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4.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6.xml" ContentType="application/vnd.openxmlformats-officedocument.presentationml.notesSlide+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notesSlides/notesSlide7.xml" ContentType="application/vnd.openxmlformats-officedocument.presentationml.notesSlide+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notesSlides/notesSlide8.xml" ContentType="application/vnd.openxmlformats-officedocument.presentationml.notesSlide+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notesSlides/notesSlide9.xml" ContentType="application/vnd.openxmlformats-officedocument.presentationml.notesSlide+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notesSlides/notesSlide12.xml" ContentType="application/vnd.openxmlformats-officedocument.presentationml.notesSlide+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notesSlides/notesSlide16.xml" ContentType="application/vnd.openxmlformats-officedocument.presentationml.notesSlide+xml"/>
  <Override PartName="/ppt/tags/tag682.xml" ContentType="application/vnd.openxmlformats-officedocument.presentationml.tags+xml"/>
  <Override PartName="/ppt/notesSlides/notesSlide17.xml" ContentType="application/vnd.openxmlformats-officedocument.presentationml.notesSlide+xml"/>
  <Override PartName="/ppt/tags/tag683.xml" ContentType="application/vnd.openxmlformats-officedocument.presentationml.tags+xml"/>
  <Override PartName="/ppt/notesSlides/notesSlide18.xml" ContentType="application/vnd.openxmlformats-officedocument.presentationml.notesSlide+xml"/>
  <Override PartName="/ppt/tags/tag684.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329" r:id="rId2"/>
    <p:sldId id="268" r:id="rId3"/>
    <p:sldId id="269" r:id="rId4"/>
    <p:sldId id="270" r:id="rId5"/>
    <p:sldId id="271" r:id="rId6"/>
    <p:sldId id="351" r:id="rId7"/>
    <p:sldId id="352" r:id="rId8"/>
    <p:sldId id="353" r:id="rId9"/>
    <p:sldId id="354" r:id="rId10"/>
    <p:sldId id="355" r:id="rId11"/>
    <p:sldId id="339" r:id="rId12"/>
    <p:sldId id="349" r:id="rId13"/>
    <p:sldId id="338" r:id="rId14"/>
    <p:sldId id="337" r:id="rId15"/>
    <p:sldId id="340" r:id="rId16"/>
    <p:sldId id="331" r:id="rId17"/>
    <p:sldId id="341" r:id="rId18"/>
    <p:sldId id="342" r:id="rId19"/>
    <p:sldId id="343" r:id="rId20"/>
    <p:sldId id="332" r:id="rId21"/>
    <p:sldId id="258" r:id="rId22"/>
    <p:sldId id="276" r:id="rId23"/>
    <p:sldId id="277" r:id="rId24"/>
    <p:sldId id="278" r:id="rId25"/>
    <p:sldId id="344" r:id="rId26"/>
    <p:sldId id="345" r:id="rId27"/>
    <p:sldId id="279" r:id="rId28"/>
    <p:sldId id="259" r:id="rId29"/>
    <p:sldId id="260" r:id="rId30"/>
    <p:sldId id="261" r:id="rId31"/>
    <p:sldId id="272" r:id="rId32"/>
    <p:sldId id="327" r:id="rId33"/>
    <p:sldId id="287" r:id="rId34"/>
    <p:sldId id="288" r:id="rId35"/>
    <p:sldId id="346" r:id="rId36"/>
    <p:sldId id="350" r:id="rId37"/>
    <p:sldId id="282" r:id="rId38"/>
    <p:sldId id="420" r:id="rId39"/>
    <p:sldId id="421" r:id="rId40"/>
    <p:sldId id="422" r:id="rId41"/>
    <p:sldId id="444" r:id="rId42"/>
    <p:sldId id="445" r:id="rId43"/>
    <p:sldId id="423" r:id="rId44"/>
    <p:sldId id="424" r:id="rId45"/>
    <p:sldId id="428" r:id="rId46"/>
    <p:sldId id="429" r:id="rId47"/>
    <p:sldId id="425" r:id="rId48"/>
    <p:sldId id="426" r:id="rId49"/>
    <p:sldId id="427" r:id="rId50"/>
    <p:sldId id="433" r:id="rId51"/>
    <p:sldId id="434" r:id="rId52"/>
    <p:sldId id="435" r:id="rId53"/>
    <p:sldId id="436" r:id="rId54"/>
    <p:sldId id="437" r:id="rId55"/>
    <p:sldId id="438" r:id="rId56"/>
    <p:sldId id="439" r:id="rId57"/>
    <p:sldId id="440" r:id="rId58"/>
    <p:sldId id="362" r:id="rId59"/>
    <p:sldId id="390" r:id="rId60"/>
    <p:sldId id="356" r:id="rId61"/>
    <p:sldId id="357" r:id="rId62"/>
    <p:sldId id="358" r:id="rId63"/>
    <p:sldId id="359" r:id="rId64"/>
    <p:sldId id="360" r:id="rId65"/>
    <p:sldId id="361" r:id="rId66"/>
    <p:sldId id="323" r:id="rId67"/>
    <p:sldId id="397" r:id="rId68"/>
    <p:sldId id="398" r:id="rId69"/>
    <p:sldId id="399" r:id="rId70"/>
    <p:sldId id="266" r:id="rId71"/>
    <p:sldId id="400" r:id="rId72"/>
    <p:sldId id="401" r:id="rId73"/>
    <p:sldId id="402" r:id="rId74"/>
    <p:sldId id="447" r:id="rId75"/>
    <p:sldId id="446" r:id="rId76"/>
    <p:sldId id="452" r:id="rId77"/>
    <p:sldId id="403" r:id="rId78"/>
    <p:sldId id="417" r:id="rId79"/>
    <p:sldId id="406" r:id="rId80"/>
    <p:sldId id="448" r:id="rId81"/>
    <p:sldId id="407" r:id="rId82"/>
    <p:sldId id="449" r:id="rId83"/>
    <p:sldId id="441" r:id="rId84"/>
    <p:sldId id="408" r:id="rId85"/>
    <p:sldId id="409" r:id="rId86"/>
    <p:sldId id="404" r:id="rId87"/>
    <p:sldId id="414" r:id="rId88"/>
    <p:sldId id="416" r:id="rId89"/>
    <p:sldId id="410" r:id="rId90"/>
    <p:sldId id="411" r:id="rId91"/>
    <p:sldId id="412" r:id="rId92"/>
    <p:sldId id="413" r:id="rId93"/>
    <p:sldId id="451" r:id="rId94"/>
    <p:sldId id="415" r:id="rId95"/>
    <p:sldId id="418" r:id="rId96"/>
    <p:sldId id="419" r:id="rId97"/>
    <p:sldId id="363" r:id="rId98"/>
    <p:sldId id="364" r:id="rId99"/>
    <p:sldId id="365" r:id="rId100"/>
    <p:sldId id="366" r:id="rId101"/>
    <p:sldId id="368" r:id="rId102"/>
    <p:sldId id="369" r:id="rId103"/>
    <p:sldId id="370" r:id="rId104"/>
    <p:sldId id="371" r:id="rId105"/>
    <p:sldId id="372" r:id="rId106"/>
    <p:sldId id="373" r:id="rId107"/>
    <p:sldId id="374" r:id="rId108"/>
    <p:sldId id="375" r:id="rId109"/>
    <p:sldId id="376" r:id="rId110"/>
    <p:sldId id="377" r:id="rId111"/>
    <p:sldId id="378" r:id="rId112"/>
    <p:sldId id="265" r:id="rId113"/>
    <p:sldId id="285" r:id="rId114"/>
    <p:sldId id="286" r:id="rId115"/>
    <p:sldId id="289" r:id="rId116"/>
    <p:sldId id="290" r:id="rId117"/>
    <p:sldId id="291" r:id="rId118"/>
    <p:sldId id="292" r:id="rId11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7864" autoAdjust="0"/>
  </p:normalViewPr>
  <p:slideViewPr>
    <p:cSldViewPr>
      <p:cViewPr varScale="1">
        <p:scale>
          <a:sx n="117" d="100"/>
          <a:sy n="117" d="100"/>
        </p:scale>
        <p:origin x="-222" y="-90"/>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535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FE9391-902F-455D-8DBF-F1E6537339FB}" type="datetimeFigureOut">
              <a:rPr lang="zh-CN" altLang="en-US" smtClean="0"/>
              <a:pPr/>
              <a:t>2021/9/6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CF0D7A-07CE-4BF9-AAC2-D532D1329FB5}" type="slidenum">
              <a:rPr lang="zh-CN" altLang="en-US" smtClean="0"/>
              <a:pPr/>
              <a:t>‹#›</a:t>
            </a:fld>
            <a:endParaRPr lang="zh-CN" altLang="en-US"/>
          </a:p>
        </p:txBody>
      </p:sp>
    </p:spTree>
    <p:extLst>
      <p:ext uri="{BB962C8B-B14F-4D97-AF65-F5344CB8AC3E}">
        <p14:creationId xmlns:p14="http://schemas.microsoft.com/office/powerpoint/2010/main" val="3648470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665.xml"/><Relationship Id="rId2" Type="http://schemas.openxmlformats.org/officeDocument/2006/relationships/tags" Target="../tags/tag664.xml"/><Relationship Id="rId1" Type="http://schemas.openxmlformats.org/officeDocument/2006/relationships/tags" Target="../tags/tag663.xml"/><Relationship Id="rId5" Type="http://schemas.openxmlformats.org/officeDocument/2006/relationships/slide" Target="../slides/slide70.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 Target="../slides/slide6.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59.xml"/><Relationship Id="rId1" Type="http://schemas.openxmlformats.org/officeDocument/2006/relationships/tags" Target="../tags/tag158.xml"/><Relationship Id="rId4"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 Id="rId5" Type="http://schemas.openxmlformats.org/officeDocument/2006/relationships/slide" Target="../slides/slide28.xml"/><Relationship Id="rId4"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tags" Target="../tags/tag566.xml"/><Relationship Id="rId2" Type="http://schemas.openxmlformats.org/officeDocument/2006/relationships/tags" Target="../tags/tag565.xml"/><Relationship Id="rId1" Type="http://schemas.openxmlformats.org/officeDocument/2006/relationships/tags" Target="../tags/tag564.xml"/><Relationship Id="rId5" Type="http://schemas.openxmlformats.org/officeDocument/2006/relationships/slide" Target="../slides/slide29.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tags" Target="../tags/tag571.xml"/><Relationship Id="rId2" Type="http://schemas.openxmlformats.org/officeDocument/2006/relationships/tags" Target="../tags/tag570.xml"/><Relationship Id="rId1" Type="http://schemas.openxmlformats.org/officeDocument/2006/relationships/tags" Target="../tags/tag569.xml"/><Relationship Id="rId5" Type="http://schemas.openxmlformats.org/officeDocument/2006/relationships/slide" Target="../slides/slide30.xml"/><Relationship Id="rId4"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14313" indent="-214313" eaLnBrk="0" hangingPunct="0">
              <a:lnSpc>
                <a:spcPct val="120000"/>
              </a:lnSpc>
              <a:spcBef>
                <a:spcPts val="1350"/>
              </a:spcBef>
            </a:pPr>
            <a:r>
              <a:rPr lang="zh-CN" altLang="en-US" sz="1200" b="1" dirty="0" smtClean="0">
                <a:solidFill>
                  <a:srgbClr val="C00000"/>
                </a:solidFill>
                <a:cs typeface="等线"/>
              </a:rPr>
              <a:t>水循环的意义⭐</a:t>
            </a:r>
            <a:endParaRPr lang="en-US" altLang="zh-CN" sz="1200" b="1" dirty="0" smtClean="0">
              <a:solidFill>
                <a:srgbClr val="C00000"/>
              </a:solidFill>
              <a:cs typeface="等线"/>
            </a:endParaRPr>
          </a:p>
          <a:p>
            <a:pPr marL="214313" indent="-214313" eaLnBrk="0" hangingPunct="0">
              <a:lnSpc>
                <a:spcPct val="120000"/>
              </a:lnSpc>
              <a:spcAft>
                <a:spcPts val="900"/>
              </a:spcAft>
              <a:buFont typeface="Wingdings" pitchFamily="2" charset="2"/>
              <a:buChar char="l"/>
            </a:pPr>
            <a:r>
              <a:rPr lang="zh-CN" altLang="en-US" sz="1200" b="1" dirty="0" smtClean="0">
                <a:cs typeface="等线"/>
              </a:rPr>
              <a:t>促进地表各种水体不断更新，维持全球水量的动态平衡。</a:t>
            </a:r>
          </a:p>
          <a:p>
            <a:pPr marL="214313" indent="-214313" eaLnBrk="0" hangingPunct="0">
              <a:lnSpc>
                <a:spcPct val="120000"/>
              </a:lnSpc>
              <a:spcAft>
                <a:spcPts val="900"/>
              </a:spcAft>
              <a:buFont typeface="Wingdings" pitchFamily="2" charset="2"/>
              <a:buChar char="l"/>
            </a:pPr>
            <a:r>
              <a:rPr lang="zh-CN" altLang="en-US" sz="1200" b="1" dirty="0" smtClean="0">
                <a:cs typeface="等线"/>
              </a:rPr>
              <a:t>促进了地球表层区域之间、圈层之间的物质迁移和能量转换，塑造地表形态（降水和地表径流不断塑造着地表形态） ，对地表温度有一定的调节作用。（例如：蒸发、蒸腾有利于减缓地面或者植物温度升高的速度和幅度；降水可降低地面和近地面大气的温度。）</a:t>
            </a:r>
          </a:p>
          <a:p>
            <a:pPr marL="214313" indent="-214313" eaLnBrk="0" hangingPunct="0">
              <a:lnSpc>
                <a:spcPct val="120000"/>
              </a:lnSpc>
              <a:spcAft>
                <a:spcPts val="900"/>
              </a:spcAft>
              <a:buFont typeface="Wingdings" pitchFamily="2" charset="2"/>
              <a:buChar char="l"/>
            </a:pPr>
            <a:r>
              <a:rPr lang="zh-CN" altLang="en-US" sz="1200" b="1" dirty="0" smtClean="0">
                <a:cs typeface="等线"/>
              </a:rPr>
              <a:t>改变着一些地区的生态和生活环境。</a:t>
            </a:r>
          </a:p>
          <a:p>
            <a:endParaRPr lang="zh-CN" altLang="en-US" dirty="0"/>
          </a:p>
        </p:txBody>
      </p:sp>
      <p:sp>
        <p:nvSpPr>
          <p:cNvPr id="4" name="灯片编号占位符 3"/>
          <p:cNvSpPr>
            <a:spLocks noGrp="1"/>
          </p:cNvSpPr>
          <p:nvPr>
            <p:ph type="sldNum" sz="quarter" idx="10"/>
          </p:nvPr>
        </p:nvSpPr>
        <p:spPr/>
        <p:txBody>
          <a:bodyPr/>
          <a:lstStyle/>
          <a:p>
            <a:fld id="{C2CF0D7A-07CE-4BF9-AAC2-D532D1329FB5}" type="slidenum">
              <a:rPr lang="zh-CN" altLang="en-US" smtClean="0"/>
              <a:pPr/>
              <a:t>5</a:t>
            </a:fld>
            <a:endParaRPr lang="zh-CN" altLang="en-US"/>
          </a:p>
        </p:txBody>
      </p:sp>
    </p:spTree>
    <p:extLst>
      <p:ext uri="{BB962C8B-B14F-4D97-AF65-F5344CB8AC3E}">
        <p14:creationId xmlns:p14="http://schemas.microsoft.com/office/powerpoint/2010/main" val="1350808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C0535B-89AD-4D78-89E9-55F5F7174BA8}" type="slidenum">
              <a:rPr lang="zh-CN" altLang="en-US" smtClean="0">
                <a:solidFill>
                  <a:prstClr val="black"/>
                </a:solidFill>
              </a:rPr>
              <a:pPr/>
              <a:t>51</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C0535B-89AD-4D78-89E9-55F5F7174BA8}" type="slidenum">
              <a:rPr lang="zh-CN" altLang="en-US" smtClean="0"/>
              <a:pPr/>
              <a:t>52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r>
              <a:rPr lang="zh-CN" altLang="en-US"/>
              <a:t>补给类型的总结</a:t>
            </a:r>
          </a:p>
        </p:txBody>
      </p:sp>
      <p:sp>
        <p:nvSpPr>
          <p:cNvPr id="4" name="灯片编号占位符 3"/>
          <p:cNvSpPr>
            <a:spLocks noGrp="1"/>
          </p:cNvSpPr>
          <p:nvPr>
            <p:ph type="sldNum" sz="quarter" idx="5"/>
            <p:custDataLst>
              <p:tags r:id="rId3"/>
            </p:custDataLst>
          </p:nvPr>
        </p:nvSpPr>
        <p:spPr/>
        <p:txBody>
          <a:bodyPr/>
          <a:lstStyle/>
          <a:p>
            <a:fld id="{8BAB3A26-36B7-4521-8622-151332E97005}" type="slidenum">
              <a:rPr lang="zh-CN" altLang="en-US" smtClean="0"/>
              <a:pPr/>
              <a:t>70</a:t>
            </a:fld>
            <a:endParaRPr lang="zh-CN" altLang="en-US"/>
          </a:p>
        </p:txBody>
      </p:sp>
    </p:spTree>
    <p:extLst>
      <p:ext uri="{BB962C8B-B14F-4D97-AF65-F5344CB8AC3E}">
        <p14:creationId xmlns:p14="http://schemas.microsoft.com/office/powerpoint/2010/main" val="6154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2CF0D7A-07CE-4BF9-AAC2-D532D1329FB5}" type="slidenum">
              <a:rPr lang="zh-CN" altLang="en-US" smtClean="0"/>
              <a:pPr/>
              <a:t>75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2CF0D7A-07CE-4BF9-AAC2-D532D1329FB5}" type="slidenum">
              <a:rPr lang="zh-CN" altLang="en-US" smtClean="0"/>
              <a:pPr/>
              <a:t>79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p:nvPr>
        </p:nvSpPr>
        <p:spPr bwMode="auto">
          <a:noFill/>
          <a:ln algn="ctr">
            <a:solidFill>
              <a:srgbClr val="000000"/>
            </a:solidFill>
            <a:miter lim="800000"/>
            <a:headEnd/>
            <a:tailEnd/>
          </a:ln>
        </p:spPr>
      </p:sp>
      <p:sp>
        <p:nvSpPr>
          <p:cNvPr id="23555" name="备注占位符 2"/>
          <p:cNvSpPr>
            <a:spLocks noGrp="1" noChangeArrowheads="1"/>
          </p:cNvSpPr>
          <p:nvPr>
            <p:ph type="body" idx="1"/>
          </p:nvPr>
        </p:nvSpPr>
        <p:spPr>
          <a:ln/>
        </p:spPr>
        <p:txBody>
          <a:bodyPr/>
          <a:lstStyle/>
          <a:p>
            <a:pPr defTabSz="914400"/>
            <a:endParaRPr lang="zh-CN" altLang="zh-CN">
              <a:solidFill>
                <a:srgbClr val="000000"/>
              </a:solidFill>
              <a:latin typeface="Calibri" pitchFamily="34" charset="0"/>
              <a:ea typeface="微软雅黑" pitchFamily="34" charset="-122"/>
            </a:endParaRPr>
          </a:p>
        </p:txBody>
      </p:sp>
      <p:sp>
        <p:nvSpPr>
          <p:cNvPr id="23556" name="灯片编号占位符 3"/>
          <p:cNvSpPr>
            <a:spLocks noGrp="1" noChangeArrowheads="1"/>
          </p:cNvSpPr>
          <p:nvPr>
            <p:ph type="sldNum" sz="quarter" idx="4"/>
          </p:nvPr>
        </p:nvSpPr>
        <p:spPr>
          <a:ln>
            <a:miter lim="800000"/>
            <a:headEnd/>
            <a:tailEnd/>
          </a:ln>
        </p:spPr>
        <p:txBody>
          <a:bodyPr/>
          <a:lstStyle/>
          <a:p>
            <a:fld id="{B7993A76-4E74-4BC8-8B9E-0CCE2D47A3F2}" type="slidenum">
              <a:rPr lang="zh-CN" altLang="en-US"/>
              <a:pPr/>
              <a:t>94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fontAlgn="auto">
              <a:lnSpc>
                <a:spcPct val="100000"/>
              </a:lnSpc>
              <a:spcAft>
                <a:spcPct val="0"/>
              </a:spcAft>
              <a:tabLst>
                <a:tab pos="2700655" algn="l"/>
              </a:tabLst>
            </a:pPr>
            <a:r>
              <a:rPr lang="zh-CN" b="1" smtClean="0">
                <a:solidFill>
                  <a:srgbClr val="FF0000"/>
                </a:solidFill>
                <a:sym typeface="+mn-ea"/>
              </a:rPr>
              <a:t>解析：</a:t>
            </a:r>
            <a:r>
              <a:rPr altLang="zh-CN" kern="100">
                <a:latin typeface="Times New Roman" panose="02020603050405020304"/>
                <a:sym typeface="+mn-ea"/>
              </a:rPr>
              <a:t>第</a:t>
            </a:r>
            <a:r>
              <a:rPr lang="en-US" kern="100">
                <a:latin typeface="Times New Roman" panose="02020603050405020304"/>
                <a:sym typeface="+mn-ea"/>
              </a:rPr>
              <a:t>13</a:t>
            </a:r>
            <a:r>
              <a:rPr altLang="zh-CN" kern="100">
                <a:latin typeface="Times New Roman" panose="02020603050405020304"/>
                <a:sym typeface="+mn-ea"/>
              </a:rPr>
              <a:t>题，地下水库是利用天然地下储水空间兴建的具有拦蓄、补充和利用地下水流作用的一种水利枢纽。故与地表水库相比，地下水库技术要求低，移民搬迁少，资金投入少，对地表破坏小，生态破坏小。</a:t>
            </a:r>
            <a:endParaRPr altLang="zh-CN" kern="100">
              <a:solidFill>
                <a:schemeClr val="tx1"/>
              </a:solidFill>
              <a:latin typeface="Times New Roman" panose="02020603050405020304"/>
              <a:sym typeface="+mn-ea"/>
            </a:endParaRPr>
          </a:p>
          <a:p>
            <a:pPr algn="just" fontAlgn="auto">
              <a:lnSpc>
                <a:spcPct val="100000"/>
              </a:lnSpc>
              <a:spcAft>
                <a:spcPct val="0"/>
              </a:spcAft>
              <a:tabLst>
                <a:tab pos="2700655" algn="l"/>
              </a:tabLst>
            </a:pPr>
            <a:r>
              <a:rPr altLang="zh-CN" kern="100">
                <a:latin typeface="Times New Roman" panose="02020603050405020304"/>
                <a:sym typeface="+mn-ea"/>
              </a:rPr>
              <a:t>第1</a:t>
            </a:r>
            <a:r>
              <a:rPr lang="en-US" kern="100">
                <a:latin typeface="Times New Roman" panose="02020603050405020304"/>
                <a:sym typeface="+mn-ea"/>
              </a:rPr>
              <a:t>4</a:t>
            </a:r>
            <a:r>
              <a:rPr altLang="zh-CN" kern="100">
                <a:latin typeface="Times New Roman" panose="02020603050405020304"/>
                <a:sym typeface="+mn-ea"/>
              </a:rPr>
              <a:t>题，由图可知，甲处海拔较高，地下水位与基岩的差距小，地下水量小，甲处不合适。乙处有断层，不利于大坝建设。丙处地下水储量大，利于水库建设。丁处黏性土壤为主，不利于地下水的开采。</a:t>
            </a:r>
            <a:endParaRPr altLang="zh-CN" kern="100">
              <a:solidFill>
                <a:schemeClr val="tx1"/>
              </a:solidFill>
              <a:latin typeface="Times New Roman" panose="02020603050405020304"/>
              <a:sym typeface="+mn-ea"/>
            </a:endParaRPr>
          </a:p>
          <a:p>
            <a:pPr algn="just" fontAlgn="auto">
              <a:lnSpc>
                <a:spcPct val="100000"/>
              </a:lnSpc>
              <a:spcAft>
                <a:spcPct val="0"/>
              </a:spcAft>
              <a:tabLst>
                <a:tab pos="2700655" algn="l"/>
              </a:tabLst>
            </a:pPr>
            <a:r>
              <a:rPr lang="zh-CN" b="1" smtClean="0">
                <a:solidFill>
                  <a:srgbClr val="FF0000"/>
                </a:solidFill>
                <a:sym typeface="+mn-ea"/>
              </a:rPr>
              <a:t>答案：</a:t>
            </a:r>
            <a:r>
              <a:rPr altLang="zh-CN" kern="100">
                <a:solidFill>
                  <a:srgbClr val="C00000"/>
                </a:solidFill>
                <a:sym typeface="+mn-ea"/>
              </a:rPr>
              <a:t> </a:t>
            </a:r>
            <a:r>
              <a:rPr lang="en-US" kern="100">
                <a:solidFill>
                  <a:srgbClr val="C00000"/>
                </a:solidFill>
                <a:sym typeface="+mn-ea"/>
              </a:rPr>
              <a:t>13</a:t>
            </a:r>
            <a:r>
              <a:rPr kern="100">
                <a:solidFill>
                  <a:srgbClr val="C00000"/>
                </a:solidFill>
                <a:sym typeface="+mn-ea"/>
              </a:rPr>
              <a:t>.D　1</a:t>
            </a:r>
            <a:r>
              <a:rPr lang="en-US" kern="100">
                <a:solidFill>
                  <a:srgbClr val="C00000"/>
                </a:solidFill>
                <a:sym typeface="+mn-ea"/>
              </a:rPr>
              <a:t>4</a:t>
            </a:r>
            <a:r>
              <a:rPr kern="100">
                <a:solidFill>
                  <a:srgbClr val="C00000"/>
                </a:solidFill>
                <a:sym typeface="+mn-ea"/>
              </a:rPr>
              <a:t>.C</a:t>
            </a:r>
            <a:endParaRPr kern="100">
              <a:solidFill>
                <a:srgbClr val="C00000"/>
              </a:solidFill>
              <a:latin typeface="微软雅黑" panose="020B0503020204020204" pitchFamily="34" charset="-122"/>
              <a:ea typeface="微软雅黑" panose="020B0503020204020204" pitchFamily="34" charset="-122"/>
              <a:sym typeface="+mn-ea"/>
            </a:endParaRPr>
          </a:p>
          <a:p>
            <a:pPr algn="just" fontAlgn="auto">
              <a:lnSpc>
                <a:spcPct val="100000"/>
              </a:lnSpc>
              <a:spcAft>
                <a:spcPct val="0"/>
              </a:spcAft>
              <a:tabLst>
                <a:tab pos="2700655" algn="l"/>
              </a:tabLst>
            </a:pPr>
            <a:r>
              <a:rPr lang="zh-CN" b="1" smtClean="0">
                <a:solidFill>
                  <a:srgbClr val="FF0000"/>
                </a:solidFill>
                <a:sym typeface="+mn-ea"/>
              </a:rPr>
              <a:t>解析：</a:t>
            </a:r>
            <a:r>
              <a:rPr altLang="zh-CN" kern="100">
                <a:latin typeface="Times New Roman" panose="02020603050405020304"/>
                <a:sym typeface="+mn-ea"/>
              </a:rPr>
              <a:t>第1</a:t>
            </a:r>
            <a:r>
              <a:rPr lang="en-US" kern="100">
                <a:latin typeface="Times New Roman" panose="02020603050405020304"/>
                <a:sym typeface="+mn-ea"/>
              </a:rPr>
              <a:t>5</a:t>
            </a:r>
            <a:r>
              <a:rPr altLang="zh-CN" kern="100">
                <a:latin typeface="Times New Roman" panose="02020603050405020304"/>
                <a:sym typeface="+mn-ea"/>
              </a:rPr>
              <a:t>题，我国新疆干旱区地下水补给主要是冰雪融水补给为主，与气温关系密切，9月份以后气温降低，融水几乎停止，故该流域地下水库水位最高的月份最可能是9月。</a:t>
            </a:r>
            <a:endParaRPr altLang="zh-CN" kern="100">
              <a:solidFill>
                <a:schemeClr val="tx1"/>
              </a:solidFill>
              <a:latin typeface="Times New Roman" panose="02020603050405020304"/>
              <a:sym typeface="+mn-ea"/>
            </a:endParaRPr>
          </a:p>
          <a:p>
            <a:pPr algn="just" fontAlgn="auto">
              <a:lnSpc>
                <a:spcPct val="100000"/>
              </a:lnSpc>
              <a:spcAft>
                <a:spcPct val="0"/>
              </a:spcAft>
              <a:tabLst>
                <a:tab pos="2700655" algn="l"/>
              </a:tabLst>
            </a:pPr>
            <a:r>
              <a:rPr lang="zh-CN" b="1" smtClean="0">
                <a:solidFill>
                  <a:srgbClr val="FF0000"/>
                </a:solidFill>
                <a:sym typeface="+mn-ea"/>
              </a:rPr>
              <a:t>答案：</a:t>
            </a:r>
            <a:r>
              <a:rPr altLang="zh-CN" kern="100">
                <a:solidFill>
                  <a:srgbClr val="C00000"/>
                </a:solidFill>
                <a:sym typeface="+mn-ea"/>
              </a:rPr>
              <a:t> </a:t>
            </a:r>
            <a:r>
              <a:rPr kern="100">
                <a:solidFill>
                  <a:srgbClr val="C00000"/>
                </a:solidFill>
                <a:sym typeface="+mn-ea"/>
              </a:rPr>
              <a:t>1</a:t>
            </a:r>
            <a:r>
              <a:rPr lang="en-US" kern="100">
                <a:solidFill>
                  <a:srgbClr val="C00000"/>
                </a:solidFill>
                <a:sym typeface="+mn-ea"/>
              </a:rPr>
              <a:t>5</a:t>
            </a:r>
            <a:r>
              <a:rPr kern="100">
                <a:solidFill>
                  <a:srgbClr val="C00000"/>
                </a:solidFill>
                <a:sym typeface="+mn-ea"/>
              </a:rPr>
              <a:t>.C</a:t>
            </a:r>
            <a:endParaRPr kern="100">
              <a:solidFill>
                <a:srgbClr val="C00000"/>
              </a:solidFill>
              <a:latin typeface="微软雅黑" panose="020B0503020204020204" pitchFamily="34" charset="-122"/>
              <a:ea typeface="微软雅黑" panose="020B0503020204020204" pitchFamily="34" charset="-122"/>
              <a:sym typeface="+mn-ea"/>
            </a:endParaRPr>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fontAlgn="auto">
              <a:lnSpc>
                <a:spcPct val="100000"/>
              </a:lnSpc>
              <a:spcAft>
                <a:spcPct val="0"/>
              </a:spcAft>
              <a:tabLst>
                <a:tab pos="2700655" algn="l"/>
              </a:tabLst>
            </a:pPr>
            <a:r>
              <a:rPr lang="zh-CN" b="1" smtClean="0">
                <a:solidFill>
                  <a:srgbClr val="FF0000"/>
                </a:solidFill>
                <a:sym typeface="+mn-ea"/>
              </a:rPr>
              <a:t>解析：</a:t>
            </a:r>
            <a:r>
              <a:rPr altLang="zh-CN" kern="100">
                <a:latin typeface="Times New Roman" panose="02020603050405020304"/>
                <a:sym typeface="+mn-ea"/>
              </a:rPr>
              <a:t>据材料可知，可利用天然地下空间建设地下水库，也可建筑地下截水坝截蓄地下水而形成贮水空间，因而地下水库不一定需要建筑截水坝，A项错误；地表水库将水储存在峡谷、洼地中，地下水库将水储存在地下空间，B项错误；水源补给方式不同，分别是地表水补给和地下水补给为主，C项错误；均调节了水资源的季节分配，D项正确。</a:t>
            </a:r>
            <a:endParaRPr altLang="zh-CN" kern="100">
              <a:solidFill>
                <a:schemeClr val="tx1"/>
              </a:solidFill>
              <a:latin typeface="Times New Roman" panose="02020603050405020304"/>
              <a:sym typeface="+mn-ea"/>
            </a:endParaRPr>
          </a:p>
          <a:p>
            <a:pPr algn="just" fontAlgn="auto">
              <a:lnSpc>
                <a:spcPct val="100000"/>
              </a:lnSpc>
              <a:spcAft>
                <a:spcPct val="0"/>
              </a:spcAft>
              <a:tabLst>
                <a:tab pos="2700655" algn="l"/>
              </a:tabLst>
            </a:pPr>
            <a:r>
              <a:rPr lang="zh-CN" b="1" smtClean="0">
                <a:solidFill>
                  <a:srgbClr val="FF0000"/>
                </a:solidFill>
                <a:sym typeface="+mn-ea"/>
              </a:rPr>
              <a:t>答案：解析：</a:t>
            </a:r>
            <a:r>
              <a:rPr altLang="zh-CN" kern="100">
                <a:latin typeface="Times New Roman" panose="02020603050405020304"/>
                <a:sym typeface="+mn-ea"/>
              </a:rPr>
              <a:t>地下水坝能够拦截、蓄积地下径流，①正确；该地下水库位于沿海地区，可防止海水入侵，②正确；坝外地下水水位降低，海水侵蚀增加，③错误；根据图中建坝前后水位可知，水坝抬高地下水水位，④正确；地下水水位升高，可能加重土壤盐碱化，⑤错误。故选B项。</a:t>
            </a:r>
            <a:endParaRPr altLang="zh-CN" kern="100">
              <a:solidFill>
                <a:schemeClr val="tx1"/>
              </a:solidFill>
              <a:latin typeface="Times New Roman" panose="02020603050405020304"/>
              <a:sym typeface="+mn-ea"/>
            </a:endParaRPr>
          </a:p>
          <a:p>
            <a:pPr algn="just" fontAlgn="auto">
              <a:lnSpc>
                <a:spcPct val="100000"/>
              </a:lnSpc>
              <a:spcAft>
                <a:spcPct val="0"/>
              </a:spcAft>
              <a:tabLst>
                <a:tab pos="2700655" algn="l"/>
              </a:tabLst>
            </a:pPr>
            <a:r>
              <a:rPr lang="zh-CN" b="1" smtClean="0">
                <a:solidFill>
                  <a:srgbClr val="FF0000"/>
                </a:solidFill>
                <a:sym typeface="+mn-ea"/>
              </a:rPr>
              <a:t>答案：</a:t>
            </a:r>
            <a:r>
              <a:rPr kern="100">
                <a:solidFill>
                  <a:srgbClr val="C00000"/>
                </a:solidFill>
                <a:sym typeface="+mn-ea"/>
              </a:rPr>
              <a:t>.</a:t>
            </a:r>
            <a:r>
              <a:rPr lang="en-US" kern="100">
                <a:solidFill>
                  <a:srgbClr val="C00000"/>
                </a:solidFill>
                <a:sym typeface="+mn-ea"/>
              </a:rPr>
              <a:t>B</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fontAlgn="auto">
              <a:lnSpc>
                <a:spcPct val="100000"/>
              </a:lnSpc>
              <a:spcAft>
                <a:spcPct val="0"/>
              </a:spcAft>
              <a:tabLst>
                <a:tab pos="2700655" algn="l"/>
              </a:tabLst>
            </a:pPr>
            <a:r>
              <a:rPr lang="zh-CN" b="1" smtClean="0">
                <a:solidFill>
                  <a:srgbClr val="FF0000"/>
                </a:solidFill>
                <a:sym typeface="+mn-ea"/>
              </a:rPr>
              <a:t>解析：</a:t>
            </a:r>
            <a:r>
              <a:rPr altLang="zh-CN" kern="100">
                <a:latin typeface="Times New Roman" panose="02020603050405020304"/>
                <a:sym typeface="+mn-ea"/>
              </a:rPr>
              <a:t>第</a:t>
            </a:r>
            <a:r>
              <a:rPr lang="en-US" kern="100">
                <a:latin typeface="Times New Roman" panose="02020603050405020304"/>
                <a:sym typeface="+mn-ea"/>
              </a:rPr>
              <a:t>18</a:t>
            </a:r>
            <a:r>
              <a:rPr altLang="zh-CN" kern="100">
                <a:latin typeface="Times New Roman" panose="02020603050405020304"/>
                <a:sym typeface="+mn-ea"/>
              </a:rPr>
              <a:t>题，黑河流域位于我国西北地区，该地区为温带大陆性气候，年降水量小，年蒸发量大。</a:t>
            </a:r>
            <a:endParaRPr altLang="zh-CN" kern="100">
              <a:solidFill>
                <a:schemeClr val="tx1"/>
              </a:solidFill>
              <a:latin typeface="Times New Roman" panose="02020603050405020304"/>
              <a:sym typeface="+mn-ea"/>
            </a:endParaRPr>
          </a:p>
          <a:p>
            <a:pPr algn="just" fontAlgn="auto">
              <a:lnSpc>
                <a:spcPct val="100000"/>
              </a:lnSpc>
              <a:spcAft>
                <a:spcPct val="0"/>
              </a:spcAft>
              <a:tabLst>
                <a:tab pos="2700655" algn="l"/>
              </a:tabLst>
            </a:pPr>
            <a:r>
              <a:rPr altLang="zh-CN" kern="100">
                <a:latin typeface="Times New Roman" panose="02020603050405020304"/>
                <a:sym typeface="+mn-ea"/>
              </a:rPr>
              <a:t>第</a:t>
            </a:r>
            <a:r>
              <a:rPr lang="en-US" kern="100">
                <a:latin typeface="Times New Roman" panose="02020603050405020304"/>
                <a:sym typeface="+mn-ea"/>
              </a:rPr>
              <a:t>19</a:t>
            </a:r>
            <a:r>
              <a:rPr altLang="zh-CN" kern="100">
                <a:latin typeface="Times New Roman" panose="02020603050405020304"/>
                <a:sym typeface="+mn-ea"/>
              </a:rPr>
              <a:t>题，每年3～5月，当地气温回升，农作物开始生长，中游农业区进行春灌，导致黑河下游流量小。</a:t>
            </a:r>
            <a:endParaRPr altLang="zh-CN" kern="100">
              <a:solidFill>
                <a:schemeClr val="tx1"/>
              </a:solidFill>
              <a:latin typeface="Times New Roman" panose="02020603050405020304"/>
              <a:sym typeface="+mn-ea"/>
            </a:endParaRPr>
          </a:p>
          <a:p>
            <a:pPr algn="just" fontAlgn="auto">
              <a:lnSpc>
                <a:spcPct val="100000"/>
              </a:lnSpc>
              <a:spcAft>
                <a:spcPct val="0"/>
              </a:spcAft>
              <a:tabLst>
                <a:tab pos="2700655" algn="l"/>
              </a:tabLst>
            </a:pPr>
            <a:r>
              <a:rPr altLang="zh-CN" kern="100">
                <a:latin typeface="Times New Roman" panose="02020603050405020304"/>
                <a:sym typeface="+mn-ea"/>
              </a:rPr>
              <a:t>第</a:t>
            </a:r>
            <a:r>
              <a:rPr lang="en-US" kern="100">
                <a:latin typeface="Times New Roman" panose="02020603050405020304"/>
                <a:sym typeface="+mn-ea"/>
              </a:rPr>
              <a:t>20</a:t>
            </a:r>
            <a:r>
              <a:rPr altLang="zh-CN" kern="100">
                <a:latin typeface="Times New Roman" panose="02020603050405020304"/>
                <a:sym typeface="+mn-ea"/>
              </a:rPr>
              <a:t>题，根据图文材料可知，黑河为内流河，故越往下游水量越小，中游流量大于下游；中游落差大，流速大于下游；读材料并结合所学知识可知，黑河下游纬度高，结冰期长；由于河流水源主要来自上游，故中游汛期早于下游。</a:t>
            </a:r>
            <a:endParaRPr altLang="zh-CN" kern="100">
              <a:solidFill>
                <a:schemeClr val="tx1"/>
              </a:solidFill>
              <a:latin typeface="Times New Roman" panose="02020603050405020304"/>
              <a:sym typeface="+mn-ea"/>
            </a:endParaRPr>
          </a:p>
          <a:p>
            <a:pPr algn="just" fontAlgn="auto">
              <a:lnSpc>
                <a:spcPct val="100000"/>
              </a:lnSpc>
              <a:spcAft>
                <a:spcPct val="0"/>
              </a:spcAft>
              <a:tabLst>
                <a:tab pos="2700655" algn="l"/>
              </a:tabLst>
            </a:pPr>
            <a:r>
              <a:rPr lang="zh-CN" b="1" smtClean="0">
                <a:solidFill>
                  <a:srgbClr val="FF0000"/>
                </a:solidFill>
                <a:sym typeface="+mn-ea"/>
              </a:rPr>
              <a:t>答案：</a:t>
            </a:r>
            <a:r>
              <a:rPr altLang="zh-CN" kern="100">
                <a:solidFill>
                  <a:srgbClr val="C00000"/>
                </a:solidFill>
                <a:sym typeface="+mn-ea"/>
              </a:rPr>
              <a:t> </a:t>
            </a:r>
            <a:r>
              <a:rPr lang="en-US" kern="100">
                <a:solidFill>
                  <a:srgbClr val="C00000"/>
                </a:solidFill>
                <a:sym typeface="+mn-ea"/>
              </a:rPr>
              <a:t>18</a:t>
            </a:r>
            <a:r>
              <a:rPr kern="100">
                <a:solidFill>
                  <a:srgbClr val="C00000"/>
                </a:solidFill>
                <a:sym typeface="+mn-ea"/>
              </a:rPr>
              <a:t>.B　</a:t>
            </a:r>
            <a:r>
              <a:rPr lang="en-US" kern="100">
                <a:solidFill>
                  <a:srgbClr val="C00000"/>
                </a:solidFill>
                <a:sym typeface="+mn-ea"/>
              </a:rPr>
              <a:t>19</a:t>
            </a:r>
            <a:r>
              <a:rPr kern="100">
                <a:solidFill>
                  <a:srgbClr val="C00000"/>
                </a:solidFill>
                <a:sym typeface="+mn-ea"/>
              </a:rPr>
              <a:t>.A　</a:t>
            </a:r>
            <a:r>
              <a:rPr lang="en-US" kern="100">
                <a:solidFill>
                  <a:srgbClr val="C00000"/>
                </a:solidFill>
                <a:sym typeface="+mn-ea"/>
              </a:rPr>
              <a:t>20</a:t>
            </a:r>
            <a:r>
              <a:rPr kern="100">
                <a:solidFill>
                  <a:srgbClr val="C00000"/>
                </a:solidFill>
                <a:sym typeface="+mn-ea"/>
              </a:rPr>
              <a:t>.D　</a:t>
            </a:r>
            <a:endParaRPr kern="100">
              <a:solidFill>
                <a:srgbClr val="C00000"/>
              </a:solidFill>
              <a:latin typeface="微软雅黑" panose="020B0503020204020204" pitchFamily="34" charset="-122"/>
              <a:ea typeface="微软雅黑" panose="020B0503020204020204" pitchFamily="34" charset="-122"/>
              <a:sym typeface="+mn-ea"/>
            </a:endParaRPr>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r>
              <a:rPr lang="zh-CN" altLang="en-US"/>
              <a:t>讲解水循环的地理意义，可以根据教学安排，讲一下水体更新相关知识。涉及到水污染。</a:t>
            </a:r>
          </a:p>
        </p:txBody>
      </p:sp>
      <p:sp>
        <p:nvSpPr>
          <p:cNvPr id="4" name="灯片编号占位符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BAB3A26-36B7-4521-8622-151332E9700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charset="-122"/>
                <a:cs typeface="+mn-cs"/>
              </a:rPr>
              <a:pPr marL="0" marR="0" lvl="0" indent="0" algn="r" defTabSz="914400" rtl="0" eaLnBrk="1" fontAlgn="auto" latinLnBrk="0" hangingPunct="1">
                <a:lnSpc>
                  <a:spcPct val="100000"/>
                </a:lnSpc>
                <a:spcBef>
                  <a:spcPct val="0"/>
                </a:spcBef>
                <a:spcAft>
                  <a:spcPct val="0"/>
                </a:spcAft>
                <a:buClrTx/>
                <a:buSzTx/>
                <a:buFontTx/>
                <a:buNone/>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Tree>
    <p:extLst>
      <p:ext uri="{BB962C8B-B14F-4D97-AF65-F5344CB8AC3E}">
        <p14:creationId xmlns:p14="http://schemas.microsoft.com/office/powerpoint/2010/main" val="418367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水循环系统虽然是一个涉及众多环节的庞大的动态系统，但每一时间段内，都只有一部分水分参与循环。尽管周而复始的水循环最终使地球上各种形式的水都能得到更新或更替，但因为水的存在形式不同，循环的路径和完全更新所击需的时间也不尽相同。生物体中的水更新周期最短，平均数小时就能完成一次更新，而固国体冰川因为运动缓慢、焙化极慢，更新速度最慢，有时需要上万年甚至更长时间才能完成一次更新。</a:t>
            </a:r>
          </a:p>
          <a:p>
            <a:r>
              <a:rPr lang="zh-CN" altLang="en-US"/>
              <a:t>水的更新周期决定了淡水的补充量和水污染后的自净能力，与人类的生产生活密切相关。如果水的更新周期较短，则淡水的补充速度也较快，水体一旦被污染后，重新净化的时间也较短。正因为如此，更新周期较短的大气降水和河流水成为人们主要的淡水来源。</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F0D7A-07CE-4BF9-AAC2-D532D1329FB5}" type="slidenum">
              <a:rPr lang="zh-CN" altLang="en-US" smtClean="0"/>
              <a:pPr/>
              <a:t>16</a:t>
            </a:fld>
            <a:endParaRPr lang="zh-CN" altLang="en-US"/>
          </a:p>
        </p:txBody>
      </p:sp>
    </p:spTree>
    <p:extLst>
      <p:ext uri="{BB962C8B-B14F-4D97-AF65-F5344CB8AC3E}">
        <p14:creationId xmlns:p14="http://schemas.microsoft.com/office/powerpoint/2010/main" val="775224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TextEdit="1"/>
          </p:cNvSpPr>
          <p:nvPr>
            <p:ph type="sldImg" idx="4294967295"/>
            <p:custDataLst>
              <p:tags r:id="rId1"/>
            </p:custDataLst>
          </p:nvPr>
        </p:nvSpPr>
        <p:spPr>
          <a:xfrm>
            <a:off x="381000" y="685800"/>
            <a:ext cx="6096000" cy="3429000"/>
          </a:xfrm>
          <a:prstGeom prst="rect">
            <a:avLst/>
          </a:prstGeom>
          <a:noFill/>
          <a:ln>
            <a:miter lim="800000"/>
          </a:ln>
        </p:spPr>
      </p:sp>
      <p:sp>
        <p:nvSpPr>
          <p:cNvPr id="43010" name="备注占位符 2"/>
          <p:cNvSpPr>
            <a:spLocks noGrp="1"/>
          </p:cNvSpPr>
          <p:nvPr>
            <p:ph type="body" idx="1"/>
            <p:custDataLst>
              <p:tags r:id="rId2"/>
            </p:custDataLst>
          </p:nvPr>
        </p:nvSpPr>
        <p:spPr>
          <a:xfrm>
            <a:off x="914400" y="4343400"/>
            <a:ext cx="5029200" cy="4114800"/>
          </a:xfrm>
          <a:prstGeom prst="rect">
            <a:avLst/>
          </a:prstGeom>
          <a:noFill/>
          <a:ln>
            <a:miter lim="800000"/>
          </a:ln>
        </p:spPr>
        <p:txBody>
          <a:bodyPr wrap="square" lIns="91440" tIns="45720" rIns="91440" bIns="45720" anchor="t" anchorCtr="0"/>
          <a:lstStyle>
            <a:lvl1pPr marL="0" indent="0" algn="l" defTabSz="457200" rtl="0" eaLnBrk="0" fontAlgn="base" hangingPunct="0">
              <a:lnSpc>
                <a:spcPct val="100000"/>
              </a:lnSpc>
              <a:spcBef>
                <a:spcPct val="30000"/>
              </a:spcBef>
              <a:spcAft>
                <a:spcPct val="0"/>
              </a:spcAft>
              <a:buClrTx/>
              <a:buSzTx/>
              <a:buFontTx/>
              <a:buNone/>
              <a:defRPr lang="zh-CN" altLang="en-US" sz="1200" b="0" i="0" u="none" baseline="0">
                <a:solidFill>
                  <a:schemeClr val="tx1"/>
                </a:solidFill>
                <a:latin typeface="Helvetica Neue"/>
              </a:defRPr>
            </a:lvl1pPr>
            <a:lvl2pPr marL="457200" indent="0" algn="l" defTabSz="457200" rtl="0" eaLnBrk="0" fontAlgn="base" hangingPunct="0">
              <a:lnSpc>
                <a:spcPct val="100000"/>
              </a:lnSpc>
              <a:spcBef>
                <a:spcPct val="30000"/>
              </a:spcBef>
              <a:spcAft>
                <a:spcPct val="0"/>
              </a:spcAft>
              <a:buClrTx/>
              <a:buSzTx/>
              <a:buFontTx/>
              <a:buNone/>
              <a:defRPr lang="zh-CN" altLang="en-US" sz="1200" b="0" i="0" u="none" baseline="0">
                <a:solidFill>
                  <a:schemeClr val="tx1"/>
                </a:solidFill>
                <a:latin typeface="Helvetica Neue"/>
              </a:defRPr>
            </a:lvl2pPr>
            <a:lvl3pPr marL="914400" indent="0" algn="l" defTabSz="457200" rtl="0" eaLnBrk="0" fontAlgn="base" hangingPunct="0">
              <a:lnSpc>
                <a:spcPct val="100000"/>
              </a:lnSpc>
              <a:spcBef>
                <a:spcPct val="30000"/>
              </a:spcBef>
              <a:spcAft>
                <a:spcPct val="0"/>
              </a:spcAft>
              <a:buClrTx/>
              <a:buSzTx/>
              <a:buFontTx/>
              <a:buNone/>
              <a:defRPr lang="zh-CN" altLang="en-US" sz="1200" b="0" i="0" u="none" baseline="0">
                <a:solidFill>
                  <a:schemeClr val="tx1"/>
                </a:solidFill>
                <a:latin typeface="Helvetica Neue"/>
              </a:defRPr>
            </a:lvl3pPr>
            <a:lvl4pPr marL="1371600" indent="0" algn="l" defTabSz="457200" rtl="0" eaLnBrk="0" fontAlgn="base" hangingPunct="0">
              <a:lnSpc>
                <a:spcPct val="100000"/>
              </a:lnSpc>
              <a:spcBef>
                <a:spcPct val="30000"/>
              </a:spcBef>
              <a:spcAft>
                <a:spcPct val="0"/>
              </a:spcAft>
              <a:buClrTx/>
              <a:buSzTx/>
              <a:buFontTx/>
              <a:buNone/>
              <a:defRPr lang="zh-CN" altLang="en-US" sz="1200" b="0" i="0" u="none" baseline="0">
                <a:solidFill>
                  <a:schemeClr val="tx1"/>
                </a:solidFill>
                <a:latin typeface="Helvetica Neue"/>
              </a:defRPr>
            </a:lvl4pPr>
            <a:lvl5pPr marL="1828800" indent="0" algn="l" defTabSz="457200" rtl="0" eaLnBrk="0" fontAlgn="base" hangingPunct="0">
              <a:lnSpc>
                <a:spcPct val="100000"/>
              </a:lnSpc>
              <a:spcBef>
                <a:spcPct val="30000"/>
              </a:spcBef>
              <a:spcAft>
                <a:spcPct val="0"/>
              </a:spcAft>
              <a:buClrTx/>
              <a:buSzTx/>
              <a:buFontTx/>
              <a:buNone/>
              <a:defRPr lang="zh-CN" altLang="en-US" sz="1200" b="0" i="0" u="none" baseline="0">
                <a:solidFill>
                  <a:schemeClr val="tx1"/>
                </a:solidFill>
                <a:latin typeface="Helvetica Neue"/>
              </a:defRPr>
            </a:lvl5pPr>
          </a:lstStyle>
          <a:p>
            <a:pPr lvl="0">
              <a:lnSpc>
                <a:spcPct val="118000"/>
              </a:lnSpc>
              <a:spcBef>
                <a:spcPct val="0"/>
              </a:spcBef>
              <a:buSzTx/>
            </a:pPr>
            <a:endParaRPr lang="zh-CN" altLang="en-US" sz="2200">
              <a:ea typeface="Helvetica Neue"/>
              <a:sym typeface="Helvetica Neue"/>
            </a:endParaRPr>
          </a:p>
        </p:txBody>
      </p:sp>
    </p:spTree>
    <p:extLst>
      <p:ext uri="{BB962C8B-B14F-4D97-AF65-F5344CB8AC3E}">
        <p14:creationId xmlns:p14="http://schemas.microsoft.com/office/powerpoint/2010/main" val="3845265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r>
              <a:rPr lang="zh-CN" altLang="en-US"/>
              <a:t>以书上活动为载体，讲解砂田种植法对水循环环节的影响。主要是落实在保水方面。此时学生还未深入学习农业区位，简单入门即可。</a:t>
            </a:r>
          </a:p>
        </p:txBody>
      </p:sp>
      <p:sp>
        <p:nvSpPr>
          <p:cNvPr id="4" name="灯片编号占位符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B5F09652-FF69-4A48-9481-7DB8A7ABAAE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charset="-122"/>
                <a:cs typeface="+mn-cs"/>
              </a:rPr>
              <a:pPr marL="0" marR="0" lvl="0" indent="0" algn="r" defTabSz="914400" rtl="0" eaLnBrk="1" fontAlgn="auto" latinLnBrk="0" hangingPunct="1">
                <a:lnSpc>
                  <a:spcPct val="100000"/>
                </a:lnSpc>
                <a:spcBef>
                  <a:spcPct val="0"/>
                </a:spcBef>
                <a:spcAft>
                  <a:spcPct val="0"/>
                </a:spcAft>
                <a:buClrTx/>
                <a:buSzTx/>
                <a:buFontTx/>
                <a:buNone/>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Tree>
    <p:extLst>
      <p:ext uri="{BB962C8B-B14F-4D97-AF65-F5344CB8AC3E}">
        <p14:creationId xmlns:p14="http://schemas.microsoft.com/office/powerpoint/2010/main" val="261668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r>
              <a:rPr lang="zh-CN" altLang="en-US"/>
              <a:t>引导学生，从问题入手，结合图表，探究答案。答案（</a:t>
            </a:r>
            <a:r>
              <a:rPr lang="en-US" altLang="zh-CN"/>
              <a:t>1.</a:t>
            </a:r>
            <a:r>
              <a:rPr lang="zh-CN" altLang="en-US"/>
              <a:t>砂石可增加下渗量 </a:t>
            </a:r>
            <a:r>
              <a:rPr lang="en-US" altLang="zh-CN"/>
              <a:t>2.</a:t>
            </a:r>
            <a:r>
              <a:rPr lang="zh-CN" altLang="en-US"/>
              <a:t>砂田蒸发量小，裸田蒸发量大。沙石覆盖可以减少土壤水分蒸发。</a:t>
            </a:r>
            <a:r>
              <a:rPr lang="en-US" altLang="zh-CN"/>
              <a:t>3.</a:t>
            </a:r>
            <a:r>
              <a:rPr lang="zh-CN" altLang="en-US"/>
              <a:t>砂田含水量高于裸田，主要影响蒸发与下渗，减少蒸发，增加下渗。）</a:t>
            </a:r>
          </a:p>
        </p:txBody>
      </p:sp>
      <p:sp>
        <p:nvSpPr>
          <p:cNvPr id="4" name="灯片编号占位符 3"/>
          <p:cNvSpPr>
            <a:spLocks noGrp="1"/>
          </p:cNvSpPr>
          <p:nvPr>
            <p:ph type="sldNum" sz="quarter" idx="5"/>
            <p:custDataLst>
              <p:tags r:id="rId3"/>
            </p:custDataLst>
          </p:nvPr>
        </p:nvSpPr>
        <p:spPr/>
        <p:txBody>
          <a:bodyPr/>
          <a:lstStyle/>
          <a:p>
            <a:fld id="{8BAB3A26-36B7-4521-8622-151332E97005}" type="slidenum">
              <a:rPr lang="zh-CN" altLang="en-US" smtClean="0"/>
              <a:pPr/>
              <a:t>29</a:t>
            </a:fld>
            <a:endParaRPr lang="zh-CN" altLang="en-US"/>
          </a:p>
        </p:txBody>
      </p:sp>
    </p:spTree>
    <p:extLst>
      <p:ext uri="{BB962C8B-B14F-4D97-AF65-F5344CB8AC3E}">
        <p14:creationId xmlns:p14="http://schemas.microsoft.com/office/powerpoint/2010/main" val="81112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1"/>
            </p:custDataLst>
          </p:nvPr>
        </p:nvSpPr>
        <p:spPr/>
      </p:sp>
      <p:sp>
        <p:nvSpPr>
          <p:cNvPr id="3" name="备注占位符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a:t>本节课的能力提升部分，思考人类活动会对水循环产生怎样的影响。</a:t>
            </a:r>
          </a:p>
          <a:p>
            <a:endParaRPr lang="zh-CN" altLang="en-US"/>
          </a:p>
        </p:txBody>
      </p:sp>
      <p:sp>
        <p:nvSpPr>
          <p:cNvPr id="4" name="灯片编号占位符 3"/>
          <p:cNvSpPr>
            <a:spLocks noGrp="1"/>
          </p:cNvSpPr>
          <p:nvPr>
            <p:ph type="sldNum" sz="quarter" idx="5"/>
            <p:custDataLst>
              <p:tags r:id="rId3"/>
            </p:custDataLst>
          </p:nvPr>
        </p:nvSpPr>
        <p:spPr/>
        <p:txBody>
          <a:bodyPr/>
          <a:lstStyle/>
          <a:p>
            <a:fld id="{8BAB3A26-36B7-4521-8622-151332E97005}" type="slidenum">
              <a:rPr lang="zh-CN" altLang="en-US" smtClean="0"/>
              <a:pPr/>
              <a:t>30</a:t>
            </a:fld>
            <a:endParaRPr lang="zh-CN" altLang="en-US"/>
          </a:p>
        </p:txBody>
      </p:sp>
    </p:spTree>
    <p:extLst>
      <p:ext uri="{BB962C8B-B14F-4D97-AF65-F5344CB8AC3E}">
        <p14:creationId xmlns:p14="http://schemas.microsoft.com/office/powerpoint/2010/main" val="3681589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CF0D7A-07CE-4BF9-AAC2-D532D1329FB5}" type="slidenum">
              <a:rPr lang="zh-CN" altLang="en-US" smtClean="0"/>
              <a:pPr/>
              <a:t>31</a:t>
            </a:fld>
            <a:endParaRPr lang="zh-CN" altLang="en-US"/>
          </a:p>
        </p:txBody>
      </p:sp>
    </p:spTree>
    <p:extLst>
      <p:ext uri="{BB962C8B-B14F-4D97-AF65-F5344CB8AC3E}">
        <p14:creationId xmlns:p14="http://schemas.microsoft.com/office/powerpoint/2010/main" val="3231971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6_自定义版式">
    <p:bg>
      <p:bgPr>
        <a:solidFill>
          <a:schemeClr val="bg1">
            <a:alpha val="96077"/>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889761" y="120948"/>
            <a:ext cx="5437505" cy="485705"/>
          </a:xfrm>
          <a:prstGeom prst="rect">
            <a:avLst/>
          </a:prstGeom>
        </p:spPr>
        <p:txBody>
          <a:bodyPr/>
          <a:lstStyle/>
          <a:p>
            <a:pPr fontAlgn="base"/>
            <a:r>
              <a:rPr kumimoji="0" lang="zh-CN" altLang="en-US" sz="3300" b="0" i="0" u="none" strike="noStrike" kern="1200" cap="none" spc="0" normalizeH="0" baseline="0" noProof="1">
                <a:uLnTx/>
                <a:uFillTx/>
              </a:rPr>
              <a:t>单击此处编辑母版标题样式</a:t>
            </a:r>
          </a:p>
        </p:txBody>
      </p:sp>
      <p:sp>
        <p:nvSpPr>
          <p:cNvPr id="6" name="文本占位符 5"/>
          <p:cNvSpPr>
            <a:spLocks noGrp="1"/>
          </p:cNvSpPr>
          <p:nvPr>
            <p:ph type="body" sz="half" idx="2"/>
            <p:custDataLst>
              <p:tags r:id="rId2"/>
            </p:custDataLst>
          </p:nvPr>
        </p:nvSpPr>
        <p:spPr>
          <a:xfrm>
            <a:off x="434975" y="972045"/>
            <a:ext cx="8206740" cy="3779963"/>
          </a:xfrm>
          <a:prstGeom prst="rect">
            <a:avLst/>
          </a:prstGeom>
        </p:spPr>
        <p:txBody>
          <a:bodyPr vert="horz" lIns="76200" tIns="0" rIns="61913" bIns="0" rtlCol="0">
            <a:normAutofit/>
          </a:bodyPr>
          <a:lstStyle>
            <a:lvl1pPr marL="0" marR="0" lvl="0" indent="0" algn="l" defTabSz="685800" rtl="0" eaLnBrk="1" fontAlgn="auto" latinLnBrk="0" hangingPunct="1">
              <a:lnSpc>
                <a:spcPct val="130000"/>
              </a:lnSpc>
              <a:spcBef>
                <a:spcPct val="0"/>
              </a:spcBef>
              <a:spcAft>
                <a:spcPts val="750"/>
              </a:spcAft>
              <a:buFont typeface="Arial" panose="020B0604020202020204" pitchFamily="34" charset="0"/>
              <a:buNone/>
              <a:defRPr kumimoji="0" lang="zh-CN" altLang="en-US" sz="2800" b="0" i="0" u="none" strike="noStrike" kern="1200" cap="none" spc="113" normalizeH="0" baseline="0" noProof="1">
                <a:solidFill>
                  <a:schemeClr val="tx1">
                    <a:lumMod val="75000"/>
                    <a:lumOff val="25000"/>
                  </a:schemeClr>
                </a:solidFill>
                <a:uFillTx/>
                <a:latin typeface="宋体" panose="02010600030101010101" pitchFamily="2" charset="-122"/>
                <a:ea typeface="宋体" panose="02010600030101010101" pitchFamily="2" charset="-122"/>
                <a:cs typeface="+mn-cs"/>
                <a:sym typeface="+mn-ea"/>
              </a:defRPr>
            </a:lvl1pPr>
          </a:lstStyle>
          <a:p>
            <a:pPr lvl="0" fontAlgn="auto"/>
            <a:r>
              <a:rPr kumimoji="0" lang="zh-CN" altLang="en-US" sz="2100" b="0" i="0" u="none" strike="noStrike" kern="1200" cap="none" spc="113" normalizeH="0" baseline="0" noProof="1">
                <a:uLnTx/>
                <a:uFillTx/>
                <a:sym typeface="+mn-ea"/>
              </a:rPr>
              <a:t>单击此处编辑母版文本样式</a:t>
            </a:r>
          </a:p>
          <a:p>
            <a:pPr lvl="0" fontAlgn="auto"/>
            <a:endParaRPr kumimoji="0" lang="zh-CN" altLang="en-US" sz="2100" b="0" i="0" u="none" strike="noStrike" kern="1200" cap="none" spc="113" normalizeH="0" baseline="0" noProof="1">
              <a:uLnTx/>
              <a:uFillTx/>
              <a:sym typeface="+mn-ea"/>
            </a:endParaRPr>
          </a:p>
        </p:txBody>
      </p:sp>
      <p:sp>
        <p:nvSpPr>
          <p:cNvPr id="11270" name="灯片编号占位符 4"/>
          <p:cNvSpPr>
            <a:spLocks noGrp="1"/>
          </p:cNvSpPr>
          <p:nvPr>
            <p:ph type="sldNum" sz="quarter" idx="10"/>
            <p:custDataLst>
              <p:tags r:id="rId3"/>
            </p:custDataLst>
          </p:nvPr>
        </p:nvSpPr>
        <p:spPr>
          <a:xfrm>
            <a:off x="8610600" y="6372083"/>
            <a:ext cx="2743200" cy="366029"/>
          </a:xfrm>
          <a:prstGeom prst="rect">
            <a:avLst/>
          </a:prstGeom>
          <a:noFill/>
          <a:ln w="9525">
            <a:noFill/>
          </a:ln>
        </p:spPr>
        <p:txBody>
          <a:bodyPr anchor="t" anchorCtr="0"/>
          <a:lstStyle>
            <a:defPPr>
              <a:defRPr lang="zh-CN"/>
            </a:defPPr>
            <a:lvl1pPr marL="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fld id="{A13C998F-80FB-4665-98F0-226952B2E6E0}" type="slidenum">
              <a:rPr lang="zh-CN" altLang="en-US"/>
              <a:pPr lvl="0" eaLnBrk="0" hangingPunct="0"/>
              <a:t>‹#›</a:t>
            </a:fld>
            <a:endParaRPr lang="zh-CN" altLang="en-US"/>
          </a:p>
        </p:txBody>
      </p:sp>
      <p:sp>
        <p:nvSpPr>
          <p:cNvPr id="11271" name="日期占位符 2"/>
          <p:cNvSpPr>
            <a:spLocks noGrp="1"/>
          </p:cNvSpPr>
          <p:nvPr>
            <p:ph type="dt" sz="half" idx="11"/>
            <p:custDataLst>
              <p:tags r:id="rId4"/>
            </p:custDataLst>
          </p:nvPr>
        </p:nvSpPr>
        <p:spPr>
          <a:xfrm>
            <a:off x="838200" y="6372083"/>
            <a:ext cx="2743200" cy="366029"/>
          </a:xfrm>
          <a:prstGeom prst="rect">
            <a:avLst/>
          </a:prstGeom>
          <a:noFill/>
          <a:ln w="9525">
            <a:noFill/>
          </a:ln>
        </p:spPr>
        <p:txBody>
          <a:bodyPr anchor="t" anchorCtr="0"/>
          <a:lstStyle>
            <a:defPPr>
              <a:defRPr lang="zh-CN"/>
            </a:defPPr>
            <a:lvl1pPr marL="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fld id="{F38456A5-4FBC-4EF8-97EF-7181355D6B0D}" type="datetime1">
              <a:rPr lang="zh-CN" altLang="en-US"/>
              <a:pPr lvl="0" eaLnBrk="0" hangingPunct="0"/>
              <a:t>2021/9/6</a:t>
            </a:fld>
            <a:endParaRPr lang="zh-CN" altLang="en-US"/>
          </a:p>
        </p:txBody>
      </p:sp>
      <p:sp>
        <p:nvSpPr>
          <p:cNvPr id="11272" name="页脚占位符 3"/>
          <p:cNvSpPr>
            <a:spLocks noGrp="1"/>
          </p:cNvSpPr>
          <p:nvPr>
            <p:ph type="ftr" sz="quarter" idx="12"/>
            <p:custDataLst>
              <p:tags r:id="rId5"/>
            </p:custDataLst>
          </p:nvPr>
        </p:nvSpPr>
        <p:spPr>
          <a:xfrm>
            <a:off x="4038600" y="6372083"/>
            <a:ext cx="4114800" cy="366029"/>
          </a:xfrm>
          <a:prstGeom prst="rect">
            <a:avLst/>
          </a:prstGeom>
          <a:noFill/>
          <a:ln w="9525">
            <a:noFill/>
          </a:ln>
        </p:spPr>
        <p:txBody>
          <a:bodyPr anchor="t" anchorCtr="0"/>
          <a:lstStyle>
            <a:defPPr>
              <a:defRPr lang="zh-CN"/>
            </a:defPPr>
            <a:lvl1pPr marL="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6858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979"/>
            <a:ext cx="8229600" cy="4388644"/>
          </a:xfrm>
          <a:prstGeom prst="rect">
            <a:avLst/>
          </a:prstGeom>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背景色-2">
    <p:spTree>
      <p:nvGrpSpPr>
        <p:cNvPr id="1" name=""/>
        <p:cNvGrpSpPr/>
        <p:nvPr/>
      </p:nvGrpSpPr>
      <p:grpSpPr>
        <a:xfrm>
          <a:off x="0" y="0"/>
          <a:ext cx="0" cy="0"/>
          <a:chOff x="0" y="0"/>
          <a:chExt cx="0" cy="0"/>
        </a:xfrm>
      </p:grpSpPr>
      <p:sp>
        <p:nvSpPr>
          <p:cNvPr id="6" name="矩形 5"/>
          <p:cNvSpPr/>
          <p:nvPr userDrawn="1"/>
        </p:nvSpPr>
        <p:spPr>
          <a:xfrm>
            <a:off x="1" y="7"/>
            <a:ext cx="9142809" cy="5142905"/>
          </a:xfrm>
          <a:prstGeom prst="rect">
            <a:avLst/>
          </a:prstGeom>
          <a:solidFill>
            <a:srgbClr val="E3F4FD"/>
          </a:solidFill>
          <a:ln>
            <a:noFill/>
          </a:ln>
        </p:spPr>
        <p:style>
          <a:lnRef idx="2">
            <a:schemeClr val="accent1">
              <a:shade val="50000"/>
            </a:schemeClr>
          </a:lnRef>
          <a:fillRef idx="1">
            <a:schemeClr val="accent1"/>
          </a:fillRef>
          <a:effectRef idx="0">
            <a:schemeClr val="accent1"/>
          </a:effectRef>
          <a:fontRef idx="minor">
            <a:schemeClr val="lt1"/>
          </a:fontRef>
        </p:style>
        <p:txBody>
          <a:bodyPr lIns="34277" tIns="17138" rIns="34277" bIns="17138" rtlCol="0" anchor="ctr"/>
          <a:lstStyle/>
          <a:p>
            <a:pPr algn="ctr" defTabSz="815789"/>
            <a:endParaRPr lang="zh-CN" altLang="en-US" sz="2300" b="1" dirty="0">
              <a:solidFill>
                <a:prstClr val="black"/>
              </a:solidFill>
              <a:latin typeface="微软雅黑" panose="020B0503020204020204" pitchFamily="34" charset="-122"/>
              <a:ea typeface="微软雅黑" panose="020B0503020204020204" pitchFamily="34" charset="-122"/>
            </a:endParaRPr>
          </a:p>
        </p:txBody>
      </p:sp>
      <p:sp>
        <p:nvSpPr>
          <p:cNvPr id="13" name="矩形 12"/>
          <p:cNvSpPr/>
          <p:nvPr userDrawn="1"/>
        </p:nvSpPr>
        <p:spPr bwMode="auto">
          <a:xfrm>
            <a:off x="472996" y="255992"/>
            <a:ext cx="8240492" cy="4631522"/>
          </a:xfrm>
          <a:prstGeom prst="rect">
            <a:avLst/>
          </a:prstGeom>
          <a:noFill/>
          <a:ln w="3175" cap="flat" cmpd="sng" algn="ctr">
            <a:solidFill>
              <a:schemeClr val="bg1">
                <a:lumMod val="85000"/>
              </a:schemeClr>
            </a:solidFill>
            <a:prstDash val="solid"/>
            <a:round/>
            <a:headEnd type="none" w="med" len="med"/>
            <a:tailEnd type="none" w="med" len="med"/>
          </a:ln>
          <a:effectLst/>
        </p:spPr>
        <p:txBody>
          <a:bodyPr vert="horz" wrap="square" lIns="34181" tIns="17090" rIns="34181" bIns="17090" numCol="1" rtlCol="0" anchor="t" anchorCtr="0" compatLnSpc="1"/>
          <a:lstStyle/>
          <a:p>
            <a:pPr defTabSz="341363" fontAlgn="base">
              <a:spcBef>
                <a:spcPct val="0"/>
              </a:spcBef>
              <a:spcAft>
                <a:spcPct val="0"/>
              </a:spcAft>
              <a:buFont typeface="Arial" pitchFamily="34" charset="0"/>
              <a:buNone/>
            </a:pPr>
            <a:endParaRPr lang="zh-CN" altLang="en-US" sz="800" dirty="0">
              <a:solidFill>
                <a:prstClr val="black"/>
              </a:solidFill>
              <a:latin typeface="Arial" pitchFamily="34" charset="0"/>
            </a:endParaRPr>
          </a:p>
        </p:txBody>
      </p:sp>
      <p:pic>
        <p:nvPicPr>
          <p:cNvPr id="8" name="27 Imagen"/>
          <p:cNvPicPr>
            <a:picLocks noChangeAspect="1"/>
          </p:cNvPicPr>
          <p:nvPr userDrawn="1"/>
        </p:nvPicPr>
        <p:blipFill>
          <a:blip r:embed="rId2" cstate="print"/>
          <a:stretch>
            <a:fillRect/>
          </a:stretch>
        </p:blipFill>
        <p:spPr bwMode="auto">
          <a:xfrm>
            <a:off x="8506532" y="4829413"/>
            <a:ext cx="293603" cy="24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5"/>
          <p:cNvSpPr txBox="1"/>
          <p:nvPr userDrawn="1"/>
        </p:nvSpPr>
        <p:spPr>
          <a:xfrm>
            <a:off x="8487622" y="4813002"/>
            <a:ext cx="324169" cy="311610"/>
          </a:xfrm>
          <a:prstGeom prst="rect">
            <a:avLst/>
          </a:prstGeom>
          <a:noFill/>
        </p:spPr>
        <p:txBody>
          <a:bodyPr wrap="square" lIns="34277" tIns="17138" rIns="34277" bIns="17138" rtlCol="0">
            <a:spAutoFit/>
          </a:bodyPr>
          <a:lstStyle/>
          <a:p>
            <a:pPr algn="ctr" defTabSz="815789"/>
            <a:fld id="{2EEF1883-7A0E-4F66-9932-E581691AD397}" type="slidenum">
              <a:rPr lang="zh-CN" altLang="en-US" sz="1100" b="1"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pPr algn="ctr" defTabSz="815789"/>
              <a:t>‹#›</a:t>
            </a:fld>
            <a:r>
              <a:rPr lang="zh-CN" altLang="en-US"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grpSp>
        <p:nvGrpSpPr>
          <p:cNvPr id="2" name="组合 9"/>
          <p:cNvGrpSpPr/>
          <p:nvPr userDrawn="1"/>
        </p:nvGrpSpPr>
        <p:grpSpPr>
          <a:xfrm>
            <a:off x="8206914" y="4820190"/>
            <a:ext cx="280182" cy="280036"/>
            <a:chOff x="11226607" y="6533712"/>
            <a:chExt cx="216000" cy="216000"/>
          </a:xfrm>
        </p:grpSpPr>
        <p:sp>
          <p:nvSpPr>
            <p:cNvPr id="11" name="椭圆 10"/>
            <p:cNvSpPr/>
            <p:nvPr userDrawn="1"/>
          </p:nvSpPr>
          <p:spPr>
            <a:xfrm>
              <a:off x="11226607" y="6533712"/>
              <a:ext cx="216000" cy="216000"/>
            </a:xfrm>
            <a:prstGeom prst="ellipse">
              <a:avLst/>
            </a:prstGeom>
            <a:solidFill>
              <a:srgbClr val="A2CEA1"/>
            </a:solidFill>
            <a:ln w="25400" cap="flat" cmpd="sng" algn="ctr">
              <a:noFill/>
              <a:prstDash val="solid"/>
            </a:ln>
            <a:effectLst/>
          </p:spPr>
          <p:txBody>
            <a:bodyPr rtlCol="0" anchor="ctr"/>
            <a:lstStyle/>
            <a:p>
              <a:pPr algn="ctr" defTabSz="342550">
                <a:defRPr/>
              </a:pPr>
              <a:endParaRPr lang="zh-CN" altLang="en-US" sz="800" kern="0" dirty="0">
                <a:solidFill>
                  <a:prstClr val="white"/>
                </a:solidFill>
              </a:endParaRPr>
            </a:p>
          </p:txBody>
        </p:sp>
        <p:sp>
          <p:nvSpPr>
            <p:cNvPr id="12" name="燕尾形 22">
              <a:hlinkClick r:id="" action="ppaction://hlinkshowjump?jump=previousslide"/>
            </p:cNvPr>
            <p:cNvSpPr/>
            <p:nvPr userDrawn="1"/>
          </p:nvSpPr>
          <p:spPr>
            <a:xfrm flipH="1">
              <a:off x="11291407" y="6587712"/>
              <a:ext cx="86400" cy="108000"/>
            </a:xfrm>
            <a:prstGeom prst="chevron">
              <a:avLst/>
            </a:prstGeom>
            <a:solidFill>
              <a:srgbClr val="FFFFFF"/>
            </a:solidFill>
            <a:ln w="25400" cap="flat" cmpd="sng" algn="ctr">
              <a:noFill/>
              <a:prstDash val="solid"/>
            </a:ln>
            <a:effectLst/>
          </p:spPr>
          <p:txBody>
            <a:bodyPr rtlCol="0" anchor="ctr"/>
            <a:lstStyle/>
            <a:p>
              <a:pPr algn="ctr" defTabSz="342550">
                <a:defRPr/>
              </a:pPr>
              <a:endParaRPr lang="zh-CN" altLang="en-US" sz="800" kern="0" dirty="0">
                <a:solidFill>
                  <a:prstClr val="black"/>
                </a:solidFill>
              </a:endParaRPr>
            </a:p>
          </p:txBody>
        </p:sp>
      </p:grpSp>
      <p:grpSp>
        <p:nvGrpSpPr>
          <p:cNvPr id="3" name="组合 13"/>
          <p:cNvGrpSpPr/>
          <p:nvPr userDrawn="1"/>
        </p:nvGrpSpPr>
        <p:grpSpPr>
          <a:xfrm>
            <a:off x="8816678" y="4829010"/>
            <a:ext cx="280182" cy="280036"/>
            <a:chOff x="11142748" y="6381312"/>
            <a:chExt cx="216000" cy="216000"/>
          </a:xfrm>
        </p:grpSpPr>
        <p:sp>
          <p:nvSpPr>
            <p:cNvPr id="15" name="椭圆 14"/>
            <p:cNvSpPr/>
            <p:nvPr userDrawn="1"/>
          </p:nvSpPr>
          <p:spPr>
            <a:xfrm>
              <a:off x="11142748" y="6381312"/>
              <a:ext cx="216000" cy="216000"/>
            </a:xfrm>
            <a:prstGeom prst="ellipse">
              <a:avLst/>
            </a:prstGeom>
            <a:solidFill>
              <a:srgbClr val="A2CEA1"/>
            </a:solidFill>
            <a:ln w="25400" cap="flat" cmpd="sng" algn="ctr">
              <a:noFill/>
              <a:prstDash val="solid"/>
            </a:ln>
            <a:effectLst/>
          </p:spPr>
          <p:txBody>
            <a:bodyPr rtlCol="0" anchor="ctr"/>
            <a:lstStyle/>
            <a:p>
              <a:pPr algn="ctr" defTabSz="342550">
                <a:defRPr/>
              </a:pPr>
              <a:endParaRPr lang="zh-CN" altLang="en-US" sz="800" kern="0" dirty="0">
                <a:solidFill>
                  <a:prstClr val="white"/>
                </a:solidFill>
              </a:endParaRPr>
            </a:p>
          </p:txBody>
        </p:sp>
        <p:sp>
          <p:nvSpPr>
            <p:cNvPr id="16" name="燕尾形 25">
              <a:hlinkClick r:id="" action="ppaction://hlinkshowjump?jump=nextslide"/>
            </p:cNvPr>
            <p:cNvSpPr/>
            <p:nvPr userDrawn="1"/>
          </p:nvSpPr>
          <p:spPr>
            <a:xfrm>
              <a:off x="11207548" y="6435312"/>
              <a:ext cx="86400" cy="108000"/>
            </a:xfrm>
            <a:prstGeom prst="chevron">
              <a:avLst/>
            </a:prstGeom>
            <a:solidFill>
              <a:srgbClr val="FFFFFF"/>
            </a:solidFill>
            <a:ln w="25400" cap="flat" cmpd="sng" algn="ctr">
              <a:noFill/>
              <a:prstDash val="solid"/>
            </a:ln>
            <a:effectLst/>
          </p:spPr>
          <p:txBody>
            <a:bodyPr rtlCol="0" anchor="ctr"/>
            <a:lstStyle/>
            <a:p>
              <a:pPr algn="ctr" defTabSz="342550">
                <a:defRPr/>
              </a:pPr>
              <a:endParaRPr lang="zh-CN" altLang="en-US" sz="800" kern="0" dirty="0">
                <a:solidFill>
                  <a:prstClr val="black"/>
                </a:solidFill>
              </a:endParaRPr>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
        <p:nvSpPr>
          <p:cNvPr id="1048598" name="标题 1"/>
          <p:cNvSpPr>
            <a:spLocks noGrp="1"/>
          </p:cNvSpPr>
          <p:nvPr>
            <p:ph type="title"/>
          </p:nvPr>
        </p:nvSpPr>
        <p:spPr/>
        <p:txBody>
          <a:bodyPr/>
          <a:lstStyle/>
          <a:p>
            <a:r>
              <a:rPr lang="zh-CN" altLang="en-US" smtClean="0"/>
              <a:t>单击此处编辑母版标题样式</a:t>
            </a:r>
            <a:endParaRPr lang="zh-CN" altLang="en-US"/>
          </a:p>
        </p:txBody>
      </p:sp>
      <p:sp>
        <p:nvSpPr>
          <p:cNvPr id="1048599"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pPr/>
              <a:t>2021/9/6</a:t>
            </a:fld>
            <a:endParaRPr lang="zh-CN" altLang="en-US">
              <a:solidFill>
                <a:srgbClr val="000000">
                  <a:tint val="75000"/>
                </a:srgbClr>
              </a:solidFill>
            </a:endParaRPr>
          </a:p>
        </p:txBody>
      </p:sp>
      <p:sp>
        <p:nvSpPr>
          <p:cNvPr id="1048600"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1048601"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732935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56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2021/9/6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2021/9/6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2021/9/6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2021/9/6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0.xml"/><Relationship Id="rId1" Type="http://schemas.openxmlformats.org/officeDocument/2006/relationships/tags" Target="../tags/tag99.xml"/><Relationship Id="rId4" Type="http://schemas.openxmlformats.org/officeDocument/2006/relationships/notesSlide" Target="../notesSlides/notesSlide3.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image" Target="../media/image23.jpeg"/></Relationships>
</file>

<file path=ppt/slides/_rels/slide11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69.xml"/><Relationship Id="rId7" Type="http://schemas.openxmlformats.org/officeDocument/2006/relationships/tags" Target="../tags/tag673.xml"/><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tags" Target="../tags/tag672.xml"/><Relationship Id="rId11" Type="http://schemas.openxmlformats.org/officeDocument/2006/relationships/image" Target="../media/image95.png"/><Relationship Id="rId5" Type="http://schemas.openxmlformats.org/officeDocument/2006/relationships/tags" Target="../tags/tag671.xml"/><Relationship Id="rId10" Type="http://schemas.openxmlformats.org/officeDocument/2006/relationships/image" Target="../media/image94.png"/><Relationship Id="rId4" Type="http://schemas.openxmlformats.org/officeDocument/2006/relationships/tags" Target="../tags/tag670.xml"/><Relationship Id="rId9" Type="http://schemas.openxmlformats.org/officeDocument/2006/relationships/image" Target="../media/image93.png"/></Relationships>
</file>

<file path=ppt/slides/_rels/slide11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676.xml"/><Relationship Id="rId7" Type="http://schemas.openxmlformats.org/officeDocument/2006/relationships/tags" Target="../tags/tag680.xml"/><Relationship Id="rId2" Type="http://schemas.openxmlformats.org/officeDocument/2006/relationships/tags" Target="../tags/tag675.xml"/><Relationship Id="rId1" Type="http://schemas.openxmlformats.org/officeDocument/2006/relationships/tags" Target="../tags/tag674.xml"/><Relationship Id="rId6" Type="http://schemas.openxmlformats.org/officeDocument/2006/relationships/tags" Target="../tags/tag679.xml"/><Relationship Id="rId5" Type="http://schemas.openxmlformats.org/officeDocument/2006/relationships/tags" Target="../tags/tag678.xml"/><Relationship Id="rId4" Type="http://schemas.openxmlformats.org/officeDocument/2006/relationships/tags" Target="../tags/tag677.xml"/><Relationship Id="rId9" Type="http://schemas.openxmlformats.org/officeDocument/2006/relationships/image" Target="../media/image96.png"/></Relationships>
</file>

<file path=ppt/slides/_rels/slide11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681.xml"/><Relationship Id="rId6" Type="http://schemas.openxmlformats.org/officeDocument/2006/relationships/image" Target="../media/image100.jpeg"/><Relationship Id="rId5" Type="http://schemas.openxmlformats.org/officeDocument/2006/relationships/image" Target="NULL" TargetMode="External"/><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682.xml"/><Relationship Id="rId6" Type="http://schemas.openxmlformats.org/officeDocument/2006/relationships/image" Target="../media/image100.jpeg"/><Relationship Id="rId5" Type="http://schemas.openxmlformats.org/officeDocument/2006/relationships/image" Target="file:///E:\&#30005;&#23376;&#31295;\&#37329;&#29256;&#25945;&#31243;&#65288;&#39759;&#65289;\11.14\218&#22320;&#29702;&#65288;&#20108;&#36718;&#21019;&#26032;&#29256;-&#25945;&#24072;&#25104;&#21697;&#35838;&#20214;\200DL632.TIF" TargetMode="External"/><Relationship Id="rId4" Type="http://schemas.openxmlformats.org/officeDocument/2006/relationships/image" Target="../media/image101.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83.xml"/><Relationship Id="rId6" Type="http://schemas.openxmlformats.org/officeDocument/2006/relationships/image" Target="NULL" TargetMode="External"/><Relationship Id="rId5" Type="http://schemas.openxmlformats.org/officeDocument/2006/relationships/image" Target="../media/image102.png"/><Relationship Id="rId4" Type="http://schemas.openxmlformats.org/officeDocument/2006/relationships/image" Target="../media/image100.jpe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05.png"/><Relationship Id="rId2" Type="http://schemas.openxmlformats.org/officeDocument/2006/relationships/slideLayout" Target="../slideLayouts/slideLayout2.xml"/><Relationship Id="rId1" Type="http://schemas.openxmlformats.org/officeDocument/2006/relationships/tags" Target="../tags/tag684.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0.jpeg"/></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23.jpeg"/><Relationship Id="rId5" Type="http://schemas.openxmlformats.org/officeDocument/2006/relationships/slideLayout" Target="../slideLayouts/slideLayout7.xml"/><Relationship Id="rId4" Type="http://schemas.openxmlformats.org/officeDocument/2006/relationships/tags" Target="../tags/tag106.xml"/></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tags" Target="../tags/tag109.xml"/><Relationship Id="rId7" Type="http://schemas.openxmlformats.org/officeDocument/2006/relationships/image" Target="../media/image23.jpe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slideLayout" Target="../slideLayouts/slideLayout7.xml"/><Relationship Id="rId5" Type="http://schemas.openxmlformats.org/officeDocument/2006/relationships/tags" Target="../tags/tag111.xml"/><Relationship Id="rId4" Type="http://schemas.openxmlformats.org/officeDocument/2006/relationships/tags" Target="../tags/tag110.xml"/></Relationships>
</file>

<file path=ppt/slides/_rels/slide15.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image" Target="../media/image26.jpeg"/><Relationship Id="rId4"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23.jpe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image" Target="../media/image25.jpeg"/><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image" Target="../media/image23.jpeg"/><Relationship Id="rId2" Type="http://schemas.openxmlformats.org/officeDocument/2006/relationships/tags" Target="../tags/tag119.xml"/><Relationship Id="rId16" Type="http://schemas.openxmlformats.org/officeDocument/2006/relationships/slideLayout" Target="../slideLayouts/slideLayout2.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5" Type="http://schemas.openxmlformats.org/officeDocument/2006/relationships/tags" Target="../tags/tag122.xml"/><Relationship Id="rId15" Type="http://schemas.openxmlformats.org/officeDocument/2006/relationships/tags" Target="../tags/tag132.xml"/><Relationship Id="rId10" Type="http://schemas.openxmlformats.org/officeDocument/2006/relationships/tags" Target="../tags/tag127.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s>
</file>

<file path=ppt/slides/_rels/slide21.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tags" Target="../tags/tag150.xml"/><Relationship Id="rId26" Type="http://schemas.openxmlformats.org/officeDocument/2006/relationships/slideLayout" Target="../slideLayouts/slideLayout12.xml"/><Relationship Id="rId3" Type="http://schemas.openxmlformats.org/officeDocument/2006/relationships/tags" Target="../tags/tag135.xml"/><Relationship Id="rId21" Type="http://schemas.openxmlformats.org/officeDocument/2006/relationships/tags" Target="../tags/tag153.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5" Type="http://schemas.openxmlformats.org/officeDocument/2006/relationships/tags" Target="../tags/tag157.xml"/><Relationship Id="rId2" Type="http://schemas.openxmlformats.org/officeDocument/2006/relationships/tags" Target="../tags/tag134.xml"/><Relationship Id="rId16" Type="http://schemas.openxmlformats.org/officeDocument/2006/relationships/tags" Target="../tags/tag148.xml"/><Relationship Id="rId20" Type="http://schemas.openxmlformats.org/officeDocument/2006/relationships/tags" Target="../tags/tag152.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tags" Target="../tags/tag156.xml"/><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tags" Target="../tags/tag155.xml"/><Relationship Id="rId10" Type="http://schemas.openxmlformats.org/officeDocument/2006/relationships/tags" Target="../tags/tag142.xml"/><Relationship Id="rId19" Type="http://schemas.openxmlformats.org/officeDocument/2006/relationships/tags" Target="../tags/tag151.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tags" Target="../tags/tag154.xml"/><Relationship Id="rId27"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17" Type="http://schemas.openxmlformats.org/officeDocument/2006/relationships/tags" Target="../tags/tag276.xml"/><Relationship Id="rId21" Type="http://schemas.openxmlformats.org/officeDocument/2006/relationships/tags" Target="../tags/tag180.xml"/><Relationship Id="rId42" Type="http://schemas.openxmlformats.org/officeDocument/2006/relationships/tags" Target="../tags/tag201.xml"/><Relationship Id="rId63" Type="http://schemas.openxmlformats.org/officeDocument/2006/relationships/tags" Target="../tags/tag222.xml"/><Relationship Id="rId84" Type="http://schemas.openxmlformats.org/officeDocument/2006/relationships/tags" Target="../tags/tag243.xml"/><Relationship Id="rId138" Type="http://schemas.openxmlformats.org/officeDocument/2006/relationships/tags" Target="../tags/tag297.xml"/><Relationship Id="rId159" Type="http://schemas.openxmlformats.org/officeDocument/2006/relationships/tags" Target="../tags/tag318.xml"/><Relationship Id="rId170" Type="http://schemas.openxmlformats.org/officeDocument/2006/relationships/tags" Target="../tags/tag329.xml"/><Relationship Id="rId191" Type="http://schemas.openxmlformats.org/officeDocument/2006/relationships/tags" Target="../tags/tag350.xml"/><Relationship Id="rId196" Type="http://schemas.openxmlformats.org/officeDocument/2006/relationships/tags" Target="../tags/tag355.xml"/><Relationship Id="rId200" Type="http://schemas.openxmlformats.org/officeDocument/2006/relationships/tags" Target="../tags/tag359.xml"/><Relationship Id="rId16" Type="http://schemas.openxmlformats.org/officeDocument/2006/relationships/tags" Target="../tags/tag175.xml"/><Relationship Id="rId107" Type="http://schemas.openxmlformats.org/officeDocument/2006/relationships/tags" Target="../tags/tag266.xml"/><Relationship Id="rId11" Type="http://schemas.openxmlformats.org/officeDocument/2006/relationships/tags" Target="../tags/tag170.xml"/><Relationship Id="rId32" Type="http://schemas.openxmlformats.org/officeDocument/2006/relationships/tags" Target="../tags/tag191.xml"/><Relationship Id="rId37" Type="http://schemas.openxmlformats.org/officeDocument/2006/relationships/tags" Target="../tags/tag196.xml"/><Relationship Id="rId53" Type="http://schemas.openxmlformats.org/officeDocument/2006/relationships/tags" Target="../tags/tag212.xml"/><Relationship Id="rId58" Type="http://schemas.openxmlformats.org/officeDocument/2006/relationships/tags" Target="../tags/tag217.xml"/><Relationship Id="rId74" Type="http://schemas.openxmlformats.org/officeDocument/2006/relationships/tags" Target="../tags/tag233.xml"/><Relationship Id="rId79" Type="http://schemas.openxmlformats.org/officeDocument/2006/relationships/tags" Target="../tags/tag238.xml"/><Relationship Id="rId102" Type="http://schemas.openxmlformats.org/officeDocument/2006/relationships/tags" Target="../tags/tag261.xml"/><Relationship Id="rId123" Type="http://schemas.openxmlformats.org/officeDocument/2006/relationships/tags" Target="../tags/tag282.xml"/><Relationship Id="rId128" Type="http://schemas.openxmlformats.org/officeDocument/2006/relationships/tags" Target="../tags/tag287.xml"/><Relationship Id="rId144" Type="http://schemas.openxmlformats.org/officeDocument/2006/relationships/tags" Target="../tags/tag303.xml"/><Relationship Id="rId149" Type="http://schemas.openxmlformats.org/officeDocument/2006/relationships/tags" Target="../tags/tag308.xml"/><Relationship Id="rId5" Type="http://schemas.openxmlformats.org/officeDocument/2006/relationships/tags" Target="../tags/tag164.xml"/><Relationship Id="rId90" Type="http://schemas.openxmlformats.org/officeDocument/2006/relationships/tags" Target="../tags/tag249.xml"/><Relationship Id="rId95" Type="http://schemas.openxmlformats.org/officeDocument/2006/relationships/tags" Target="../tags/tag254.xml"/><Relationship Id="rId160" Type="http://schemas.openxmlformats.org/officeDocument/2006/relationships/tags" Target="../tags/tag319.xml"/><Relationship Id="rId165" Type="http://schemas.openxmlformats.org/officeDocument/2006/relationships/tags" Target="../tags/tag324.xml"/><Relationship Id="rId181" Type="http://schemas.openxmlformats.org/officeDocument/2006/relationships/tags" Target="../tags/tag340.xml"/><Relationship Id="rId186" Type="http://schemas.openxmlformats.org/officeDocument/2006/relationships/tags" Target="../tags/tag345.xml"/><Relationship Id="rId22" Type="http://schemas.openxmlformats.org/officeDocument/2006/relationships/tags" Target="../tags/tag181.xml"/><Relationship Id="rId27" Type="http://schemas.openxmlformats.org/officeDocument/2006/relationships/tags" Target="../tags/tag186.xml"/><Relationship Id="rId43" Type="http://schemas.openxmlformats.org/officeDocument/2006/relationships/tags" Target="../tags/tag202.xml"/><Relationship Id="rId48" Type="http://schemas.openxmlformats.org/officeDocument/2006/relationships/tags" Target="../tags/tag207.xml"/><Relationship Id="rId64" Type="http://schemas.openxmlformats.org/officeDocument/2006/relationships/tags" Target="../tags/tag223.xml"/><Relationship Id="rId69" Type="http://schemas.openxmlformats.org/officeDocument/2006/relationships/tags" Target="../tags/tag228.xml"/><Relationship Id="rId113" Type="http://schemas.openxmlformats.org/officeDocument/2006/relationships/tags" Target="../tags/tag272.xml"/><Relationship Id="rId118" Type="http://schemas.openxmlformats.org/officeDocument/2006/relationships/tags" Target="../tags/tag277.xml"/><Relationship Id="rId134" Type="http://schemas.openxmlformats.org/officeDocument/2006/relationships/tags" Target="../tags/tag293.xml"/><Relationship Id="rId139" Type="http://schemas.openxmlformats.org/officeDocument/2006/relationships/tags" Target="../tags/tag298.xml"/><Relationship Id="rId80" Type="http://schemas.openxmlformats.org/officeDocument/2006/relationships/tags" Target="../tags/tag239.xml"/><Relationship Id="rId85" Type="http://schemas.openxmlformats.org/officeDocument/2006/relationships/tags" Target="../tags/tag244.xml"/><Relationship Id="rId150" Type="http://schemas.openxmlformats.org/officeDocument/2006/relationships/tags" Target="../tags/tag309.xml"/><Relationship Id="rId155" Type="http://schemas.openxmlformats.org/officeDocument/2006/relationships/tags" Target="../tags/tag314.xml"/><Relationship Id="rId171" Type="http://schemas.openxmlformats.org/officeDocument/2006/relationships/tags" Target="../tags/tag330.xml"/><Relationship Id="rId176" Type="http://schemas.openxmlformats.org/officeDocument/2006/relationships/tags" Target="../tags/tag335.xml"/><Relationship Id="rId192" Type="http://schemas.openxmlformats.org/officeDocument/2006/relationships/tags" Target="../tags/tag351.xml"/><Relationship Id="rId197" Type="http://schemas.openxmlformats.org/officeDocument/2006/relationships/tags" Target="../tags/tag356.xml"/><Relationship Id="rId201" Type="http://schemas.openxmlformats.org/officeDocument/2006/relationships/slideLayout" Target="../slideLayouts/slideLayout2.xml"/><Relationship Id="rId12" Type="http://schemas.openxmlformats.org/officeDocument/2006/relationships/tags" Target="../tags/tag171.xml"/><Relationship Id="rId17" Type="http://schemas.openxmlformats.org/officeDocument/2006/relationships/tags" Target="../tags/tag176.xml"/><Relationship Id="rId33" Type="http://schemas.openxmlformats.org/officeDocument/2006/relationships/tags" Target="../tags/tag192.xml"/><Relationship Id="rId38" Type="http://schemas.openxmlformats.org/officeDocument/2006/relationships/tags" Target="../tags/tag197.xml"/><Relationship Id="rId59" Type="http://schemas.openxmlformats.org/officeDocument/2006/relationships/tags" Target="../tags/tag218.xml"/><Relationship Id="rId103" Type="http://schemas.openxmlformats.org/officeDocument/2006/relationships/tags" Target="../tags/tag262.xml"/><Relationship Id="rId108" Type="http://schemas.openxmlformats.org/officeDocument/2006/relationships/tags" Target="../tags/tag267.xml"/><Relationship Id="rId124" Type="http://schemas.openxmlformats.org/officeDocument/2006/relationships/tags" Target="../tags/tag283.xml"/><Relationship Id="rId129" Type="http://schemas.openxmlformats.org/officeDocument/2006/relationships/tags" Target="../tags/tag288.xml"/><Relationship Id="rId54" Type="http://schemas.openxmlformats.org/officeDocument/2006/relationships/tags" Target="../tags/tag213.xml"/><Relationship Id="rId70" Type="http://schemas.openxmlformats.org/officeDocument/2006/relationships/tags" Target="../tags/tag229.xml"/><Relationship Id="rId75" Type="http://schemas.openxmlformats.org/officeDocument/2006/relationships/tags" Target="../tags/tag234.xml"/><Relationship Id="rId91" Type="http://schemas.openxmlformats.org/officeDocument/2006/relationships/tags" Target="../tags/tag250.xml"/><Relationship Id="rId96" Type="http://schemas.openxmlformats.org/officeDocument/2006/relationships/tags" Target="../tags/tag255.xml"/><Relationship Id="rId140" Type="http://schemas.openxmlformats.org/officeDocument/2006/relationships/tags" Target="../tags/tag299.xml"/><Relationship Id="rId145" Type="http://schemas.openxmlformats.org/officeDocument/2006/relationships/tags" Target="../tags/tag304.xml"/><Relationship Id="rId161" Type="http://schemas.openxmlformats.org/officeDocument/2006/relationships/tags" Target="../tags/tag320.xml"/><Relationship Id="rId166" Type="http://schemas.openxmlformats.org/officeDocument/2006/relationships/tags" Target="../tags/tag325.xml"/><Relationship Id="rId182" Type="http://schemas.openxmlformats.org/officeDocument/2006/relationships/tags" Target="../tags/tag341.xml"/><Relationship Id="rId187" Type="http://schemas.openxmlformats.org/officeDocument/2006/relationships/tags" Target="../tags/tag346.xml"/><Relationship Id="rId1" Type="http://schemas.openxmlformats.org/officeDocument/2006/relationships/tags" Target="../tags/tag160.xml"/><Relationship Id="rId6" Type="http://schemas.openxmlformats.org/officeDocument/2006/relationships/tags" Target="../tags/tag165.xml"/><Relationship Id="rId23" Type="http://schemas.openxmlformats.org/officeDocument/2006/relationships/tags" Target="../tags/tag182.xml"/><Relationship Id="rId28" Type="http://schemas.openxmlformats.org/officeDocument/2006/relationships/tags" Target="../tags/tag187.xml"/><Relationship Id="rId49" Type="http://schemas.openxmlformats.org/officeDocument/2006/relationships/tags" Target="../tags/tag208.xml"/><Relationship Id="rId114" Type="http://schemas.openxmlformats.org/officeDocument/2006/relationships/tags" Target="../tags/tag273.xml"/><Relationship Id="rId119" Type="http://schemas.openxmlformats.org/officeDocument/2006/relationships/tags" Target="../tags/tag278.xml"/><Relationship Id="rId44" Type="http://schemas.openxmlformats.org/officeDocument/2006/relationships/tags" Target="../tags/tag203.xml"/><Relationship Id="rId60" Type="http://schemas.openxmlformats.org/officeDocument/2006/relationships/tags" Target="../tags/tag219.xml"/><Relationship Id="rId65" Type="http://schemas.openxmlformats.org/officeDocument/2006/relationships/tags" Target="../tags/tag224.xml"/><Relationship Id="rId81" Type="http://schemas.openxmlformats.org/officeDocument/2006/relationships/tags" Target="../tags/tag240.xml"/><Relationship Id="rId86" Type="http://schemas.openxmlformats.org/officeDocument/2006/relationships/tags" Target="../tags/tag245.xml"/><Relationship Id="rId130" Type="http://schemas.openxmlformats.org/officeDocument/2006/relationships/tags" Target="../tags/tag289.xml"/><Relationship Id="rId135" Type="http://schemas.openxmlformats.org/officeDocument/2006/relationships/tags" Target="../tags/tag294.xml"/><Relationship Id="rId151" Type="http://schemas.openxmlformats.org/officeDocument/2006/relationships/tags" Target="../tags/tag310.xml"/><Relationship Id="rId156" Type="http://schemas.openxmlformats.org/officeDocument/2006/relationships/tags" Target="../tags/tag315.xml"/><Relationship Id="rId177" Type="http://schemas.openxmlformats.org/officeDocument/2006/relationships/tags" Target="../tags/tag336.xml"/><Relationship Id="rId198" Type="http://schemas.openxmlformats.org/officeDocument/2006/relationships/tags" Target="../tags/tag357.xml"/><Relationship Id="rId172" Type="http://schemas.openxmlformats.org/officeDocument/2006/relationships/tags" Target="../tags/tag331.xml"/><Relationship Id="rId193" Type="http://schemas.openxmlformats.org/officeDocument/2006/relationships/tags" Target="../tags/tag352.xml"/><Relationship Id="rId202" Type="http://schemas.openxmlformats.org/officeDocument/2006/relationships/notesSlide" Target="../notesSlides/notesSlide6.xml"/><Relationship Id="rId13" Type="http://schemas.openxmlformats.org/officeDocument/2006/relationships/tags" Target="../tags/tag172.xml"/><Relationship Id="rId18" Type="http://schemas.openxmlformats.org/officeDocument/2006/relationships/tags" Target="../tags/tag177.xml"/><Relationship Id="rId39" Type="http://schemas.openxmlformats.org/officeDocument/2006/relationships/tags" Target="../tags/tag198.xml"/><Relationship Id="rId109" Type="http://schemas.openxmlformats.org/officeDocument/2006/relationships/tags" Target="../tags/tag268.xml"/><Relationship Id="rId34" Type="http://schemas.openxmlformats.org/officeDocument/2006/relationships/tags" Target="../tags/tag193.xml"/><Relationship Id="rId50" Type="http://schemas.openxmlformats.org/officeDocument/2006/relationships/tags" Target="../tags/tag209.xml"/><Relationship Id="rId55" Type="http://schemas.openxmlformats.org/officeDocument/2006/relationships/tags" Target="../tags/tag214.xml"/><Relationship Id="rId76" Type="http://schemas.openxmlformats.org/officeDocument/2006/relationships/tags" Target="../tags/tag235.xml"/><Relationship Id="rId97" Type="http://schemas.openxmlformats.org/officeDocument/2006/relationships/tags" Target="../tags/tag256.xml"/><Relationship Id="rId104" Type="http://schemas.openxmlformats.org/officeDocument/2006/relationships/tags" Target="../tags/tag263.xml"/><Relationship Id="rId120" Type="http://schemas.openxmlformats.org/officeDocument/2006/relationships/tags" Target="../tags/tag279.xml"/><Relationship Id="rId125" Type="http://schemas.openxmlformats.org/officeDocument/2006/relationships/tags" Target="../tags/tag284.xml"/><Relationship Id="rId141" Type="http://schemas.openxmlformats.org/officeDocument/2006/relationships/tags" Target="../tags/tag300.xml"/><Relationship Id="rId146" Type="http://schemas.openxmlformats.org/officeDocument/2006/relationships/tags" Target="../tags/tag305.xml"/><Relationship Id="rId167" Type="http://schemas.openxmlformats.org/officeDocument/2006/relationships/tags" Target="../tags/tag326.xml"/><Relationship Id="rId188" Type="http://schemas.openxmlformats.org/officeDocument/2006/relationships/tags" Target="../tags/tag347.xml"/><Relationship Id="rId7" Type="http://schemas.openxmlformats.org/officeDocument/2006/relationships/tags" Target="../tags/tag166.xml"/><Relationship Id="rId71" Type="http://schemas.openxmlformats.org/officeDocument/2006/relationships/tags" Target="../tags/tag230.xml"/><Relationship Id="rId92" Type="http://schemas.openxmlformats.org/officeDocument/2006/relationships/tags" Target="../tags/tag251.xml"/><Relationship Id="rId162" Type="http://schemas.openxmlformats.org/officeDocument/2006/relationships/tags" Target="../tags/tag321.xml"/><Relationship Id="rId183" Type="http://schemas.openxmlformats.org/officeDocument/2006/relationships/tags" Target="../tags/tag342.xml"/><Relationship Id="rId2" Type="http://schemas.openxmlformats.org/officeDocument/2006/relationships/tags" Target="../tags/tag161.xml"/><Relationship Id="rId29" Type="http://schemas.openxmlformats.org/officeDocument/2006/relationships/tags" Target="../tags/tag188.xml"/><Relationship Id="rId24" Type="http://schemas.openxmlformats.org/officeDocument/2006/relationships/tags" Target="../tags/tag183.xml"/><Relationship Id="rId40" Type="http://schemas.openxmlformats.org/officeDocument/2006/relationships/tags" Target="../tags/tag199.xml"/><Relationship Id="rId45" Type="http://schemas.openxmlformats.org/officeDocument/2006/relationships/tags" Target="../tags/tag204.xml"/><Relationship Id="rId66" Type="http://schemas.openxmlformats.org/officeDocument/2006/relationships/tags" Target="../tags/tag225.xml"/><Relationship Id="rId87" Type="http://schemas.openxmlformats.org/officeDocument/2006/relationships/tags" Target="../tags/tag246.xml"/><Relationship Id="rId110" Type="http://schemas.openxmlformats.org/officeDocument/2006/relationships/tags" Target="../tags/tag269.xml"/><Relationship Id="rId115" Type="http://schemas.openxmlformats.org/officeDocument/2006/relationships/tags" Target="../tags/tag274.xml"/><Relationship Id="rId131" Type="http://schemas.openxmlformats.org/officeDocument/2006/relationships/tags" Target="../tags/tag290.xml"/><Relationship Id="rId136" Type="http://schemas.openxmlformats.org/officeDocument/2006/relationships/tags" Target="../tags/tag295.xml"/><Relationship Id="rId157" Type="http://schemas.openxmlformats.org/officeDocument/2006/relationships/tags" Target="../tags/tag316.xml"/><Relationship Id="rId178" Type="http://schemas.openxmlformats.org/officeDocument/2006/relationships/tags" Target="../tags/tag337.xml"/><Relationship Id="rId61" Type="http://schemas.openxmlformats.org/officeDocument/2006/relationships/tags" Target="../tags/tag220.xml"/><Relationship Id="rId82" Type="http://schemas.openxmlformats.org/officeDocument/2006/relationships/tags" Target="../tags/tag241.xml"/><Relationship Id="rId152" Type="http://schemas.openxmlformats.org/officeDocument/2006/relationships/tags" Target="../tags/tag311.xml"/><Relationship Id="rId173" Type="http://schemas.openxmlformats.org/officeDocument/2006/relationships/tags" Target="../tags/tag332.xml"/><Relationship Id="rId194" Type="http://schemas.openxmlformats.org/officeDocument/2006/relationships/tags" Target="../tags/tag353.xml"/><Relationship Id="rId199" Type="http://schemas.openxmlformats.org/officeDocument/2006/relationships/tags" Target="../tags/tag358.xml"/><Relationship Id="rId203" Type="http://schemas.openxmlformats.org/officeDocument/2006/relationships/image" Target="../media/image30.jpeg"/><Relationship Id="rId19" Type="http://schemas.openxmlformats.org/officeDocument/2006/relationships/tags" Target="../tags/tag178.xml"/><Relationship Id="rId14" Type="http://schemas.openxmlformats.org/officeDocument/2006/relationships/tags" Target="../tags/tag173.xml"/><Relationship Id="rId30" Type="http://schemas.openxmlformats.org/officeDocument/2006/relationships/tags" Target="../tags/tag189.xml"/><Relationship Id="rId35" Type="http://schemas.openxmlformats.org/officeDocument/2006/relationships/tags" Target="../tags/tag194.xml"/><Relationship Id="rId56" Type="http://schemas.openxmlformats.org/officeDocument/2006/relationships/tags" Target="../tags/tag215.xml"/><Relationship Id="rId77" Type="http://schemas.openxmlformats.org/officeDocument/2006/relationships/tags" Target="../tags/tag236.xml"/><Relationship Id="rId100" Type="http://schemas.openxmlformats.org/officeDocument/2006/relationships/tags" Target="../tags/tag259.xml"/><Relationship Id="rId105" Type="http://schemas.openxmlformats.org/officeDocument/2006/relationships/tags" Target="../tags/tag264.xml"/><Relationship Id="rId126" Type="http://schemas.openxmlformats.org/officeDocument/2006/relationships/tags" Target="../tags/tag285.xml"/><Relationship Id="rId147" Type="http://schemas.openxmlformats.org/officeDocument/2006/relationships/tags" Target="../tags/tag306.xml"/><Relationship Id="rId168" Type="http://schemas.openxmlformats.org/officeDocument/2006/relationships/tags" Target="../tags/tag327.xml"/><Relationship Id="rId8" Type="http://schemas.openxmlformats.org/officeDocument/2006/relationships/tags" Target="../tags/tag167.xml"/><Relationship Id="rId51" Type="http://schemas.openxmlformats.org/officeDocument/2006/relationships/tags" Target="../tags/tag210.xml"/><Relationship Id="rId72" Type="http://schemas.openxmlformats.org/officeDocument/2006/relationships/tags" Target="../tags/tag231.xml"/><Relationship Id="rId93" Type="http://schemas.openxmlformats.org/officeDocument/2006/relationships/tags" Target="../tags/tag252.xml"/><Relationship Id="rId98" Type="http://schemas.openxmlformats.org/officeDocument/2006/relationships/tags" Target="../tags/tag257.xml"/><Relationship Id="rId121" Type="http://schemas.openxmlformats.org/officeDocument/2006/relationships/tags" Target="../tags/tag280.xml"/><Relationship Id="rId142" Type="http://schemas.openxmlformats.org/officeDocument/2006/relationships/tags" Target="../tags/tag301.xml"/><Relationship Id="rId163" Type="http://schemas.openxmlformats.org/officeDocument/2006/relationships/tags" Target="../tags/tag322.xml"/><Relationship Id="rId184" Type="http://schemas.openxmlformats.org/officeDocument/2006/relationships/tags" Target="../tags/tag343.xml"/><Relationship Id="rId189" Type="http://schemas.openxmlformats.org/officeDocument/2006/relationships/tags" Target="../tags/tag348.xml"/><Relationship Id="rId3" Type="http://schemas.openxmlformats.org/officeDocument/2006/relationships/tags" Target="../tags/tag162.xml"/><Relationship Id="rId25" Type="http://schemas.openxmlformats.org/officeDocument/2006/relationships/tags" Target="../tags/tag184.xml"/><Relationship Id="rId46" Type="http://schemas.openxmlformats.org/officeDocument/2006/relationships/tags" Target="../tags/tag205.xml"/><Relationship Id="rId67" Type="http://schemas.openxmlformats.org/officeDocument/2006/relationships/tags" Target="../tags/tag226.xml"/><Relationship Id="rId116" Type="http://schemas.openxmlformats.org/officeDocument/2006/relationships/tags" Target="../tags/tag275.xml"/><Relationship Id="rId137" Type="http://schemas.openxmlformats.org/officeDocument/2006/relationships/tags" Target="../tags/tag296.xml"/><Relationship Id="rId158" Type="http://schemas.openxmlformats.org/officeDocument/2006/relationships/tags" Target="../tags/tag317.xml"/><Relationship Id="rId20" Type="http://schemas.openxmlformats.org/officeDocument/2006/relationships/tags" Target="../tags/tag179.xml"/><Relationship Id="rId41" Type="http://schemas.openxmlformats.org/officeDocument/2006/relationships/tags" Target="../tags/tag200.xml"/><Relationship Id="rId62" Type="http://schemas.openxmlformats.org/officeDocument/2006/relationships/tags" Target="../tags/tag221.xml"/><Relationship Id="rId83" Type="http://schemas.openxmlformats.org/officeDocument/2006/relationships/tags" Target="../tags/tag242.xml"/><Relationship Id="rId88" Type="http://schemas.openxmlformats.org/officeDocument/2006/relationships/tags" Target="../tags/tag247.xml"/><Relationship Id="rId111" Type="http://schemas.openxmlformats.org/officeDocument/2006/relationships/tags" Target="../tags/tag270.xml"/><Relationship Id="rId132" Type="http://schemas.openxmlformats.org/officeDocument/2006/relationships/tags" Target="../tags/tag291.xml"/><Relationship Id="rId153" Type="http://schemas.openxmlformats.org/officeDocument/2006/relationships/tags" Target="../tags/tag312.xml"/><Relationship Id="rId174" Type="http://schemas.openxmlformats.org/officeDocument/2006/relationships/tags" Target="../tags/tag333.xml"/><Relationship Id="rId179" Type="http://schemas.openxmlformats.org/officeDocument/2006/relationships/tags" Target="../tags/tag338.xml"/><Relationship Id="rId195" Type="http://schemas.openxmlformats.org/officeDocument/2006/relationships/tags" Target="../tags/tag354.xml"/><Relationship Id="rId190" Type="http://schemas.openxmlformats.org/officeDocument/2006/relationships/tags" Target="../tags/tag349.xml"/><Relationship Id="rId204" Type="http://schemas.openxmlformats.org/officeDocument/2006/relationships/image" Target="../media/image31.png"/><Relationship Id="rId15" Type="http://schemas.openxmlformats.org/officeDocument/2006/relationships/tags" Target="../tags/tag174.xml"/><Relationship Id="rId36" Type="http://schemas.openxmlformats.org/officeDocument/2006/relationships/tags" Target="../tags/tag195.xml"/><Relationship Id="rId57" Type="http://schemas.openxmlformats.org/officeDocument/2006/relationships/tags" Target="../tags/tag216.xml"/><Relationship Id="rId106" Type="http://schemas.openxmlformats.org/officeDocument/2006/relationships/tags" Target="../tags/tag265.xml"/><Relationship Id="rId127" Type="http://schemas.openxmlformats.org/officeDocument/2006/relationships/tags" Target="../tags/tag286.xml"/><Relationship Id="rId10" Type="http://schemas.openxmlformats.org/officeDocument/2006/relationships/tags" Target="../tags/tag169.xml"/><Relationship Id="rId31" Type="http://schemas.openxmlformats.org/officeDocument/2006/relationships/tags" Target="../tags/tag190.xml"/><Relationship Id="rId52" Type="http://schemas.openxmlformats.org/officeDocument/2006/relationships/tags" Target="../tags/tag211.xml"/><Relationship Id="rId73" Type="http://schemas.openxmlformats.org/officeDocument/2006/relationships/tags" Target="../tags/tag232.xml"/><Relationship Id="rId78" Type="http://schemas.openxmlformats.org/officeDocument/2006/relationships/tags" Target="../tags/tag237.xml"/><Relationship Id="rId94" Type="http://schemas.openxmlformats.org/officeDocument/2006/relationships/tags" Target="../tags/tag253.xml"/><Relationship Id="rId99" Type="http://schemas.openxmlformats.org/officeDocument/2006/relationships/tags" Target="../tags/tag258.xml"/><Relationship Id="rId101" Type="http://schemas.openxmlformats.org/officeDocument/2006/relationships/tags" Target="../tags/tag260.xml"/><Relationship Id="rId122" Type="http://schemas.openxmlformats.org/officeDocument/2006/relationships/tags" Target="../tags/tag281.xml"/><Relationship Id="rId143" Type="http://schemas.openxmlformats.org/officeDocument/2006/relationships/tags" Target="../tags/tag302.xml"/><Relationship Id="rId148" Type="http://schemas.openxmlformats.org/officeDocument/2006/relationships/tags" Target="../tags/tag307.xml"/><Relationship Id="rId164" Type="http://schemas.openxmlformats.org/officeDocument/2006/relationships/tags" Target="../tags/tag323.xml"/><Relationship Id="rId169" Type="http://schemas.openxmlformats.org/officeDocument/2006/relationships/tags" Target="../tags/tag328.xml"/><Relationship Id="rId185" Type="http://schemas.openxmlformats.org/officeDocument/2006/relationships/tags" Target="../tags/tag344.xml"/><Relationship Id="rId4" Type="http://schemas.openxmlformats.org/officeDocument/2006/relationships/tags" Target="../tags/tag163.xml"/><Relationship Id="rId9" Type="http://schemas.openxmlformats.org/officeDocument/2006/relationships/tags" Target="../tags/tag168.xml"/><Relationship Id="rId180" Type="http://schemas.openxmlformats.org/officeDocument/2006/relationships/tags" Target="../tags/tag339.xml"/><Relationship Id="rId26" Type="http://schemas.openxmlformats.org/officeDocument/2006/relationships/tags" Target="../tags/tag185.xml"/><Relationship Id="rId47" Type="http://schemas.openxmlformats.org/officeDocument/2006/relationships/tags" Target="../tags/tag206.xml"/><Relationship Id="rId68" Type="http://schemas.openxmlformats.org/officeDocument/2006/relationships/tags" Target="../tags/tag227.xml"/><Relationship Id="rId89" Type="http://schemas.openxmlformats.org/officeDocument/2006/relationships/tags" Target="../tags/tag248.xml"/><Relationship Id="rId112" Type="http://schemas.openxmlformats.org/officeDocument/2006/relationships/tags" Target="../tags/tag271.xml"/><Relationship Id="rId133" Type="http://schemas.openxmlformats.org/officeDocument/2006/relationships/tags" Target="../tags/tag292.xml"/><Relationship Id="rId154" Type="http://schemas.openxmlformats.org/officeDocument/2006/relationships/tags" Target="../tags/tag313.xml"/><Relationship Id="rId175" Type="http://schemas.openxmlformats.org/officeDocument/2006/relationships/tags" Target="../tags/tag334.xml"/></Relationships>
</file>

<file path=ppt/slides/_rels/slide29.xml.rels><?xml version="1.0" encoding="UTF-8" standalone="yes"?>
<Relationships xmlns="http://schemas.openxmlformats.org/package/2006/relationships"><Relationship Id="rId117" Type="http://schemas.openxmlformats.org/officeDocument/2006/relationships/tags" Target="../tags/tag479.xml"/><Relationship Id="rId21" Type="http://schemas.openxmlformats.org/officeDocument/2006/relationships/tags" Target="../tags/tag383.xml"/><Relationship Id="rId42" Type="http://schemas.openxmlformats.org/officeDocument/2006/relationships/tags" Target="../tags/tag404.xml"/><Relationship Id="rId63" Type="http://schemas.openxmlformats.org/officeDocument/2006/relationships/tags" Target="../tags/tag425.xml"/><Relationship Id="rId84" Type="http://schemas.openxmlformats.org/officeDocument/2006/relationships/tags" Target="../tags/tag446.xml"/><Relationship Id="rId138" Type="http://schemas.openxmlformats.org/officeDocument/2006/relationships/tags" Target="../tags/tag500.xml"/><Relationship Id="rId159" Type="http://schemas.openxmlformats.org/officeDocument/2006/relationships/tags" Target="../tags/tag521.xml"/><Relationship Id="rId170" Type="http://schemas.openxmlformats.org/officeDocument/2006/relationships/tags" Target="../tags/tag532.xml"/><Relationship Id="rId191" Type="http://schemas.openxmlformats.org/officeDocument/2006/relationships/tags" Target="../tags/tag553.xml"/><Relationship Id="rId196" Type="http://schemas.openxmlformats.org/officeDocument/2006/relationships/tags" Target="../tags/tag558.xml"/><Relationship Id="rId200" Type="http://schemas.openxmlformats.org/officeDocument/2006/relationships/tags" Target="../tags/tag562.xml"/><Relationship Id="rId16" Type="http://schemas.openxmlformats.org/officeDocument/2006/relationships/tags" Target="../tags/tag378.xml"/><Relationship Id="rId107" Type="http://schemas.openxmlformats.org/officeDocument/2006/relationships/tags" Target="../tags/tag469.xml"/><Relationship Id="rId11" Type="http://schemas.openxmlformats.org/officeDocument/2006/relationships/tags" Target="../tags/tag373.xml"/><Relationship Id="rId32" Type="http://schemas.openxmlformats.org/officeDocument/2006/relationships/tags" Target="../tags/tag394.xml"/><Relationship Id="rId37" Type="http://schemas.openxmlformats.org/officeDocument/2006/relationships/tags" Target="../tags/tag399.xml"/><Relationship Id="rId53" Type="http://schemas.openxmlformats.org/officeDocument/2006/relationships/tags" Target="../tags/tag415.xml"/><Relationship Id="rId58" Type="http://schemas.openxmlformats.org/officeDocument/2006/relationships/tags" Target="../tags/tag420.xml"/><Relationship Id="rId74" Type="http://schemas.openxmlformats.org/officeDocument/2006/relationships/tags" Target="../tags/tag436.xml"/><Relationship Id="rId79" Type="http://schemas.openxmlformats.org/officeDocument/2006/relationships/tags" Target="../tags/tag441.xml"/><Relationship Id="rId102" Type="http://schemas.openxmlformats.org/officeDocument/2006/relationships/tags" Target="../tags/tag464.xml"/><Relationship Id="rId123" Type="http://schemas.openxmlformats.org/officeDocument/2006/relationships/tags" Target="../tags/tag485.xml"/><Relationship Id="rId128" Type="http://schemas.openxmlformats.org/officeDocument/2006/relationships/tags" Target="../tags/tag490.xml"/><Relationship Id="rId144" Type="http://schemas.openxmlformats.org/officeDocument/2006/relationships/tags" Target="../tags/tag506.xml"/><Relationship Id="rId149" Type="http://schemas.openxmlformats.org/officeDocument/2006/relationships/tags" Target="../tags/tag511.xml"/><Relationship Id="rId5" Type="http://schemas.openxmlformats.org/officeDocument/2006/relationships/tags" Target="../tags/tag367.xml"/><Relationship Id="rId90" Type="http://schemas.openxmlformats.org/officeDocument/2006/relationships/tags" Target="../tags/tag452.xml"/><Relationship Id="rId95" Type="http://schemas.openxmlformats.org/officeDocument/2006/relationships/tags" Target="../tags/tag457.xml"/><Relationship Id="rId160" Type="http://schemas.openxmlformats.org/officeDocument/2006/relationships/tags" Target="../tags/tag522.xml"/><Relationship Id="rId165" Type="http://schemas.openxmlformats.org/officeDocument/2006/relationships/tags" Target="../tags/tag527.xml"/><Relationship Id="rId181" Type="http://schemas.openxmlformats.org/officeDocument/2006/relationships/tags" Target="../tags/tag543.xml"/><Relationship Id="rId186" Type="http://schemas.openxmlformats.org/officeDocument/2006/relationships/tags" Target="../tags/tag548.xml"/><Relationship Id="rId22" Type="http://schemas.openxmlformats.org/officeDocument/2006/relationships/tags" Target="../tags/tag384.xml"/><Relationship Id="rId27" Type="http://schemas.openxmlformats.org/officeDocument/2006/relationships/tags" Target="../tags/tag389.xml"/><Relationship Id="rId43" Type="http://schemas.openxmlformats.org/officeDocument/2006/relationships/tags" Target="../tags/tag405.xml"/><Relationship Id="rId48" Type="http://schemas.openxmlformats.org/officeDocument/2006/relationships/tags" Target="../tags/tag410.xml"/><Relationship Id="rId64" Type="http://schemas.openxmlformats.org/officeDocument/2006/relationships/tags" Target="../tags/tag426.xml"/><Relationship Id="rId69" Type="http://schemas.openxmlformats.org/officeDocument/2006/relationships/tags" Target="../tags/tag431.xml"/><Relationship Id="rId113" Type="http://schemas.openxmlformats.org/officeDocument/2006/relationships/tags" Target="../tags/tag475.xml"/><Relationship Id="rId118" Type="http://schemas.openxmlformats.org/officeDocument/2006/relationships/tags" Target="../tags/tag480.xml"/><Relationship Id="rId134" Type="http://schemas.openxmlformats.org/officeDocument/2006/relationships/tags" Target="../tags/tag496.xml"/><Relationship Id="rId139" Type="http://schemas.openxmlformats.org/officeDocument/2006/relationships/tags" Target="../tags/tag501.xml"/><Relationship Id="rId80" Type="http://schemas.openxmlformats.org/officeDocument/2006/relationships/tags" Target="../tags/tag442.xml"/><Relationship Id="rId85" Type="http://schemas.openxmlformats.org/officeDocument/2006/relationships/tags" Target="../tags/tag447.xml"/><Relationship Id="rId150" Type="http://schemas.openxmlformats.org/officeDocument/2006/relationships/tags" Target="../tags/tag512.xml"/><Relationship Id="rId155" Type="http://schemas.openxmlformats.org/officeDocument/2006/relationships/tags" Target="../tags/tag517.xml"/><Relationship Id="rId171" Type="http://schemas.openxmlformats.org/officeDocument/2006/relationships/tags" Target="../tags/tag533.xml"/><Relationship Id="rId176" Type="http://schemas.openxmlformats.org/officeDocument/2006/relationships/tags" Target="../tags/tag538.xml"/><Relationship Id="rId192" Type="http://schemas.openxmlformats.org/officeDocument/2006/relationships/tags" Target="../tags/tag554.xml"/><Relationship Id="rId197" Type="http://schemas.openxmlformats.org/officeDocument/2006/relationships/tags" Target="../tags/tag559.xml"/><Relationship Id="rId201" Type="http://schemas.openxmlformats.org/officeDocument/2006/relationships/tags" Target="../tags/tag563.xml"/><Relationship Id="rId12" Type="http://schemas.openxmlformats.org/officeDocument/2006/relationships/tags" Target="../tags/tag374.xml"/><Relationship Id="rId17" Type="http://schemas.openxmlformats.org/officeDocument/2006/relationships/tags" Target="../tags/tag379.xml"/><Relationship Id="rId33" Type="http://schemas.openxmlformats.org/officeDocument/2006/relationships/tags" Target="../tags/tag395.xml"/><Relationship Id="rId38" Type="http://schemas.openxmlformats.org/officeDocument/2006/relationships/tags" Target="../tags/tag400.xml"/><Relationship Id="rId59" Type="http://schemas.openxmlformats.org/officeDocument/2006/relationships/tags" Target="../tags/tag421.xml"/><Relationship Id="rId103" Type="http://schemas.openxmlformats.org/officeDocument/2006/relationships/tags" Target="../tags/tag465.xml"/><Relationship Id="rId108" Type="http://schemas.openxmlformats.org/officeDocument/2006/relationships/tags" Target="../tags/tag470.xml"/><Relationship Id="rId124" Type="http://schemas.openxmlformats.org/officeDocument/2006/relationships/tags" Target="../tags/tag486.xml"/><Relationship Id="rId129" Type="http://schemas.openxmlformats.org/officeDocument/2006/relationships/tags" Target="../tags/tag491.xml"/><Relationship Id="rId54" Type="http://schemas.openxmlformats.org/officeDocument/2006/relationships/tags" Target="../tags/tag416.xml"/><Relationship Id="rId70" Type="http://schemas.openxmlformats.org/officeDocument/2006/relationships/tags" Target="../tags/tag432.xml"/><Relationship Id="rId75" Type="http://schemas.openxmlformats.org/officeDocument/2006/relationships/tags" Target="../tags/tag437.xml"/><Relationship Id="rId91" Type="http://schemas.openxmlformats.org/officeDocument/2006/relationships/tags" Target="../tags/tag453.xml"/><Relationship Id="rId96" Type="http://schemas.openxmlformats.org/officeDocument/2006/relationships/tags" Target="../tags/tag458.xml"/><Relationship Id="rId140" Type="http://schemas.openxmlformats.org/officeDocument/2006/relationships/tags" Target="../tags/tag502.xml"/><Relationship Id="rId145" Type="http://schemas.openxmlformats.org/officeDocument/2006/relationships/tags" Target="../tags/tag507.xml"/><Relationship Id="rId161" Type="http://schemas.openxmlformats.org/officeDocument/2006/relationships/tags" Target="../tags/tag523.xml"/><Relationship Id="rId166" Type="http://schemas.openxmlformats.org/officeDocument/2006/relationships/tags" Target="../tags/tag528.xml"/><Relationship Id="rId182" Type="http://schemas.openxmlformats.org/officeDocument/2006/relationships/tags" Target="../tags/tag544.xml"/><Relationship Id="rId187" Type="http://schemas.openxmlformats.org/officeDocument/2006/relationships/tags" Target="../tags/tag549.xml"/><Relationship Id="rId1" Type="http://schemas.openxmlformats.org/officeDocument/2006/relationships/tags" Target="../tags/tag363.xml"/><Relationship Id="rId6" Type="http://schemas.openxmlformats.org/officeDocument/2006/relationships/tags" Target="../tags/tag368.xml"/><Relationship Id="rId23" Type="http://schemas.openxmlformats.org/officeDocument/2006/relationships/tags" Target="../tags/tag385.xml"/><Relationship Id="rId28" Type="http://schemas.openxmlformats.org/officeDocument/2006/relationships/tags" Target="../tags/tag390.xml"/><Relationship Id="rId49" Type="http://schemas.openxmlformats.org/officeDocument/2006/relationships/tags" Target="../tags/tag411.xml"/><Relationship Id="rId114" Type="http://schemas.openxmlformats.org/officeDocument/2006/relationships/tags" Target="../tags/tag476.xml"/><Relationship Id="rId119" Type="http://schemas.openxmlformats.org/officeDocument/2006/relationships/tags" Target="../tags/tag481.xml"/><Relationship Id="rId44" Type="http://schemas.openxmlformats.org/officeDocument/2006/relationships/tags" Target="../tags/tag406.xml"/><Relationship Id="rId60" Type="http://schemas.openxmlformats.org/officeDocument/2006/relationships/tags" Target="../tags/tag422.xml"/><Relationship Id="rId65" Type="http://schemas.openxmlformats.org/officeDocument/2006/relationships/tags" Target="../tags/tag427.xml"/><Relationship Id="rId81" Type="http://schemas.openxmlformats.org/officeDocument/2006/relationships/tags" Target="../tags/tag443.xml"/><Relationship Id="rId86" Type="http://schemas.openxmlformats.org/officeDocument/2006/relationships/tags" Target="../tags/tag448.xml"/><Relationship Id="rId130" Type="http://schemas.openxmlformats.org/officeDocument/2006/relationships/tags" Target="../tags/tag492.xml"/><Relationship Id="rId135" Type="http://schemas.openxmlformats.org/officeDocument/2006/relationships/tags" Target="../tags/tag497.xml"/><Relationship Id="rId151" Type="http://schemas.openxmlformats.org/officeDocument/2006/relationships/tags" Target="../tags/tag513.xml"/><Relationship Id="rId156" Type="http://schemas.openxmlformats.org/officeDocument/2006/relationships/tags" Target="../tags/tag518.xml"/><Relationship Id="rId177" Type="http://schemas.openxmlformats.org/officeDocument/2006/relationships/tags" Target="../tags/tag539.xml"/><Relationship Id="rId198" Type="http://schemas.openxmlformats.org/officeDocument/2006/relationships/tags" Target="../tags/tag560.xml"/><Relationship Id="rId172" Type="http://schemas.openxmlformats.org/officeDocument/2006/relationships/tags" Target="../tags/tag534.xml"/><Relationship Id="rId193" Type="http://schemas.openxmlformats.org/officeDocument/2006/relationships/tags" Target="../tags/tag555.xml"/><Relationship Id="rId202" Type="http://schemas.openxmlformats.org/officeDocument/2006/relationships/slideLayout" Target="../slideLayouts/slideLayout2.xml"/><Relationship Id="rId13" Type="http://schemas.openxmlformats.org/officeDocument/2006/relationships/tags" Target="../tags/tag375.xml"/><Relationship Id="rId18" Type="http://schemas.openxmlformats.org/officeDocument/2006/relationships/tags" Target="../tags/tag380.xml"/><Relationship Id="rId39" Type="http://schemas.openxmlformats.org/officeDocument/2006/relationships/tags" Target="../tags/tag401.xml"/><Relationship Id="rId109" Type="http://schemas.openxmlformats.org/officeDocument/2006/relationships/tags" Target="../tags/tag471.xml"/><Relationship Id="rId34" Type="http://schemas.openxmlformats.org/officeDocument/2006/relationships/tags" Target="../tags/tag396.xml"/><Relationship Id="rId50" Type="http://schemas.openxmlformats.org/officeDocument/2006/relationships/tags" Target="../tags/tag412.xml"/><Relationship Id="rId55" Type="http://schemas.openxmlformats.org/officeDocument/2006/relationships/tags" Target="../tags/tag417.xml"/><Relationship Id="rId76" Type="http://schemas.openxmlformats.org/officeDocument/2006/relationships/tags" Target="../tags/tag438.xml"/><Relationship Id="rId97" Type="http://schemas.openxmlformats.org/officeDocument/2006/relationships/tags" Target="../tags/tag459.xml"/><Relationship Id="rId104" Type="http://schemas.openxmlformats.org/officeDocument/2006/relationships/tags" Target="../tags/tag466.xml"/><Relationship Id="rId120" Type="http://schemas.openxmlformats.org/officeDocument/2006/relationships/tags" Target="../tags/tag482.xml"/><Relationship Id="rId125" Type="http://schemas.openxmlformats.org/officeDocument/2006/relationships/tags" Target="../tags/tag487.xml"/><Relationship Id="rId141" Type="http://schemas.openxmlformats.org/officeDocument/2006/relationships/tags" Target="../tags/tag503.xml"/><Relationship Id="rId146" Type="http://schemas.openxmlformats.org/officeDocument/2006/relationships/tags" Target="../tags/tag508.xml"/><Relationship Id="rId167" Type="http://schemas.openxmlformats.org/officeDocument/2006/relationships/tags" Target="../tags/tag529.xml"/><Relationship Id="rId188" Type="http://schemas.openxmlformats.org/officeDocument/2006/relationships/tags" Target="../tags/tag550.xml"/><Relationship Id="rId7" Type="http://schemas.openxmlformats.org/officeDocument/2006/relationships/tags" Target="../tags/tag369.xml"/><Relationship Id="rId71" Type="http://schemas.openxmlformats.org/officeDocument/2006/relationships/tags" Target="../tags/tag433.xml"/><Relationship Id="rId92" Type="http://schemas.openxmlformats.org/officeDocument/2006/relationships/tags" Target="../tags/tag454.xml"/><Relationship Id="rId162" Type="http://schemas.openxmlformats.org/officeDocument/2006/relationships/tags" Target="../tags/tag524.xml"/><Relationship Id="rId183" Type="http://schemas.openxmlformats.org/officeDocument/2006/relationships/tags" Target="../tags/tag545.xml"/><Relationship Id="rId2" Type="http://schemas.openxmlformats.org/officeDocument/2006/relationships/tags" Target="../tags/tag364.xml"/><Relationship Id="rId29" Type="http://schemas.openxmlformats.org/officeDocument/2006/relationships/tags" Target="../tags/tag391.xml"/><Relationship Id="rId24" Type="http://schemas.openxmlformats.org/officeDocument/2006/relationships/tags" Target="../tags/tag386.xml"/><Relationship Id="rId40" Type="http://schemas.openxmlformats.org/officeDocument/2006/relationships/tags" Target="../tags/tag402.xml"/><Relationship Id="rId45" Type="http://schemas.openxmlformats.org/officeDocument/2006/relationships/tags" Target="../tags/tag407.xml"/><Relationship Id="rId66" Type="http://schemas.openxmlformats.org/officeDocument/2006/relationships/tags" Target="../tags/tag428.xml"/><Relationship Id="rId87" Type="http://schemas.openxmlformats.org/officeDocument/2006/relationships/tags" Target="../tags/tag449.xml"/><Relationship Id="rId110" Type="http://schemas.openxmlformats.org/officeDocument/2006/relationships/tags" Target="../tags/tag472.xml"/><Relationship Id="rId115" Type="http://schemas.openxmlformats.org/officeDocument/2006/relationships/tags" Target="../tags/tag477.xml"/><Relationship Id="rId131" Type="http://schemas.openxmlformats.org/officeDocument/2006/relationships/tags" Target="../tags/tag493.xml"/><Relationship Id="rId136" Type="http://schemas.openxmlformats.org/officeDocument/2006/relationships/tags" Target="../tags/tag498.xml"/><Relationship Id="rId157" Type="http://schemas.openxmlformats.org/officeDocument/2006/relationships/tags" Target="../tags/tag519.xml"/><Relationship Id="rId178" Type="http://schemas.openxmlformats.org/officeDocument/2006/relationships/tags" Target="../tags/tag540.xml"/><Relationship Id="rId61" Type="http://schemas.openxmlformats.org/officeDocument/2006/relationships/tags" Target="../tags/tag423.xml"/><Relationship Id="rId82" Type="http://schemas.openxmlformats.org/officeDocument/2006/relationships/tags" Target="../tags/tag444.xml"/><Relationship Id="rId152" Type="http://schemas.openxmlformats.org/officeDocument/2006/relationships/tags" Target="../tags/tag514.xml"/><Relationship Id="rId173" Type="http://schemas.openxmlformats.org/officeDocument/2006/relationships/tags" Target="../tags/tag535.xml"/><Relationship Id="rId194" Type="http://schemas.openxmlformats.org/officeDocument/2006/relationships/tags" Target="../tags/tag556.xml"/><Relationship Id="rId199" Type="http://schemas.openxmlformats.org/officeDocument/2006/relationships/tags" Target="../tags/tag561.xml"/><Relationship Id="rId203" Type="http://schemas.openxmlformats.org/officeDocument/2006/relationships/notesSlide" Target="../notesSlides/notesSlide7.xml"/><Relationship Id="rId19" Type="http://schemas.openxmlformats.org/officeDocument/2006/relationships/tags" Target="../tags/tag381.xml"/><Relationship Id="rId14" Type="http://schemas.openxmlformats.org/officeDocument/2006/relationships/tags" Target="../tags/tag376.xml"/><Relationship Id="rId30" Type="http://schemas.openxmlformats.org/officeDocument/2006/relationships/tags" Target="../tags/tag392.xml"/><Relationship Id="rId35" Type="http://schemas.openxmlformats.org/officeDocument/2006/relationships/tags" Target="../tags/tag397.xml"/><Relationship Id="rId56" Type="http://schemas.openxmlformats.org/officeDocument/2006/relationships/tags" Target="../tags/tag418.xml"/><Relationship Id="rId77" Type="http://schemas.openxmlformats.org/officeDocument/2006/relationships/tags" Target="../tags/tag439.xml"/><Relationship Id="rId100" Type="http://schemas.openxmlformats.org/officeDocument/2006/relationships/tags" Target="../tags/tag462.xml"/><Relationship Id="rId105" Type="http://schemas.openxmlformats.org/officeDocument/2006/relationships/tags" Target="../tags/tag467.xml"/><Relationship Id="rId126" Type="http://schemas.openxmlformats.org/officeDocument/2006/relationships/tags" Target="../tags/tag488.xml"/><Relationship Id="rId147" Type="http://schemas.openxmlformats.org/officeDocument/2006/relationships/tags" Target="../tags/tag509.xml"/><Relationship Id="rId168" Type="http://schemas.openxmlformats.org/officeDocument/2006/relationships/tags" Target="../tags/tag530.xml"/><Relationship Id="rId8" Type="http://schemas.openxmlformats.org/officeDocument/2006/relationships/tags" Target="../tags/tag370.xml"/><Relationship Id="rId51" Type="http://schemas.openxmlformats.org/officeDocument/2006/relationships/tags" Target="../tags/tag413.xml"/><Relationship Id="rId72" Type="http://schemas.openxmlformats.org/officeDocument/2006/relationships/tags" Target="../tags/tag434.xml"/><Relationship Id="rId93" Type="http://schemas.openxmlformats.org/officeDocument/2006/relationships/tags" Target="../tags/tag455.xml"/><Relationship Id="rId98" Type="http://schemas.openxmlformats.org/officeDocument/2006/relationships/tags" Target="../tags/tag460.xml"/><Relationship Id="rId121" Type="http://schemas.openxmlformats.org/officeDocument/2006/relationships/tags" Target="../tags/tag483.xml"/><Relationship Id="rId142" Type="http://schemas.openxmlformats.org/officeDocument/2006/relationships/tags" Target="../tags/tag504.xml"/><Relationship Id="rId163" Type="http://schemas.openxmlformats.org/officeDocument/2006/relationships/tags" Target="../tags/tag525.xml"/><Relationship Id="rId184" Type="http://schemas.openxmlformats.org/officeDocument/2006/relationships/tags" Target="../tags/tag546.xml"/><Relationship Id="rId189" Type="http://schemas.openxmlformats.org/officeDocument/2006/relationships/tags" Target="../tags/tag551.xml"/><Relationship Id="rId3" Type="http://schemas.openxmlformats.org/officeDocument/2006/relationships/tags" Target="../tags/tag365.xml"/><Relationship Id="rId25" Type="http://schemas.openxmlformats.org/officeDocument/2006/relationships/tags" Target="../tags/tag387.xml"/><Relationship Id="rId46" Type="http://schemas.openxmlformats.org/officeDocument/2006/relationships/tags" Target="../tags/tag408.xml"/><Relationship Id="rId67" Type="http://schemas.openxmlformats.org/officeDocument/2006/relationships/tags" Target="../tags/tag429.xml"/><Relationship Id="rId116" Type="http://schemas.openxmlformats.org/officeDocument/2006/relationships/tags" Target="../tags/tag478.xml"/><Relationship Id="rId137" Type="http://schemas.openxmlformats.org/officeDocument/2006/relationships/tags" Target="../tags/tag499.xml"/><Relationship Id="rId158" Type="http://schemas.openxmlformats.org/officeDocument/2006/relationships/tags" Target="../tags/tag520.xml"/><Relationship Id="rId20" Type="http://schemas.openxmlformats.org/officeDocument/2006/relationships/tags" Target="../tags/tag382.xml"/><Relationship Id="rId41" Type="http://schemas.openxmlformats.org/officeDocument/2006/relationships/tags" Target="../tags/tag403.xml"/><Relationship Id="rId62" Type="http://schemas.openxmlformats.org/officeDocument/2006/relationships/tags" Target="../tags/tag424.xml"/><Relationship Id="rId83" Type="http://schemas.openxmlformats.org/officeDocument/2006/relationships/tags" Target="../tags/tag445.xml"/><Relationship Id="rId88" Type="http://schemas.openxmlformats.org/officeDocument/2006/relationships/tags" Target="../tags/tag450.xml"/><Relationship Id="rId111" Type="http://schemas.openxmlformats.org/officeDocument/2006/relationships/tags" Target="../tags/tag473.xml"/><Relationship Id="rId132" Type="http://schemas.openxmlformats.org/officeDocument/2006/relationships/tags" Target="../tags/tag494.xml"/><Relationship Id="rId153" Type="http://schemas.openxmlformats.org/officeDocument/2006/relationships/tags" Target="../tags/tag515.xml"/><Relationship Id="rId174" Type="http://schemas.openxmlformats.org/officeDocument/2006/relationships/tags" Target="../tags/tag536.xml"/><Relationship Id="rId179" Type="http://schemas.openxmlformats.org/officeDocument/2006/relationships/tags" Target="../tags/tag541.xml"/><Relationship Id="rId195" Type="http://schemas.openxmlformats.org/officeDocument/2006/relationships/tags" Target="../tags/tag557.xml"/><Relationship Id="rId190" Type="http://schemas.openxmlformats.org/officeDocument/2006/relationships/tags" Target="../tags/tag552.xml"/><Relationship Id="rId15" Type="http://schemas.openxmlformats.org/officeDocument/2006/relationships/tags" Target="../tags/tag377.xml"/><Relationship Id="rId36" Type="http://schemas.openxmlformats.org/officeDocument/2006/relationships/tags" Target="../tags/tag398.xml"/><Relationship Id="rId57" Type="http://schemas.openxmlformats.org/officeDocument/2006/relationships/tags" Target="../tags/tag419.xml"/><Relationship Id="rId106" Type="http://schemas.openxmlformats.org/officeDocument/2006/relationships/tags" Target="../tags/tag468.xml"/><Relationship Id="rId127" Type="http://schemas.openxmlformats.org/officeDocument/2006/relationships/tags" Target="../tags/tag489.xml"/><Relationship Id="rId10" Type="http://schemas.openxmlformats.org/officeDocument/2006/relationships/tags" Target="../tags/tag372.xml"/><Relationship Id="rId31" Type="http://schemas.openxmlformats.org/officeDocument/2006/relationships/tags" Target="../tags/tag393.xml"/><Relationship Id="rId52" Type="http://schemas.openxmlformats.org/officeDocument/2006/relationships/tags" Target="../tags/tag414.xml"/><Relationship Id="rId73" Type="http://schemas.openxmlformats.org/officeDocument/2006/relationships/tags" Target="../tags/tag435.xml"/><Relationship Id="rId78" Type="http://schemas.openxmlformats.org/officeDocument/2006/relationships/tags" Target="../tags/tag440.xml"/><Relationship Id="rId94" Type="http://schemas.openxmlformats.org/officeDocument/2006/relationships/tags" Target="../tags/tag456.xml"/><Relationship Id="rId99" Type="http://schemas.openxmlformats.org/officeDocument/2006/relationships/tags" Target="../tags/tag461.xml"/><Relationship Id="rId101" Type="http://schemas.openxmlformats.org/officeDocument/2006/relationships/tags" Target="../tags/tag463.xml"/><Relationship Id="rId122" Type="http://schemas.openxmlformats.org/officeDocument/2006/relationships/tags" Target="../tags/tag484.xml"/><Relationship Id="rId143" Type="http://schemas.openxmlformats.org/officeDocument/2006/relationships/tags" Target="../tags/tag505.xml"/><Relationship Id="rId148" Type="http://schemas.openxmlformats.org/officeDocument/2006/relationships/tags" Target="../tags/tag510.xml"/><Relationship Id="rId164" Type="http://schemas.openxmlformats.org/officeDocument/2006/relationships/tags" Target="../tags/tag526.xml"/><Relationship Id="rId169" Type="http://schemas.openxmlformats.org/officeDocument/2006/relationships/tags" Target="../tags/tag531.xml"/><Relationship Id="rId185" Type="http://schemas.openxmlformats.org/officeDocument/2006/relationships/tags" Target="../tags/tag547.xml"/><Relationship Id="rId4" Type="http://schemas.openxmlformats.org/officeDocument/2006/relationships/tags" Target="../tags/tag366.xml"/><Relationship Id="rId9" Type="http://schemas.openxmlformats.org/officeDocument/2006/relationships/tags" Target="../tags/tag371.xml"/><Relationship Id="rId180" Type="http://schemas.openxmlformats.org/officeDocument/2006/relationships/tags" Target="../tags/tag542.xml"/><Relationship Id="rId26" Type="http://schemas.openxmlformats.org/officeDocument/2006/relationships/tags" Target="../tags/tag388.xml"/><Relationship Id="rId47" Type="http://schemas.openxmlformats.org/officeDocument/2006/relationships/tags" Target="../tags/tag409.xml"/><Relationship Id="rId68" Type="http://schemas.openxmlformats.org/officeDocument/2006/relationships/tags" Target="../tags/tag430.xml"/><Relationship Id="rId89" Type="http://schemas.openxmlformats.org/officeDocument/2006/relationships/tags" Target="../tags/tag451.xml"/><Relationship Id="rId112" Type="http://schemas.openxmlformats.org/officeDocument/2006/relationships/tags" Target="../tags/tag474.xml"/><Relationship Id="rId133" Type="http://schemas.openxmlformats.org/officeDocument/2006/relationships/tags" Target="../tags/tag495.xml"/><Relationship Id="rId154" Type="http://schemas.openxmlformats.org/officeDocument/2006/relationships/tags" Target="../tags/tag516.xml"/><Relationship Id="rId175" Type="http://schemas.openxmlformats.org/officeDocument/2006/relationships/tags" Target="../tags/tag537.xml"/></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file:///E:\&#26472;&#24535;&#31881;\&#40065;&#25945;&#29256;&#22320;&#29702;(&#20840;&#25171;)+\2-148.TIF" TargetMode="Externa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8.xml"/><Relationship Id="rId1" Type="http://schemas.openxmlformats.org/officeDocument/2006/relationships/tags" Target="../tags/tag567.xml"/><Relationship Id="rId4"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574.xml"/><Relationship Id="rId7" Type="http://schemas.openxmlformats.org/officeDocument/2006/relationships/slideLayout" Target="../slideLayouts/slideLayout2.xml"/><Relationship Id="rId2" Type="http://schemas.openxmlformats.org/officeDocument/2006/relationships/tags" Target="../tags/tag573.xml"/><Relationship Id="rId1" Type="http://schemas.openxmlformats.org/officeDocument/2006/relationships/tags" Target="../tags/tag572.xml"/><Relationship Id="rId6" Type="http://schemas.openxmlformats.org/officeDocument/2006/relationships/tags" Target="../tags/tag577.xml"/><Relationship Id="rId5" Type="http://schemas.openxmlformats.org/officeDocument/2006/relationships/tags" Target="../tags/tag576.xml"/><Relationship Id="rId4" Type="http://schemas.openxmlformats.org/officeDocument/2006/relationships/tags" Target="../tags/tag575.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image" Target="../media/image36.png"/><Relationship Id="rId5" Type="http://schemas.openxmlformats.org/officeDocument/2006/relationships/slideLayout" Target="../slideLayouts/slideLayout2.xml"/><Relationship Id="rId4" Type="http://schemas.openxmlformats.org/officeDocument/2006/relationships/tags" Target="../tags/tag58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tags" Target="../tags/tag24.xml"/><Relationship Id="rId18" Type="http://schemas.openxmlformats.org/officeDocument/2006/relationships/tags" Target="../tags/tag29.xml"/><Relationship Id="rId26" Type="http://schemas.openxmlformats.org/officeDocument/2006/relationships/tags" Target="../tags/tag37.xml"/><Relationship Id="rId39" Type="http://schemas.openxmlformats.org/officeDocument/2006/relationships/tags" Target="../tags/tag50.xml"/><Relationship Id="rId21" Type="http://schemas.openxmlformats.org/officeDocument/2006/relationships/tags" Target="../tags/tag32.xml"/><Relationship Id="rId34" Type="http://schemas.openxmlformats.org/officeDocument/2006/relationships/tags" Target="../tags/tag45.xml"/><Relationship Id="rId42" Type="http://schemas.openxmlformats.org/officeDocument/2006/relationships/tags" Target="../tags/tag53.xml"/><Relationship Id="rId47" Type="http://schemas.openxmlformats.org/officeDocument/2006/relationships/tags" Target="../tags/tag58.xml"/><Relationship Id="rId50" Type="http://schemas.openxmlformats.org/officeDocument/2006/relationships/tags" Target="../tags/tag61.xml"/><Relationship Id="rId55" Type="http://schemas.openxmlformats.org/officeDocument/2006/relationships/tags" Target="../tags/tag66.xml"/><Relationship Id="rId63" Type="http://schemas.openxmlformats.org/officeDocument/2006/relationships/image" Target="../media/image4.png"/><Relationship Id="rId68" Type="http://schemas.openxmlformats.org/officeDocument/2006/relationships/image" Target="../media/image9.png"/><Relationship Id="rId7" Type="http://schemas.openxmlformats.org/officeDocument/2006/relationships/tags" Target="../tags/tag18.xml"/><Relationship Id="rId2" Type="http://schemas.openxmlformats.org/officeDocument/2006/relationships/tags" Target="../tags/tag13.xml"/><Relationship Id="rId16" Type="http://schemas.openxmlformats.org/officeDocument/2006/relationships/tags" Target="../tags/tag27.xml"/><Relationship Id="rId29" Type="http://schemas.openxmlformats.org/officeDocument/2006/relationships/tags" Target="../tags/tag40.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tags" Target="../tags/tag35.xml"/><Relationship Id="rId32" Type="http://schemas.openxmlformats.org/officeDocument/2006/relationships/tags" Target="../tags/tag43.xml"/><Relationship Id="rId37" Type="http://schemas.openxmlformats.org/officeDocument/2006/relationships/tags" Target="../tags/tag48.xml"/><Relationship Id="rId40" Type="http://schemas.openxmlformats.org/officeDocument/2006/relationships/tags" Target="../tags/tag51.xml"/><Relationship Id="rId45" Type="http://schemas.openxmlformats.org/officeDocument/2006/relationships/tags" Target="../tags/tag56.xml"/><Relationship Id="rId53" Type="http://schemas.openxmlformats.org/officeDocument/2006/relationships/tags" Target="../tags/tag64.xml"/><Relationship Id="rId58" Type="http://schemas.openxmlformats.org/officeDocument/2006/relationships/tags" Target="../tags/tag69.xml"/><Relationship Id="rId66" Type="http://schemas.openxmlformats.org/officeDocument/2006/relationships/image" Target="../media/image7.png"/><Relationship Id="rId5" Type="http://schemas.openxmlformats.org/officeDocument/2006/relationships/tags" Target="../tags/tag16.xml"/><Relationship Id="rId15" Type="http://schemas.openxmlformats.org/officeDocument/2006/relationships/tags" Target="../tags/tag26.xml"/><Relationship Id="rId23" Type="http://schemas.openxmlformats.org/officeDocument/2006/relationships/tags" Target="../tags/tag34.xml"/><Relationship Id="rId28" Type="http://schemas.openxmlformats.org/officeDocument/2006/relationships/tags" Target="../tags/tag39.xml"/><Relationship Id="rId36" Type="http://schemas.openxmlformats.org/officeDocument/2006/relationships/tags" Target="../tags/tag47.xml"/><Relationship Id="rId49" Type="http://schemas.openxmlformats.org/officeDocument/2006/relationships/tags" Target="../tags/tag60.xml"/><Relationship Id="rId57" Type="http://schemas.openxmlformats.org/officeDocument/2006/relationships/tags" Target="../tags/tag68.xml"/><Relationship Id="rId61" Type="http://schemas.openxmlformats.org/officeDocument/2006/relationships/tags" Target="../tags/tag72.xml"/><Relationship Id="rId10" Type="http://schemas.openxmlformats.org/officeDocument/2006/relationships/tags" Target="../tags/tag21.xml"/><Relationship Id="rId19" Type="http://schemas.openxmlformats.org/officeDocument/2006/relationships/tags" Target="../tags/tag30.xml"/><Relationship Id="rId31" Type="http://schemas.openxmlformats.org/officeDocument/2006/relationships/tags" Target="../tags/tag42.xml"/><Relationship Id="rId44" Type="http://schemas.openxmlformats.org/officeDocument/2006/relationships/tags" Target="../tags/tag55.xml"/><Relationship Id="rId52" Type="http://schemas.openxmlformats.org/officeDocument/2006/relationships/tags" Target="../tags/tag63.xml"/><Relationship Id="rId60" Type="http://schemas.openxmlformats.org/officeDocument/2006/relationships/tags" Target="../tags/tag71.xml"/><Relationship Id="rId65" Type="http://schemas.openxmlformats.org/officeDocument/2006/relationships/image" Target="../media/image6.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 Id="rId22" Type="http://schemas.openxmlformats.org/officeDocument/2006/relationships/tags" Target="../tags/tag33.xml"/><Relationship Id="rId27" Type="http://schemas.openxmlformats.org/officeDocument/2006/relationships/tags" Target="../tags/tag38.xml"/><Relationship Id="rId30" Type="http://schemas.openxmlformats.org/officeDocument/2006/relationships/tags" Target="../tags/tag41.xml"/><Relationship Id="rId35" Type="http://schemas.openxmlformats.org/officeDocument/2006/relationships/tags" Target="../tags/tag46.xml"/><Relationship Id="rId43" Type="http://schemas.openxmlformats.org/officeDocument/2006/relationships/tags" Target="../tags/tag54.xml"/><Relationship Id="rId48" Type="http://schemas.openxmlformats.org/officeDocument/2006/relationships/tags" Target="../tags/tag59.xml"/><Relationship Id="rId56" Type="http://schemas.openxmlformats.org/officeDocument/2006/relationships/tags" Target="../tags/tag67.xml"/><Relationship Id="rId64" Type="http://schemas.openxmlformats.org/officeDocument/2006/relationships/image" Target="../media/image5.png"/><Relationship Id="rId69" Type="http://schemas.openxmlformats.org/officeDocument/2006/relationships/image" Target="../media/image10.png"/><Relationship Id="rId8" Type="http://schemas.openxmlformats.org/officeDocument/2006/relationships/tags" Target="../tags/tag19.xml"/><Relationship Id="rId51" Type="http://schemas.openxmlformats.org/officeDocument/2006/relationships/tags" Target="../tags/tag62.xml"/><Relationship Id="rId3" Type="http://schemas.openxmlformats.org/officeDocument/2006/relationships/tags" Target="../tags/tag14.xml"/><Relationship Id="rId12" Type="http://schemas.openxmlformats.org/officeDocument/2006/relationships/tags" Target="../tags/tag23.xml"/><Relationship Id="rId17" Type="http://schemas.openxmlformats.org/officeDocument/2006/relationships/tags" Target="../tags/tag28.xml"/><Relationship Id="rId25" Type="http://schemas.openxmlformats.org/officeDocument/2006/relationships/tags" Target="../tags/tag36.xml"/><Relationship Id="rId33" Type="http://schemas.openxmlformats.org/officeDocument/2006/relationships/tags" Target="../tags/tag44.xml"/><Relationship Id="rId38" Type="http://schemas.openxmlformats.org/officeDocument/2006/relationships/tags" Target="../tags/tag49.xml"/><Relationship Id="rId46" Type="http://schemas.openxmlformats.org/officeDocument/2006/relationships/tags" Target="../tags/tag57.xml"/><Relationship Id="rId59" Type="http://schemas.openxmlformats.org/officeDocument/2006/relationships/tags" Target="../tags/tag70.xml"/><Relationship Id="rId67" Type="http://schemas.openxmlformats.org/officeDocument/2006/relationships/image" Target="../media/image8.png"/><Relationship Id="rId20" Type="http://schemas.openxmlformats.org/officeDocument/2006/relationships/tags" Target="../tags/tag31.xml"/><Relationship Id="rId41" Type="http://schemas.openxmlformats.org/officeDocument/2006/relationships/tags" Target="../tags/tag52.xml"/><Relationship Id="rId54" Type="http://schemas.openxmlformats.org/officeDocument/2006/relationships/tags" Target="../tags/tag65.xml"/><Relationship Id="rId62" Type="http://schemas.openxmlformats.org/officeDocument/2006/relationships/slideLayout" Target="../slideLayouts/slideLayout2.xml"/><Relationship Id="rId70"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75.xml"/><Relationship Id="rId7" Type="http://schemas.openxmlformats.org/officeDocument/2006/relationships/image" Target="../media/image12.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76.xml"/><Relationship Id="rId9"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tags" Target="../tags/tag584.xml"/><Relationship Id="rId2" Type="http://schemas.openxmlformats.org/officeDocument/2006/relationships/tags" Target="../tags/tag583.xml"/><Relationship Id="rId1" Type="http://schemas.openxmlformats.org/officeDocument/2006/relationships/tags" Target="../tags/tag582.xml"/><Relationship Id="rId6" Type="http://schemas.openxmlformats.org/officeDocument/2006/relationships/image" Target="../media/image51.jpeg"/><Relationship Id="rId5" Type="http://schemas.openxmlformats.org/officeDocument/2006/relationships/slideLayout" Target="../slideLayouts/slideLayout17.xml"/><Relationship Id="rId4" Type="http://schemas.openxmlformats.org/officeDocument/2006/relationships/tags" Target="../tags/tag585.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39640;&#20108;&#26399;&#20013;&#22797;&#20064;/G90.TIF"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slideLayout" Target="../slideLayouts/slideLayout2.xml"/><Relationship Id="rId18" Type="http://schemas.openxmlformats.org/officeDocument/2006/relationships/image" Target="../media/image18.png"/><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image" Target="../media/image17.jpeg"/><Relationship Id="rId2" Type="http://schemas.openxmlformats.org/officeDocument/2006/relationships/tags" Target="../tags/tag78.xml"/><Relationship Id="rId16" Type="http://schemas.openxmlformats.org/officeDocument/2006/relationships/image" Target="../media/image16.png"/><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image" Target="../media/image15.png"/><Relationship Id="rId10" Type="http://schemas.openxmlformats.org/officeDocument/2006/relationships/tags" Target="../tags/tag86.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8" Type="http://schemas.openxmlformats.org/officeDocument/2006/relationships/tags" Target="../tags/tag593.xml"/><Relationship Id="rId3" Type="http://schemas.openxmlformats.org/officeDocument/2006/relationships/tags" Target="../tags/tag588.xml"/><Relationship Id="rId7" Type="http://schemas.openxmlformats.org/officeDocument/2006/relationships/tags" Target="../tags/tag592.xml"/><Relationship Id="rId12" Type="http://schemas.openxmlformats.org/officeDocument/2006/relationships/image" Target="../media/image56.png"/><Relationship Id="rId2" Type="http://schemas.openxmlformats.org/officeDocument/2006/relationships/tags" Target="../tags/tag587.xml"/><Relationship Id="rId1" Type="http://schemas.openxmlformats.org/officeDocument/2006/relationships/tags" Target="../tags/tag586.xml"/><Relationship Id="rId6" Type="http://schemas.openxmlformats.org/officeDocument/2006/relationships/tags" Target="../tags/tag591.xml"/><Relationship Id="rId11" Type="http://schemas.openxmlformats.org/officeDocument/2006/relationships/slideLayout" Target="../slideLayouts/slideLayout7.xml"/><Relationship Id="rId5" Type="http://schemas.openxmlformats.org/officeDocument/2006/relationships/tags" Target="../tags/tag590.xml"/><Relationship Id="rId10" Type="http://schemas.openxmlformats.org/officeDocument/2006/relationships/tags" Target="../tags/tag595.xml"/><Relationship Id="rId4" Type="http://schemas.openxmlformats.org/officeDocument/2006/relationships/tags" Target="../tags/tag589.xml"/><Relationship Id="rId9" Type="http://schemas.openxmlformats.org/officeDocument/2006/relationships/tags" Target="../tags/tag594.xml"/></Relationships>
</file>

<file path=ppt/slides/_rels/slide61.xml.rels><?xml version="1.0" encoding="UTF-8" standalone="yes"?>
<Relationships xmlns="http://schemas.openxmlformats.org/package/2006/relationships"><Relationship Id="rId8" Type="http://schemas.openxmlformats.org/officeDocument/2006/relationships/tags" Target="../tags/tag603.xml"/><Relationship Id="rId13" Type="http://schemas.openxmlformats.org/officeDocument/2006/relationships/slideLayout" Target="../slideLayouts/slideLayout7.xml"/><Relationship Id="rId3" Type="http://schemas.openxmlformats.org/officeDocument/2006/relationships/tags" Target="../tags/tag598.xml"/><Relationship Id="rId7" Type="http://schemas.openxmlformats.org/officeDocument/2006/relationships/tags" Target="../tags/tag602.xml"/><Relationship Id="rId12" Type="http://schemas.openxmlformats.org/officeDocument/2006/relationships/tags" Target="../tags/tag607.xml"/><Relationship Id="rId2" Type="http://schemas.openxmlformats.org/officeDocument/2006/relationships/tags" Target="../tags/tag597.xml"/><Relationship Id="rId1" Type="http://schemas.openxmlformats.org/officeDocument/2006/relationships/tags" Target="../tags/tag596.xml"/><Relationship Id="rId6" Type="http://schemas.openxmlformats.org/officeDocument/2006/relationships/tags" Target="../tags/tag601.xml"/><Relationship Id="rId11" Type="http://schemas.openxmlformats.org/officeDocument/2006/relationships/tags" Target="../tags/tag606.xml"/><Relationship Id="rId5" Type="http://schemas.openxmlformats.org/officeDocument/2006/relationships/tags" Target="../tags/tag600.xml"/><Relationship Id="rId10" Type="http://schemas.openxmlformats.org/officeDocument/2006/relationships/tags" Target="../tags/tag605.xml"/><Relationship Id="rId4" Type="http://schemas.openxmlformats.org/officeDocument/2006/relationships/tags" Target="../tags/tag599.xml"/><Relationship Id="rId9" Type="http://schemas.openxmlformats.org/officeDocument/2006/relationships/tags" Target="../tags/tag604.xml"/><Relationship Id="rId14" Type="http://schemas.openxmlformats.org/officeDocument/2006/relationships/image" Target="../media/image57.png"/></Relationships>
</file>

<file path=ppt/slides/_rels/slide62.xml.rels><?xml version="1.0" encoding="UTF-8" standalone="yes"?>
<Relationships xmlns="http://schemas.openxmlformats.org/package/2006/relationships"><Relationship Id="rId8" Type="http://schemas.openxmlformats.org/officeDocument/2006/relationships/tags" Target="../tags/tag615.xml"/><Relationship Id="rId3" Type="http://schemas.openxmlformats.org/officeDocument/2006/relationships/tags" Target="../tags/tag610.xml"/><Relationship Id="rId7" Type="http://schemas.openxmlformats.org/officeDocument/2006/relationships/tags" Target="../tags/tag614.xml"/><Relationship Id="rId12" Type="http://schemas.openxmlformats.org/officeDocument/2006/relationships/image" Target="../media/image58.png"/><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tags" Target="../tags/tag613.xml"/><Relationship Id="rId11" Type="http://schemas.openxmlformats.org/officeDocument/2006/relationships/slideLayout" Target="../slideLayouts/slideLayout7.xml"/><Relationship Id="rId5" Type="http://schemas.openxmlformats.org/officeDocument/2006/relationships/tags" Target="../tags/tag612.xml"/><Relationship Id="rId10" Type="http://schemas.openxmlformats.org/officeDocument/2006/relationships/tags" Target="../tags/tag617.xml"/><Relationship Id="rId4" Type="http://schemas.openxmlformats.org/officeDocument/2006/relationships/tags" Target="../tags/tag611.xml"/><Relationship Id="rId9" Type="http://schemas.openxmlformats.org/officeDocument/2006/relationships/tags" Target="../tags/tag616.xml"/></Relationships>
</file>

<file path=ppt/slides/_rels/slide63.xml.rels><?xml version="1.0" encoding="UTF-8" standalone="yes"?>
<Relationships xmlns="http://schemas.openxmlformats.org/package/2006/relationships"><Relationship Id="rId8" Type="http://schemas.openxmlformats.org/officeDocument/2006/relationships/tags" Target="../tags/tag625.xml"/><Relationship Id="rId3" Type="http://schemas.openxmlformats.org/officeDocument/2006/relationships/tags" Target="../tags/tag620.xml"/><Relationship Id="rId7" Type="http://schemas.openxmlformats.org/officeDocument/2006/relationships/tags" Target="../tags/tag624.xml"/><Relationship Id="rId2" Type="http://schemas.openxmlformats.org/officeDocument/2006/relationships/tags" Target="../tags/tag619.xml"/><Relationship Id="rId1" Type="http://schemas.openxmlformats.org/officeDocument/2006/relationships/tags" Target="../tags/tag618.xml"/><Relationship Id="rId6" Type="http://schemas.openxmlformats.org/officeDocument/2006/relationships/tags" Target="../tags/tag623.xml"/><Relationship Id="rId11" Type="http://schemas.openxmlformats.org/officeDocument/2006/relationships/image" Target="../media/image60.png"/><Relationship Id="rId5" Type="http://schemas.openxmlformats.org/officeDocument/2006/relationships/tags" Target="../tags/tag622.xml"/><Relationship Id="rId10" Type="http://schemas.openxmlformats.org/officeDocument/2006/relationships/image" Target="../media/image59.png"/><Relationship Id="rId4" Type="http://schemas.openxmlformats.org/officeDocument/2006/relationships/tags" Target="../tags/tag621.xml"/><Relationship Id="rId9"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tags" Target="../tags/tag633.xml"/><Relationship Id="rId3" Type="http://schemas.openxmlformats.org/officeDocument/2006/relationships/tags" Target="../tags/tag628.xml"/><Relationship Id="rId7" Type="http://schemas.openxmlformats.org/officeDocument/2006/relationships/tags" Target="../tags/tag632.xml"/><Relationship Id="rId2" Type="http://schemas.openxmlformats.org/officeDocument/2006/relationships/tags" Target="../tags/tag627.xml"/><Relationship Id="rId1" Type="http://schemas.openxmlformats.org/officeDocument/2006/relationships/tags" Target="../tags/tag626.xml"/><Relationship Id="rId6" Type="http://schemas.openxmlformats.org/officeDocument/2006/relationships/tags" Target="../tags/tag631.xml"/><Relationship Id="rId5" Type="http://schemas.openxmlformats.org/officeDocument/2006/relationships/tags" Target="../tags/tag630.xml"/><Relationship Id="rId10" Type="http://schemas.openxmlformats.org/officeDocument/2006/relationships/image" Target="../media/image59.png"/><Relationship Id="rId4" Type="http://schemas.openxmlformats.org/officeDocument/2006/relationships/tags" Target="../tags/tag629.xml"/><Relationship Id="rId9"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634.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file:///D:\&#28248;&#25945;&#22320;&#29702;&#65288;&#25171;&#24471;&#22810;&#65289;&#36820;&#20027;&#32534;&#21518;&#37325;&#25913;&#9733;\&#26679;31.TIF" TargetMode="Externa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file:///D:\&#28248;&#25945;&#22320;&#29702;&#65288;&#25171;&#24471;&#22810;&#65289;&#36820;&#20027;&#32534;&#21518;&#37325;&#25913;&#9733;\&#26679;32.TIF"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92.xml"/><Relationship Id="rId4" Type="http://schemas.openxmlformats.org/officeDocument/2006/relationships/image" Target="../media/image20.jpeg"/></Relationships>
</file>

<file path=ppt/slides/_rels/slide70.xml.rels><?xml version="1.0" encoding="UTF-8" standalone="yes"?>
<Relationships xmlns="http://schemas.openxmlformats.org/package/2006/relationships"><Relationship Id="rId8" Type="http://schemas.openxmlformats.org/officeDocument/2006/relationships/tags" Target="../tags/tag642.xml"/><Relationship Id="rId13" Type="http://schemas.openxmlformats.org/officeDocument/2006/relationships/tags" Target="../tags/tag647.xml"/><Relationship Id="rId18" Type="http://schemas.openxmlformats.org/officeDocument/2006/relationships/tags" Target="../tags/tag652.xml"/><Relationship Id="rId26" Type="http://schemas.openxmlformats.org/officeDocument/2006/relationships/tags" Target="../tags/tag660.xml"/><Relationship Id="rId3" Type="http://schemas.openxmlformats.org/officeDocument/2006/relationships/tags" Target="../tags/tag637.xml"/><Relationship Id="rId21" Type="http://schemas.openxmlformats.org/officeDocument/2006/relationships/tags" Target="../tags/tag655.xml"/><Relationship Id="rId34" Type="http://schemas.openxmlformats.org/officeDocument/2006/relationships/image" Target="../media/image69.jpeg"/><Relationship Id="rId7" Type="http://schemas.openxmlformats.org/officeDocument/2006/relationships/tags" Target="../tags/tag641.xml"/><Relationship Id="rId12" Type="http://schemas.openxmlformats.org/officeDocument/2006/relationships/tags" Target="../tags/tag646.xml"/><Relationship Id="rId17" Type="http://schemas.openxmlformats.org/officeDocument/2006/relationships/tags" Target="../tags/tag651.xml"/><Relationship Id="rId25" Type="http://schemas.openxmlformats.org/officeDocument/2006/relationships/tags" Target="../tags/tag659.xml"/><Relationship Id="rId33" Type="http://schemas.openxmlformats.org/officeDocument/2006/relationships/image" Target="../media/image68.jpeg"/><Relationship Id="rId2" Type="http://schemas.openxmlformats.org/officeDocument/2006/relationships/tags" Target="../tags/tag636.xml"/><Relationship Id="rId16" Type="http://schemas.openxmlformats.org/officeDocument/2006/relationships/tags" Target="../tags/tag650.xml"/><Relationship Id="rId20" Type="http://schemas.openxmlformats.org/officeDocument/2006/relationships/tags" Target="../tags/tag654.xml"/><Relationship Id="rId29" Type="http://schemas.openxmlformats.org/officeDocument/2006/relationships/slideLayout" Target="../slideLayouts/slideLayout2.xml"/><Relationship Id="rId1" Type="http://schemas.openxmlformats.org/officeDocument/2006/relationships/tags" Target="../tags/tag635.xml"/><Relationship Id="rId6" Type="http://schemas.openxmlformats.org/officeDocument/2006/relationships/tags" Target="../tags/tag640.xml"/><Relationship Id="rId11" Type="http://schemas.openxmlformats.org/officeDocument/2006/relationships/tags" Target="../tags/tag645.xml"/><Relationship Id="rId24" Type="http://schemas.openxmlformats.org/officeDocument/2006/relationships/tags" Target="../tags/tag658.xml"/><Relationship Id="rId32" Type="http://schemas.openxmlformats.org/officeDocument/2006/relationships/image" Target="../media/image67.jpeg"/><Relationship Id="rId5" Type="http://schemas.openxmlformats.org/officeDocument/2006/relationships/tags" Target="../tags/tag639.xml"/><Relationship Id="rId15" Type="http://schemas.openxmlformats.org/officeDocument/2006/relationships/tags" Target="../tags/tag649.xml"/><Relationship Id="rId23" Type="http://schemas.openxmlformats.org/officeDocument/2006/relationships/tags" Target="../tags/tag657.xml"/><Relationship Id="rId28" Type="http://schemas.openxmlformats.org/officeDocument/2006/relationships/tags" Target="../tags/tag662.xml"/><Relationship Id="rId10" Type="http://schemas.openxmlformats.org/officeDocument/2006/relationships/tags" Target="../tags/tag644.xml"/><Relationship Id="rId19" Type="http://schemas.openxmlformats.org/officeDocument/2006/relationships/tags" Target="../tags/tag653.xml"/><Relationship Id="rId31" Type="http://schemas.openxmlformats.org/officeDocument/2006/relationships/image" Target="../media/image66.jpeg"/><Relationship Id="rId4" Type="http://schemas.openxmlformats.org/officeDocument/2006/relationships/tags" Target="../tags/tag638.xml"/><Relationship Id="rId9" Type="http://schemas.openxmlformats.org/officeDocument/2006/relationships/tags" Target="../tags/tag643.xml"/><Relationship Id="rId14" Type="http://schemas.openxmlformats.org/officeDocument/2006/relationships/tags" Target="../tags/tag648.xml"/><Relationship Id="rId22" Type="http://schemas.openxmlformats.org/officeDocument/2006/relationships/tags" Target="../tags/tag656.xml"/><Relationship Id="rId27" Type="http://schemas.openxmlformats.org/officeDocument/2006/relationships/tags" Target="../tags/tag661.xml"/><Relationship Id="rId30" Type="http://schemas.openxmlformats.org/officeDocument/2006/relationships/notesSlide" Target="../notesSlides/notesSlide12.xml"/></Relationships>
</file>

<file path=ppt/slides/_rels/slide71.xml.rels><?xml version="1.0" encoding="UTF-8" standalone="yes"?>
<Relationships xmlns="http://schemas.openxmlformats.org/package/2006/relationships"><Relationship Id="rId3" Type="http://schemas.openxmlformats.org/officeDocument/2006/relationships/image" Target="file:///D:\&#28248;&#25945;&#22320;&#29702;&#65288;&#25171;&#24471;&#22810;&#65289;&#36820;&#20027;&#32534;&#21518;&#37325;&#25913;&#9733;\&#26679;33.TIF" TargetMode="Externa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22.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21.png"/><Relationship Id="rId5" Type="http://schemas.openxmlformats.org/officeDocument/2006/relationships/slideLayout" Target="../slideLayouts/slideLayout4.xml"/><Relationship Id="rId4" Type="http://schemas.openxmlformats.org/officeDocument/2006/relationships/tags" Target="../tags/tag96.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8.xml"/><Relationship Id="rId1" Type="http://schemas.openxmlformats.org/officeDocument/2006/relationships/tags" Target="../tags/tag97.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tags" Target="../tags/tag666.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6000" dirty="0" smtClean="0"/>
              <a:t>一、水循环</a:t>
            </a:r>
            <a:endParaRPr lang="zh-CN" altLang="en-US" sz="6000"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229512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custDataLst>
              <p:tags r:id="rId2"/>
            </p:custDataLst>
            <p:extLst>
              <p:ext uri="{D42A27DB-BD31-4B8C-83A1-F6EECF244321}">
                <p14:modId xmlns:p14="http://schemas.microsoft.com/office/powerpoint/2010/main" val="4189936470"/>
              </p:ext>
            </p:extLst>
          </p:nvPr>
        </p:nvGraphicFramePr>
        <p:xfrm>
          <a:off x="1277634" y="509658"/>
          <a:ext cx="7349014" cy="4553595"/>
        </p:xfrm>
        <a:graphic>
          <a:graphicData uri="http://schemas.openxmlformats.org/drawingml/2006/table">
            <a:tbl>
              <a:tblPr firstRow="1" bandRow="1">
                <a:tableStyleId>{5C22544A-7EE6-4342-B048-85BDC9FD1C3A}</a:tableStyleId>
              </a:tblPr>
              <a:tblGrid>
                <a:gridCol w="2279809"/>
                <a:gridCol w="1882140"/>
                <a:gridCol w="1289209"/>
                <a:gridCol w="1897856"/>
              </a:tblGrid>
              <a:tr h="591382">
                <a:tc gridSpan="4">
                  <a:txBody>
                    <a:bodyPr/>
                    <a:lstStyle/>
                    <a:p>
                      <a:pPr indent="0" algn="ctr">
                        <a:lnSpc>
                          <a:spcPct val="120000"/>
                        </a:lnSpc>
                        <a:spcBef>
                          <a:spcPct val="0"/>
                        </a:spcBef>
                        <a:spcAft>
                          <a:spcPct val="0"/>
                        </a:spcAft>
                        <a:buNone/>
                      </a:pPr>
                      <a:r>
                        <a:rPr lang="en-US" sz="1800" b="1" spc="130" err="1">
                          <a:solidFill>
                            <a:srgbClr val="404040"/>
                          </a:solidFill>
                          <a:latin typeface="微软雅黑" panose="020B0503020204020204" pitchFamily="34" charset="-122"/>
                          <a:ea typeface="微软雅黑" panose="020B0503020204020204" pitchFamily="34" charset="-122"/>
                        </a:rPr>
                        <a:t>地球上各种类型水体的循环更替周期</a:t>
                      </a:r>
                      <a:endParaRPr lang="en-US" sz="1800" b="1" spc="130">
                        <a:solidFill>
                          <a:srgbClr val="404040"/>
                        </a:solidFill>
                        <a:latin typeface="微软雅黑" panose="020B0503020204020204" pitchFamily="34" charset="-122"/>
                        <a:ea typeface="微软雅黑" panose="020B0503020204020204" pitchFamily="34" charset="-122"/>
                      </a:endParaRPr>
                    </a:p>
                  </a:txBody>
                  <a:tcPr marL="161925" marR="161925" marT="100013" marB="100013" anchor="ctr">
                    <a:lnL>
                      <a:noFill/>
                    </a:lnL>
                    <a:lnR>
                      <a:noFill/>
                    </a:lnR>
                    <a:lnT w="19050">
                      <a:solidFill>
                        <a:srgbClr val="595959"/>
                      </a:solidFill>
                      <a:prstDash val="solid"/>
                    </a:lnT>
                    <a:lnB>
                      <a:noFill/>
                    </a:lnB>
                    <a:lnTlToBr>
                      <a:noFill/>
                    </a:lnTlToBr>
                    <a:lnBlToTr>
                      <a:noFill/>
                    </a:lnBlToTr>
                    <a:solidFill>
                      <a:srgbClr val="FFFFFF"/>
                    </a:solidFill>
                  </a:tcPr>
                </a:tc>
                <a:tc hMerge="1">
                  <a:txBody>
                    <a:bodyPr/>
                    <a:lstStyle/>
                    <a:p>
                      <a:endParaRPr lang="zh-CN"/>
                    </a:p>
                  </a:txBody>
                  <a:tcPr marL="215900" marR="215900" marT="133350" marB="133350" anchor="ctr">
                    <a:lnL w="3175">
                      <a:solidFill>
                        <a:srgbClr val="FFFFFF"/>
                      </a:solidFill>
                      <a:prstDash val="dot"/>
                    </a:lnL>
                    <a:lnR w="3175">
                      <a:solidFill>
                        <a:srgbClr val="FFFFFF"/>
                      </a:solidFill>
                      <a:prstDash val="dot"/>
                    </a:lnR>
                    <a:lnT w="19050">
                      <a:solidFill>
                        <a:srgbClr val="595959"/>
                      </a:solidFill>
                      <a:prstDash val="solid"/>
                    </a:lnT>
                    <a:lnB>
                      <a:noFill/>
                    </a:lnB>
                    <a:lnTlToBr>
                      <a:noFill/>
                    </a:lnTlToBr>
                    <a:lnBlToTr>
                      <a:noFill/>
                    </a:lnBlToTr>
                    <a:solidFill>
                      <a:srgbClr val="1784C7"/>
                    </a:solidFill>
                  </a:tcPr>
                </a:tc>
                <a:tc hMerge="1">
                  <a:txBody>
                    <a:bodyPr/>
                    <a:lstStyle/>
                    <a:p>
                      <a:endParaRPr lang="zh-CN"/>
                    </a:p>
                  </a:txBody>
                  <a:tcPr marL="215900" marR="215900" marT="133350" marB="133350" anchor="ctr">
                    <a:lnL w="3175">
                      <a:solidFill>
                        <a:srgbClr val="FFFFFF"/>
                      </a:solidFill>
                      <a:prstDash val="dot"/>
                    </a:lnL>
                    <a:lnR w="3175">
                      <a:solidFill>
                        <a:srgbClr val="FFFFFF"/>
                      </a:solidFill>
                      <a:prstDash val="dot"/>
                    </a:lnR>
                    <a:lnT w="19050">
                      <a:solidFill>
                        <a:srgbClr val="595959"/>
                      </a:solidFill>
                      <a:prstDash val="solid"/>
                    </a:lnT>
                    <a:lnB>
                      <a:noFill/>
                    </a:lnB>
                    <a:lnTlToBr>
                      <a:noFill/>
                    </a:lnTlToBr>
                    <a:lnBlToTr>
                      <a:noFill/>
                    </a:lnBlToTr>
                    <a:solidFill>
                      <a:srgbClr val="1784C7"/>
                    </a:solidFill>
                  </a:tcPr>
                </a:tc>
                <a:tc hMerge="1">
                  <a:txBody>
                    <a:bodyPr/>
                    <a:lstStyle/>
                    <a:p>
                      <a:endParaRPr lang="zh-CN"/>
                    </a:p>
                  </a:txBody>
                  <a:tcPr marL="215900" marR="215900" marT="133350" marB="133350" anchor="ctr">
                    <a:lnL w="3175">
                      <a:solidFill>
                        <a:srgbClr val="FFFFFF"/>
                      </a:solidFill>
                      <a:prstDash val="dot"/>
                    </a:lnL>
                    <a:lnR>
                      <a:noFill/>
                    </a:lnR>
                    <a:lnT w="19050">
                      <a:solidFill>
                        <a:srgbClr val="595959"/>
                      </a:solidFill>
                      <a:prstDash val="solid"/>
                    </a:lnT>
                    <a:lnB>
                      <a:noFill/>
                    </a:lnB>
                    <a:lnTlToBr>
                      <a:noFill/>
                    </a:lnTlToBr>
                    <a:lnBlToTr>
                      <a:noFill/>
                    </a:lnBlToTr>
                    <a:solidFill>
                      <a:srgbClr val="1784C7"/>
                    </a:solidFill>
                  </a:tcPr>
                </a:tc>
              </a:tr>
              <a:tr h="858393">
                <a:tc>
                  <a:txBody>
                    <a:bodyPr/>
                    <a:lstStyle/>
                    <a:p>
                      <a:pPr indent="0" algn="ctr">
                        <a:lnSpc>
                          <a:spcPct val="120000"/>
                        </a:lnSpc>
                        <a:spcBef>
                          <a:spcPct val="0"/>
                        </a:spcBef>
                        <a:spcAft>
                          <a:spcPct val="0"/>
                        </a:spcAft>
                        <a:buNone/>
                      </a:pPr>
                      <a:r>
                        <a:rPr lang="en-US" sz="1800" b="0" spc="130">
                          <a:solidFill>
                            <a:srgbClr val="FFFFFF"/>
                          </a:solidFill>
                          <a:latin typeface="微软雅黑" panose="020B0503020204020204" pitchFamily="34" charset="-122"/>
                          <a:ea typeface="微软雅黑" panose="020B0503020204020204" pitchFamily="34" charset="-122"/>
                        </a:rPr>
                        <a:t>水体</a:t>
                      </a:r>
                    </a:p>
                  </a:txBody>
                  <a:tcPr marL="161925" marR="161925" marT="100013" marB="100013" anchor="ctr">
                    <a:lnL>
                      <a:noFill/>
                    </a:lnL>
                    <a:lnR>
                      <a:noFill/>
                    </a:lnR>
                    <a:lnT>
                      <a:noFill/>
                    </a:lnT>
                    <a:lnB>
                      <a:noFill/>
                    </a:lnB>
                    <a:lnTlToBr>
                      <a:noFill/>
                    </a:lnTlToBr>
                    <a:lnBlToTr>
                      <a:noFill/>
                    </a:lnBlToTr>
                    <a:solidFill>
                      <a:srgbClr val="595959"/>
                    </a:solidFill>
                  </a:tcPr>
                </a:tc>
                <a:tc>
                  <a:txBody>
                    <a:bodyPr/>
                    <a:lstStyle/>
                    <a:p>
                      <a:pPr indent="0" algn="ctr">
                        <a:lnSpc>
                          <a:spcPct val="120000"/>
                        </a:lnSpc>
                        <a:spcBef>
                          <a:spcPct val="0"/>
                        </a:spcBef>
                        <a:spcAft>
                          <a:spcPct val="0"/>
                        </a:spcAft>
                        <a:buNone/>
                      </a:pPr>
                      <a:r>
                        <a:rPr lang="en-US" sz="1800" b="0" spc="130">
                          <a:solidFill>
                            <a:srgbClr val="FFFFFF"/>
                          </a:solidFill>
                          <a:latin typeface="微软雅黑" panose="020B0503020204020204" pitchFamily="34" charset="-122"/>
                          <a:ea typeface="微软雅黑" panose="020B0503020204020204" pitchFamily="34" charset="-122"/>
                        </a:rPr>
                        <a:t>更新周期（年）</a:t>
                      </a:r>
                    </a:p>
                  </a:txBody>
                  <a:tcPr marL="161925" marR="161925" marT="100013" marB="100013" anchor="ctr">
                    <a:lnL>
                      <a:noFill/>
                    </a:lnL>
                    <a:lnR>
                      <a:noFill/>
                    </a:lnR>
                    <a:lnT>
                      <a:noFill/>
                    </a:lnT>
                    <a:lnB>
                      <a:noFill/>
                    </a:lnB>
                    <a:lnTlToBr>
                      <a:noFill/>
                    </a:lnTlToBr>
                    <a:lnBlToTr>
                      <a:noFill/>
                    </a:lnBlToTr>
                    <a:solidFill>
                      <a:srgbClr val="D7B7C9"/>
                    </a:solidFill>
                  </a:tcPr>
                </a:tc>
                <a:tc>
                  <a:txBody>
                    <a:bodyPr/>
                    <a:lstStyle/>
                    <a:p>
                      <a:pPr indent="0" algn="ctr">
                        <a:lnSpc>
                          <a:spcPct val="120000"/>
                        </a:lnSpc>
                        <a:spcBef>
                          <a:spcPct val="0"/>
                        </a:spcBef>
                        <a:spcAft>
                          <a:spcPct val="0"/>
                        </a:spcAft>
                        <a:buNone/>
                      </a:pPr>
                      <a:r>
                        <a:rPr lang="en-US" sz="1800" b="0" spc="130">
                          <a:solidFill>
                            <a:srgbClr val="FFFFFF"/>
                          </a:solidFill>
                          <a:latin typeface="微软雅黑" panose="020B0503020204020204" pitchFamily="34" charset="-122"/>
                          <a:ea typeface="微软雅黑" panose="020B0503020204020204" pitchFamily="34" charset="-122"/>
                        </a:rPr>
                        <a:t>水体</a:t>
                      </a:r>
                    </a:p>
                  </a:txBody>
                  <a:tcPr marL="161925" marR="161925" marT="100013" marB="100013" anchor="ctr">
                    <a:lnL>
                      <a:noFill/>
                    </a:lnL>
                    <a:lnR>
                      <a:noFill/>
                    </a:lnR>
                    <a:lnT>
                      <a:noFill/>
                    </a:lnT>
                    <a:lnB>
                      <a:noFill/>
                    </a:lnB>
                    <a:lnTlToBr>
                      <a:noFill/>
                    </a:lnTlToBr>
                    <a:lnBlToTr>
                      <a:noFill/>
                    </a:lnBlToTr>
                    <a:solidFill>
                      <a:srgbClr val="D5C4B3"/>
                    </a:solidFill>
                  </a:tcPr>
                </a:tc>
                <a:tc>
                  <a:txBody>
                    <a:bodyPr/>
                    <a:lstStyle/>
                    <a:p>
                      <a:pPr indent="0" algn="ctr">
                        <a:lnSpc>
                          <a:spcPct val="120000"/>
                        </a:lnSpc>
                        <a:spcBef>
                          <a:spcPct val="0"/>
                        </a:spcBef>
                        <a:spcAft>
                          <a:spcPct val="0"/>
                        </a:spcAft>
                        <a:buNone/>
                      </a:pPr>
                      <a:r>
                        <a:rPr lang="en-US" sz="1800" b="0" spc="130">
                          <a:solidFill>
                            <a:srgbClr val="FFFFFF"/>
                          </a:solidFill>
                          <a:latin typeface="微软雅黑" panose="020B0503020204020204" pitchFamily="34" charset="-122"/>
                          <a:ea typeface="微软雅黑" panose="020B0503020204020204" pitchFamily="34" charset="-122"/>
                        </a:rPr>
                        <a:t>更新周期（年）</a:t>
                      </a:r>
                    </a:p>
                  </a:txBody>
                  <a:tcPr marL="161925" marR="161925" marT="100013" marB="100013" anchor="ctr">
                    <a:lnL>
                      <a:noFill/>
                    </a:lnL>
                    <a:lnR>
                      <a:noFill/>
                    </a:lnR>
                    <a:lnT>
                      <a:noFill/>
                    </a:lnT>
                    <a:lnB>
                      <a:noFill/>
                    </a:lnB>
                    <a:lnTlToBr>
                      <a:noFill/>
                    </a:lnTlToBr>
                    <a:lnBlToTr>
                      <a:noFill/>
                    </a:lnBlToTr>
                    <a:solidFill>
                      <a:srgbClr val="7DB3DF"/>
                    </a:solidFill>
                  </a:tcPr>
                </a:tc>
              </a:tr>
              <a:tr h="858203">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永久积雪</a:t>
                      </a:r>
                    </a:p>
                  </a:txBody>
                  <a:tcPr marL="161925" marR="161925" marT="100013" marB="100013" anchor="ctr">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9700</a:t>
                      </a:r>
                    </a:p>
                  </a:txBody>
                  <a:tcPr marL="161925" marR="161925" marT="100013" marB="100013"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沼泽水</a:t>
                      </a:r>
                    </a:p>
                  </a:txBody>
                  <a:tcPr marL="161925" marR="161925" marT="100013" marB="100013"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5</a:t>
                      </a:r>
                    </a:p>
                  </a:txBody>
                  <a:tcPr marL="161925" marR="161925" marT="100013" marB="100013" anchor="ctr">
                    <a:lnL w="6350">
                      <a:solidFill>
                        <a:srgbClr val="D9D9D9"/>
                      </a:solidFill>
                      <a:prstDash val="solid"/>
                    </a:lnL>
                    <a:lnR>
                      <a:noFill/>
                    </a:lnR>
                    <a:lnT>
                      <a:noFill/>
                    </a:lnT>
                    <a:lnB>
                      <a:noFill/>
                    </a:lnB>
                    <a:lnTlToBr>
                      <a:noFill/>
                    </a:lnTlToBr>
                    <a:lnBlToTr>
                      <a:noFill/>
                    </a:lnBlToTr>
                    <a:solidFill>
                      <a:srgbClr val="FFFFFF"/>
                    </a:solidFill>
                  </a:tcPr>
                </a:tc>
              </a:tr>
              <a:tr h="858203">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海水</a:t>
                      </a:r>
                    </a:p>
                  </a:txBody>
                  <a:tcPr marL="161925" marR="161925" marT="100013" marB="100013" anchor="ctr">
                    <a:lnL>
                      <a:noFill/>
                    </a:lnL>
                    <a:lnR w="12700">
                      <a:solidFill>
                        <a:srgbClr val="D9D9D9"/>
                      </a:solidFill>
                      <a:prstDash val="solid"/>
                    </a:lnR>
                    <a:lnT>
                      <a:noFill/>
                    </a:lnT>
                    <a:lnB>
                      <a:noFill/>
                    </a:lnB>
                    <a:lnTlToBr>
                      <a:noFill/>
                    </a:lnTlToBr>
                    <a:lnBlToTr>
                      <a:noFill/>
                    </a:lnBlToTr>
                    <a:solidFill>
                      <a:srgbClr val="F2F2F2"/>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2500</a:t>
                      </a:r>
                    </a:p>
                  </a:txBody>
                  <a:tcPr marL="161925" marR="161925" marT="100013" marB="100013"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土壤水</a:t>
                      </a:r>
                    </a:p>
                  </a:txBody>
                  <a:tcPr marL="161925" marR="161925" marT="100013" marB="100013"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1</a:t>
                      </a:r>
                    </a:p>
                  </a:txBody>
                  <a:tcPr marL="161925" marR="161925" marT="100013" marB="100013" anchor="ctr">
                    <a:lnL w="6350">
                      <a:solidFill>
                        <a:srgbClr val="D9D9D9"/>
                      </a:solidFill>
                      <a:prstDash val="solid"/>
                    </a:lnL>
                    <a:lnR>
                      <a:noFill/>
                    </a:lnR>
                    <a:lnT>
                      <a:noFill/>
                    </a:lnT>
                    <a:lnB>
                      <a:noFill/>
                    </a:lnB>
                    <a:lnTlToBr>
                      <a:noFill/>
                    </a:lnTlToBr>
                    <a:lnBlToTr>
                      <a:noFill/>
                    </a:lnBlToTr>
                    <a:solidFill>
                      <a:srgbClr val="F2F2F2"/>
                    </a:solidFill>
                  </a:tcPr>
                </a:tc>
              </a:tr>
              <a:tr h="529209">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地下水</a:t>
                      </a:r>
                    </a:p>
                  </a:txBody>
                  <a:tcPr marL="161925" marR="161925" marT="100013" marB="100013" anchor="ctr">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1400</a:t>
                      </a:r>
                    </a:p>
                  </a:txBody>
                  <a:tcPr marL="161925" marR="161925" marT="100013" marB="100013"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河流</a:t>
                      </a:r>
                    </a:p>
                  </a:txBody>
                  <a:tcPr marL="161925" marR="161925" marT="100013" marB="100013"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16天</a:t>
                      </a:r>
                    </a:p>
                  </a:txBody>
                  <a:tcPr marL="161925" marR="161925" marT="100013" marB="100013" anchor="ctr">
                    <a:lnL w="6350">
                      <a:solidFill>
                        <a:srgbClr val="D9D9D9"/>
                      </a:solidFill>
                      <a:prstDash val="solid"/>
                    </a:lnL>
                    <a:lnR>
                      <a:noFill/>
                    </a:lnR>
                    <a:lnT>
                      <a:noFill/>
                    </a:lnT>
                    <a:lnB>
                      <a:noFill/>
                    </a:lnB>
                    <a:lnTlToBr>
                      <a:noFill/>
                    </a:lnTlToBr>
                    <a:lnBlToTr>
                      <a:noFill/>
                    </a:lnBlToTr>
                    <a:solidFill>
                      <a:srgbClr val="FFFFFF"/>
                    </a:solidFill>
                  </a:tcPr>
                </a:tc>
              </a:tr>
              <a:tr h="858203">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湖泊水</a:t>
                      </a:r>
                    </a:p>
                  </a:txBody>
                  <a:tcPr marL="161925" marR="161925" marT="100013" marB="100013" anchor="ctr">
                    <a:lnL>
                      <a:noFill/>
                    </a:lnL>
                    <a:lnR w="1270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17</a:t>
                      </a:r>
                    </a:p>
                  </a:txBody>
                  <a:tcPr marL="161925" marR="161925" marT="100013" marB="100013" anchor="ctr">
                    <a:lnL w="1270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rPr>
                        <a:t>大气水</a:t>
                      </a:r>
                    </a:p>
                  </a:txBody>
                  <a:tcPr marL="161925" marR="161925" marT="100013" marB="100013" anchor="ctr">
                    <a:lnL w="635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lstStyle/>
                    <a:p>
                      <a:pPr indent="0" algn="ctr">
                        <a:lnSpc>
                          <a:spcPct val="120000"/>
                        </a:lnSpc>
                        <a:spcBef>
                          <a:spcPct val="0"/>
                        </a:spcBef>
                        <a:spcAft>
                          <a:spcPct val="0"/>
                        </a:spcAft>
                        <a:buNone/>
                      </a:pPr>
                      <a:r>
                        <a:rPr lang="en-US" sz="18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8天</a:t>
                      </a:r>
                    </a:p>
                  </a:txBody>
                  <a:tcPr marL="161925" marR="161925" marT="100013" marB="100013" anchor="ctr">
                    <a:lnL w="6350">
                      <a:solidFill>
                        <a:srgbClr val="D9D9D9"/>
                      </a:solidFill>
                      <a:prstDash val="solid"/>
                    </a:lnL>
                    <a:lnR>
                      <a:noFill/>
                    </a:lnR>
                    <a:lnT>
                      <a:noFill/>
                    </a:lnT>
                    <a:lnB w="19050">
                      <a:solidFill>
                        <a:srgbClr val="595959"/>
                      </a:solidFill>
                      <a:prstDash val="solid"/>
                    </a:lnB>
                    <a:lnTlToBr>
                      <a:noFill/>
                    </a:lnTlToBr>
                    <a:lnBlToTr>
                      <a:noFill/>
                    </a:lnBlToTr>
                    <a:solidFill>
                      <a:srgbClr val="F2F2F2"/>
                    </a:solidFill>
                  </a:tcPr>
                </a:tc>
              </a:tr>
            </a:tbl>
          </a:graphicData>
        </a:graphic>
      </p:graphicFrame>
      <p:grpSp>
        <p:nvGrpSpPr>
          <p:cNvPr id="2" name="组合 64"/>
          <p:cNvGrpSpPr/>
          <p:nvPr/>
        </p:nvGrpSpPr>
        <p:grpSpPr>
          <a:xfrm>
            <a:off x="15890" y="-23648"/>
            <a:ext cx="2873446" cy="507831"/>
            <a:chOff x="-1" y="328152"/>
            <a:chExt cx="3831262" cy="677108"/>
          </a:xfrm>
        </p:grpSpPr>
        <p:sp>
          <p:nvSpPr>
            <p:cNvPr id="1048999" name="矩形 3"/>
            <p:cNvSpPr>
              <a:spLocks noChangeArrowheads="1"/>
            </p:cNvSpPr>
            <p:nvPr/>
          </p:nvSpPr>
          <p:spPr bwMode="auto">
            <a:xfrm>
              <a:off x="815050" y="328152"/>
              <a:ext cx="3016211" cy="677108"/>
            </a:xfrm>
            <a:prstGeom prst="rect">
              <a:avLst/>
            </a:prstGeom>
            <a:noFill/>
            <a:ln>
              <a:noFill/>
            </a:ln>
            <a:effectLst>
              <a:outerShdw blurRad="50800" dist="38100" dir="2700000" algn="tl" rotWithShape="0">
                <a:schemeClr val="bg2">
                  <a:lumMod val="50000"/>
                  <a:alpha val="40000"/>
                </a:schemeClr>
              </a:outerShdw>
            </a:effectLst>
          </p:spPr>
          <p:txBody>
            <a:bodyPr wrap="none">
              <a:spAutoFit/>
            </a:bodyPr>
            <a:lstStyle/>
            <a:p>
              <a:pPr defTabSz="685800"/>
              <a:r>
                <a:rPr lang="zh-CN" altLang="en-US" sz="2700" kern="0" dirty="0" smtClean="0">
                  <a:solidFill>
                    <a:srgbClr val="0070C4"/>
                  </a:solidFill>
                  <a:latin typeface="思源黑体 CN Heavy" panose="020B0A00000000000000" pitchFamily="34" charset="-122"/>
                  <a:ea typeface="思源黑体 CN Heavy" panose="020B0A00000000000000" pitchFamily="34" charset="-122"/>
                  <a:sym typeface="Impact" panose="020B0806030902050204" pitchFamily="34" charset="0"/>
                </a:rPr>
                <a:t>水体更新速度</a:t>
              </a:r>
            </a:p>
          </p:txBody>
        </p:sp>
        <p:sp>
          <p:nvSpPr>
            <p:cNvPr id="1049000" name="矩形 36"/>
            <p:cNvSpPr/>
            <p:nvPr/>
          </p:nvSpPr>
          <p:spPr>
            <a:xfrm>
              <a:off x="-1" y="379187"/>
              <a:ext cx="551543" cy="486412"/>
            </a:xfrm>
            <a:prstGeom prst="rect">
              <a:avLst/>
            </a:prstGeom>
            <a:solidFill>
              <a:srgbClr val="0070C4"/>
            </a:solidFill>
            <a:ln w="1270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dirty="0">
                <a:solidFill>
                  <a:srgbClr val="0070C4"/>
                </a:solidFill>
              </a:endParaRPr>
            </a:p>
          </p:txBody>
        </p:sp>
        <p:sp>
          <p:nvSpPr>
            <p:cNvPr id="1049001" name="矩形 37"/>
            <p:cNvSpPr/>
            <p:nvPr/>
          </p:nvSpPr>
          <p:spPr>
            <a:xfrm>
              <a:off x="638834" y="390365"/>
              <a:ext cx="120200" cy="475234"/>
            </a:xfrm>
            <a:prstGeom prst="rect">
              <a:avLst/>
            </a:prstGeom>
            <a:solidFill>
              <a:srgbClr val="0070C4"/>
            </a:solidFill>
            <a:ln w="1270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dirty="0">
                <a:solidFill>
                  <a:srgbClr val="0070C4"/>
                </a:solidFill>
              </a:endParaRPr>
            </a:p>
          </p:txBody>
        </p:sp>
      </p:grpSp>
    </p:spTree>
    <p:custDataLst>
      <p:tags r:id="rId1"/>
    </p:custDataLst>
    <p:extLst>
      <p:ext uri="{BB962C8B-B14F-4D97-AF65-F5344CB8AC3E}">
        <p14:creationId xmlns:p14="http://schemas.microsoft.com/office/powerpoint/2010/main" val="1606988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141685"/>
            <a:ext cx="8280400" cy="319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3"/>
          <p:cNvSpPr txBox="1">
            <a:spLocks noChangeArrowheads="1"/>
          </p:cNvSpPr>
          <p:nvPr/>
        </p:nvSpPr>
        <p:spPr bwMode="auto">
          <a:xfrm>
            <a:off x="250825" y="3381375"/>
            <a:ext cx="87137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spcBef>
                <a:spcPct val="50000"/>
              </a:spcBef>
            </a:pPr>
            <a:r>
              <a:rPr kumimoji="1" lang="zh-CN" altLang="en-US" sz="2400" dirty="0">
                <a:solidFill>
                  <a:schemeClr val="tx1"/>
                </a:solidFill>
                <a:latin typeface="黑体" pitchFamily="49" charset="-122"/>
                <a:ea typeface="黑体" pitchFamily="49" charset="-122"/>
              </a:rPr>
              <a:t>读上图，仅考虑地下水的埋藏深度，图中①②③④四口井中，最容易打到水的是（  ）        </a:t>
            </a:r>
          </a:p>
          <a:p>
            <a:pPr eaLnBrk="1" hangingPunct="1">
              <a:spcBef>
                <a:spcPct val="50000"/>
              </a:spcBef>
            </a:pPr>
            <a:r>
              <a:rPr kumimoji="1" lang="en-US" altLang="zh-CN" sz="2400" dirty="0">
                <a:solidFill>
                  <a:schemeClr val="tx1"/>
                </a:solidFill>
                <a:latin typeface="黑体" pitchFamily="49" charset="-122"/>
                <a:ea typeface="黑体" pitchFamily="49" charset="-122"/>
              </a:rPr>
              <a:t>A</a:t>
            </a:r>
            <a:r>
              <a:rPr kumimoji="1" lang="zh-CN" altLang="en-US" sz="2400" dirty="0">
                <a:solidFill>
                  <a:schemeClr val="tx1"/>
                </a:solidFill>
                <a:latin typeface="黑体" pitchFamily="49" charset="-122"/>
                <a:ea typeface="黑体" pitchFamily="49" charset="-122"/>
              </a:rPr>
              <a:t>．①	      </a:t>
            </a:r>
            <a:r>
              <a:rPr kumimoji="1" lang="en-US" altLang="zh-CN" sz="2400" dirty="0">
                <a:solidFill>
                  <a:schemeClr val="tx1"/>
                </a:solidFill>
                <a:latin typeface="黑体" pitchFamily="49" charset="-122"/>
                <a:ea typeface="黑体" pitchFamily="49" charset="-122"/>
              </a:rPr>
              <a:t>B</a:t>
            </a:r>
            <a:r>
              <a:rPr kumimoji="1" lang="zh-CN" altLang="en-US" sz="2400" dirty="0">
                <a:solidFill>
                  <a:schemeClr val="tx1"/>
                </a:solidFill>
                <a:latin typeface="黑体" pitchFamily="49" charset="-122"/>
                <a:ea typeface="黑体" pitchFamily="49" charset="-122"/>
              </a:rPr>
              <a:t>．②      </a:t>
            </a:r>
            <a:r>
              <a:rPr kumimoji="1" lang="en-US" altLang="zh-CN" sz="2400" dirty="0">
                <a:solidFill>
                  <a:schemeClr val="tx1"/>
                </a:solidFill>
                <a:latin typeface="黑体" pitchFamily="49" charset="-122"/>
                <a:ea typeface="黑体" pitchFamily="49" charset="-122"/>
              </a:rPr>
              <a:t>C</a:t>
            </a:r>
            <a:r>
              <a:rPr kumimoji="1" lang="zh-CN" altLang="en-US" sz="2400" dirty="0">
                <a:solidFill>
                  <a:schemeClr val="tx1"/>
                </a:solidFill>
                <a:latin typeface="黑体" pitchFamily="49" charset="-122"/>
                <a:ea typeface="黑体" pitchFamily="49" charset="-122"/>
              </a:rPr>
              <a:t>．③	  </a:t>
            </a:r>
            <a:r>
              <a:rPr kumimoji="1" lang="en-US" altLang="zh-CN" sz="2400" dirty="0">
                <a:solidFill>
                  <a:schemeClr val="tx1"/>
                </a:solidFill>
                <a:latin typeface="黑体" pitchFamily="49" charset="-122"/>
                <a:ea typeface="黑体" pitchFamily="49" charset="-122"/>
              </a:rPr>
              <a:t>D</a:t>
            </a:r>
            <a:r>
              <a:rPr kumimoji="1" lang="zh-CN" altLang="en-US" sz="2400" dirty="0">
                <a:solidFill>
                  <a:schemeClr val="tx1"/>
                </a:solidFill>
                <a:latin typeface="黑体" pitchFamily="49" charset="-122"/>
                <a:ea typeface="黑体" pitchFamily="49" charset="-122"/>
              </a:rPr>
              <a:t>．④</a:t>
            </a:r>
          </a:p>
        </p:txBody>
      </p:sp>
      <p:sp>
        <p:nvSpPr>
          <p:cNvPr id="560132" name="Text Box 4"/>
          <p:cNvSpPr txBox="1">
            <a:spLocks noChangeArrowheads="1"/>
          </p:cNvSpPr>
          <p:nvPr/>
        </p:nvSpPr>
        <p:spPr bwMode="auto">
          <a:xfrm>
            <a:off x="5651501" y="3706416"/>
            <a:ext cx="5762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spcBef>
                <a:spcPct val="50000"/>
              </a:spcBef>
            </a:pPr>
            <a:r>
              <a:rPr kumimoji="1" lang="en-US" altLang="zh-CN" sz="3200">
                <a:solidFill>
                  <a:srgbClr val="FF3300"/>
                </a:solidFill>
                <a:latin typeface="黑体" pitchFamily="49" charset="-122"/>
                <a:ea typeface="黑体" pitchFamily="49" charset="-122"/>
              </a:rPr>
              <a:t>C</a:t>
            </a:r>
          </a:p>
        </p:txBody>
      </p:sp>
      <p:sp>
        <p:nvSpPr>
          <p:cNvPr id="560139" name="Text Box 11"/>
          <p:cNvSpPr txBox="1">
            <a:spLocks noChangeArrowheads="1"/>
          </p:cNvSpPr>
          <p:nvPr/>
        </p:nvSpPr>
        <p:spPr bwMode="auto">
          <a:xfrm>
            <a:off x="611188" y="4500563"/>
            <a:ext cx="9092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r>
              <a:rPr lang="en-US" altLang="zh-CN">
                <a:latin typeface="黑体" pitchFamily="49" charset="-122"/>
                <a:ea typeface="黑体" pitchFamily="49" charset="-122"/>
              </a:rPr>
              <a:t>5~10</a:t>
            </a:r>
          </a:p>
        </p:txBody>
      </p:sp>
      <p:sp>
        <p:nvSpPr>
          <p:cNvPr id="560140" name="Text Box 12"/>
          <p:cNvSpPr txBox="1">
            <a:spLocks noChangeArrowheads="1"/>
          </p:cNvSpPr>
          <p:nvPr/>
        </p:nvSpPr>
        <p:spPr bwMode="auto">
          <a:xfrm>
            <a:off x="2771775" y="4500563"/>
            <a:ext cx="3658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r>
              <a:rPr lang="en-US" altLang="zh-CN">
                <a:latin typeface="黑体" pitchFamily="49" charset="-122"/>
                <a:ea typeface="黑体" pitchFamily="49" charset="-122"/>
              </a:rPr>
              <a:t>5</a:t>
            </a:r>
          </a:p>
        </p:txBody>
      </p:sp>
      <p:sp>
        <p:nvSpPr>
          <p:cNvPr id="560141" name="Text Box 13"/>
          <p:cNvSpPr txBox="1">
            <a:spLocks noChangeArrowheads="1"/>
          </p:cNvSpPr>
          <p:nvPr/>
        </p:nvSpPr>
        <p:spPr bwMode="auto">
          <a:xfrm>
            <a:off x="3951866" y="4620280"/>
            <a:ext cx="728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r>
              <a:rPr lang="en-US" altLang="zh-CN" dirty="0">
                <a:latin typeface="黑体" pitchFamily="49" charset="-122"/>
                <a:ea typeface="黑体" pitchFamily="49" charset="-122"/>
              </a:rPr>
              <a:t>0~5</a:t>
            </a:r>
          </a:p>
        </p:txBody>
      </p:sp>
      <p:sp>
        <p:nvSpPr>
          <p:cNvPr id="560142" name="Text Box 14"/>
          <p:cNvSpPr txBox="1">
            <a:spLocks noChangeArrowheads="1"/>
          </p:cNvSpPr>
          <p:nvPr/>
        </p:nvSpPr>
        <p:spPr bwMode="auto">
          <a:xfrm>
            <a:off x="5573826" y="4620280"/>
            <a:ext cx="3658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r>
              <a:rPr lang="en-US" altLang="zh-CN">
                <a:latin typeface="黑体" pitchFamily="49" charset="-122"/>
                <a:ea typeface="黑体" pitchFamily="49" charset="-122"/>
              </a:rPr>
              <a:t>5</a:t>
            </a:r>
          </a:p>
        </p:txBody>
      </p:sp>
    </p:spTree>
    <p:extLst>
      <p:ext uri="{BB962C8B-B14F-4D97-AF65-F5344CB8AC3E}">
        <p14:creationId xmlns:p14="http://schemas.microsoft.com/office/powerpoint/2010/main" val="3991212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01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01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014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01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60132">
                                            <p:txEl>
                                              <p:pRg st="0" end="0"/>
                                            </p:txEl>
                                          </p:spTgt>
                                        </p:tgtEl>
                                        <p:attrNameLst>
                                          <p:attrName>style.visibility</p:attrName>
                                        </p:attrNameLst>
                                      </p:cBhvr>
                                      <p:to>
                                        <p:strVal val="visible"/>
                                      </p:to>
                                    </p:set>
                                    <p:animEffect transition="in" filter="blinds(horizontal)">
                                      <p:cBhvr>
                                        <p:cTn id="23" dur="500"/>
                                        <p:tgtEl>
                                          <p:spTgt spid="560132">
                                            <p:txEl>
                                              <p:pRg st="0" end="0"/>
                                            </p:txEl>
                                          </p:spTgt>
                                        </p:tgtEl>
                                      </p:cBhvr>
                                    </p:animEffect>
                                  </p:childTnLst>
                                  <p:subTnLst>
                                    <p:audio>
                                      <p:cMediaNode mute="1">
                                        <p:cTn display="0" masterRel="sameClick">
                                          <p:stCondLst>
                                            <p:cond evt="begin" delay="0">
                                              <p:tn val="2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2" grpId="0" build="p" autoUpdateAnimBg="0"/>
      <p:bldP spid="560139" grpId="0"/>
      <p:bldP spid="560140" grpId="0"/>
      <p:bldP spid="560141" grpId="0"/>
      <p:bldP spid="56014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792" y="789385"/>
            <a:ext cx="5113337" cy="3658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626" name="Rectangle 2"/>
          <p:cNvSpPr>
            <a:spLocks noChangeArrowheads="1"/>
          </p:cNvSpPr>
          <p:nvPr/>
        </p:nvSpPr>
        <p:spPr bwMode="auto">
          <a:xfrm>
            <a:off x="582216" y="4448176"/>
            <a:ext cx="8022232" cy="461665"/>
          </a:xfrm>
          <a:prstGeom prst="rect">
            <a:avLst/>
          </a:prstGeom>
          <a:noFill/>
          <a:ln w="9525">
            <a:noFill/>
            <a:miter lim="800000"/>
            <a:headEnd/>
            <a:tailEnd/>
          </a:ln>
          <a:effectLst/>
        </p:spPr>
        <p:txBody>
          <a:bodyPr wrap="square">
            <a:spAutoFit/>
          </a:bodyPr>
          <a:lstStyle/>
          <a:p>
            <a:pPr eaLnBrk="1" hangingPunct="1">
              <a:defRPr/>
            </a:pPr>
            <a:r>
              <a:rPr lang="zh-CN" altLang="en-US" sz="2400" dirty="0">
                <a:solidFill>
                  <a:srgbClr val="0000FF"/>
                </a:solidFill>
                <a:latin typeface="Arial" charset="0"/>
                <a:ea typeface="黑体" pitchFamily="49" charset="-122"/>
              </a:rPr>
              <a:t>潜水的流向总是垂直于等潜水位线，由高水位流向低水位。</a:t>
            </a:r>
          </a:p>
        </p:txBody>
      </p:sp>
      <p:sp>
        <p:nvSpPr>
          <p:cNvPr id="39940" name="Line 4"/>
          <p:cNvSpPr>
            <a:spLocks noChangeShapeType="1"/>
          </p:cNvSpPr>
          <p:nvPr/>
        </p:nvSpPr>
        <p:spPr bwMode="auto">
          <a:xfrm flipH="1" flipV="1">
            <a:off x="1042591" y="2787254"/>
            <a:ext cx="361950" cy="21669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8629" name="Text Box 5"/>
          <p:cNvSpPr txBox="1">
            <a:spLocks noChangeArrowheads="1"/>
          </p:cNvSpPr>
          <p:nvPr/>
        </p:nvSpPr>
        <p:spPr bwMode="auto">
          <a:xfrm>
            <a:off x="1474391" y="2842022"/>
            <a:ext cx="576262" cy="369332"/>
          </a:xfrm>
          <a:prstGeom prst="rect">
            <a:avLst/>
          </a:prstGeom>
          <a:noFill/>
          <a:ln w="9525">
            <a:noFill/>
            <a:miter lim="800000"/>
            <a:headEnd/>
            <a:tailEnd/>
          </a:ln>
          <a:effectLst/>
        </p:spPr>
        <p:txBody>
          <a:bodyPr>
            <a:spAutoFit/>
          </a:bodyPr>
          <a:lstStyle/>
          <a:p>
            <a:pPr eaLnBrk="1" hangingPunct="1">
              <a:spcBef>
                <a:spcPct val="50000"/>
              </a:spcBef>
              <a:defRPr/>
            </a:pPr>
            <a:r>
              <a:rPr lang="en-US" altLang="zh-CN">
                <a:effectLst>
                  <a:outerShdw blurRad="38100" dist="38100" dir="2700000" algn="tl">
                    <a:srgbClr val="C0C0C0"/>
                  </a:outerShdw>
                </a:effectLst>
                <a:latin typeface="Arial" charset="0"/>
              </a:rPr>
              <a:t>⑤</a:t>
            </a:r>
          </a:p>
        </p:txBody>
      </p:sp>
      <p:sp>
        <p:nvSpPr>
          <p:cNvPr id="538630" name="Line 6"/>
          <p:cNvSpPr>
            <a:spLocks noChangeShapeType="1"/>
          </p:cNvSpPr>
          <p:nvPr/>
        </p:nvSpPr>
        <p:spPr bwMode="auto">
          <a:xfrm>
            <a:off x="1977628" y="1815704"/>
            <a:ext cx="431800" cy="10834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8631" name="Line 7"/>
          <p:cNvSpPr>
            <a:spLocks noChangeShapeType="1"/>
          </p:cNvSpPr>
          <p:nvPr/>
        </p:nvSpPr>
        <p:spPr bwMode="auto">
          <a:xfrm flipV="1">
            <a:off x="2193528" y="1653778"/>
            <a:ext cx="144463" cy="2155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8632" name="Text Box 8"/>
          <p:cNvSpPr txBox="1">
            <a:spLocks noChangeArrowheads="1"/>
          </p:cNvSpPr>
          <p:nvPr/>
        </p:nvSpPr>
        <p:spPr bwMode="auto">
          <a:xfrm>
            <a:off x="5724128" y="1221582"/>
            <a:ext cx="3346450" cy="1815882"/>
          </a:xfrm>
          <a:prstGeom prst="rect">
            <a:avLst/>
          </a:prstGeom>
          <a:noFill/>
          <a:ln w="9525">
            <a:noFill/>
            <a:miter lim="800000"/>
            <a:headEnd/>
            <a:tailEnd/>
          </a:ln>
          <a:effectLst/>
        </p:spPr>
        <p:txBody>
          <a:bodyPr>
            <a:spAutoFit/>
          </a:bodyPr>
          <a:lstStyle/>
          <a:p>
            <a:pPr eaLnBrk="1" hangingPunct="1">
              <a:spcBef>
                <a:spcPct val="50000"/>
              </a:spcBef>
              <a:defRPr/>
            </a:pPr>
            <a:r>
              <a:rPr lang="zh-CN" altLang="en-US" sz="2800" dirty="0">
                <a:solidFill>
                  <a:srgbClr val="0000FF"/>
                </a:solidFill>
                <a:effectLst>
                  <a:outerShdw blurRad="38100" dist="38100" dir="2700000" algn="tl">
                    <a:srgbClr val="C0C0C0"/>
                  </a:outerShdw>
                </a:effectLst>
                <a:latin typeface="黑体" pitchFamily="49" charset="-122"/>
                <a:ea typeface="黑体" pitchFamily="49" charset="-122"/>
              </a:rPr>
              <a:t>在等值线的转折点，流向与等值线的切线垂直，由高处向低处流动。</a:t>
            </a:r>
          </a:p>
        </p:txBody>
      </p:sp>
      <p:sp>
        <p:nvSpPr>
          <p:cNvPr id="2" name="矩形 1"/>
          <p:cNvSpPr/>
          <p:nvPr/>
        </p:nvSpPr>
        <p:spPr>
          <a:xfrm>
            <a:off x="936317" y="195486"/>
            <a:ext cx="2313454" cy="461665"/>
          </a:xfrm>
          <a:prstGeom prst="rect">
            <a:avLst/>
          </a:prstGeom>
        </p:spPr>
        <p:txBody>
          <a:bodyPr wrap="none">
            <a:spAutoFit/>
          </a:bodyPr>
          <a:lstStyle/>
          <a:p>
            <a:pPr indent="279400"/>
            <a:r>
              <a:rPr lang="en-US" altLang="zh-CN" sz="2400" dirty="0" smtClean="0">
                <a:latin typeface="黑体" pitchFamily="49" charset="-122"/>
                <a:ea typeface="黑体" pitchFamily="49" charset="-122"/>
              </a:rPr>
              <a:t>3.</a:t>
            </a:r>
            <a:r>
              <a:rPr lang="zh-CN" altLang="en-US" sz="2400" dirty="0" smtClean="0">
                <a:latin typeface="黑体" pitchFamily="49" charset="-122"/>
                <a:ea typeface="黑体" pitchFamily="49" charset="-122"/>
              </a:rPr>
              <a:t>潜水</a:t>
            </a:r>
            <a:r>
              <a:rPr lang="zh-CN" altLang="en-US" sz="2400" dirty="0">
                <a:latin typeface="黑体" pitchFamily="49" charset="-122"/>
                <a:ea typeface="黑体" pitchFamily="49" charset="-122"/>
              </a:rPr>
              <a:t>的流向</a:t>
            </a:r>
          </a:p>
        </p:txBody>
      </p:sp>
    </p:spTree>
    <p:extLst>
      <p:ext uri="{BB962C8B-B14F-4D97-AF65-F5344CB8AC3E}">
        <p14:creationId xmlns:p14="http://schemas.microsoft.com/office/powerpoint/2010/main" val="1941084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8631"/>
                                        </p:tgtEl>
                                        <p:attrNameLst>
                                          <p:attrName>style.visibility</p:attrName>
                                        </p:attrNameLst>
                                      </p:cBhvr>
                                      <p:to>
                                        <p:strVal val="visible"/>
                                      </p:to>
                                    </p:set>
                                    <p:anim calcmode="lin" valueType="num">
                                      <p:cBhvr additive="base">
                                        <p:cTn id="7" dur="500" fill="hold"/>
                                        <p:tgtEl>
                                          <p:spTgt spid="538631"/>
                                        </p:tgtEl>
                                        <p:attrNameLst>
                                          <p:attrName>ppt_x</p:attrName>
                                        </p:attrNameLst>
                                      </p:cBhvr>
                                      <p:tavLst>
                                        <p:tav tm="0">
                                          <p:val>
                                            <p:strVal val="#ppt_x"/>
                                          </p:val>
                                        </p:tav>
                                        <p:tav tm="100000">
                                          <p:val>
                                            <p:strVal val="#ppt_x"/>
                                          </p:val>
                                        </p:tav>
                                      </p:tavLst>
                                    </p:anim>
                                    <p:anim calcmode="lin" valueType="num">
                                      <p:cBhvr additive="base">
                                        <p:cTn id="8" dur="500" fill="hold"/>
                                        <p:tgtEl>
                                          <p:spTgt spid="5386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38630"/>
                                        </p:tgtEl>
                                        <p:attrNameLst>
                                          <p:attrName>style.visibility</p:attrName>
                                        </p:attrNameLst>
                                      </p:cBhvr>
                                      <p:to>
                                        <p:strVal val="visible"/>
                                      </p:to>
                                    </p:set>
                                    <p:anim calcmode="lin" valueType="num">
                                      <p:cBhvr additive="base">
                                        <p:cTn id="11" dur="500" fill="hold"/>
                                        <p:tgtEl>
                                          <p:spTgt spid="538630"/>
                                        </p:tgtEl>
                                        <p:attrNameLst>
                                          <p:attrName>ppt_x</p:attrName>
                                        </p:attrNameLst>
                                      </p:cBhvr>
                                      <p:tavLst>
                                        <p:tav tm="0">
                                          <p:val>
                                            <p:strVal val="#ppt_x"/>
                                          </p:val>
                                        </p:tav>
                                        <p:tav tm="100000">
                                          <p:val>
                                            <p:strVal val="#ppt_x"/>
                                          </p:val>
                                        </p:tav>
                                      </p:tavLst>
                                    </p:anim>
                                    <p:anim calcmode="lin" valueType="num">
                                      <p:cBhvr additive="base">
                                        <p:cTn id="12" dur="500" fill="hold"/>
                                        <p:tgtEl>
                                          <p:spTgt spid="53863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38632"/>
                                        </p:tgtEl>
                                        <p:attrNameLst>
                                          <p:attrName>style.visibility</p:attrName>
                                        </p:attrNameLst>
                                      </p:cBhvr>
                                      <p:to>
                                        <p:strVal val="visible"/>
                                      </p:to>
                                    </p:set>
                                    <p:anim calcmode="lin" valueType="num">
                                      <p:cBhvr additive="base">
                                        <p:cTn id="17" dur="500" fill="hold"/>
                                        <p:tgtEl>
                                          <p:spTgt spid="538632"/>
                                        </p:tgtEl>
                                        <p:attrNameLst>
                                          <p:attrName>ppt_x</p:attrName>
                                        </p:attrNameLst>
                                      </p:cBhvr>
                                      <p:tavLst>
                                        <p:tav tm="0">
                                          <p:val>
                                            <p:strVal val="#ppt_x"/>
                                          </p:val>
                                        </p:tav>
                                        <p:tav tm="100000">
                                          <p:val>
                                            <p:strVal val="#ppt_x"/>
                                          </p:val>
                                        </p:tav>
                                      </p:tavLst>
                                    </p:anim>
                                    <p:anim calcmode="lin" valueType="num">
                                      <p:cBhvr additive="base">
                                        <p:cTn id="18" dur="500" fill="hold"/>
                                        <p:tgtEl>
                                          <p:spTgt spid="5386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30" grpId="0" animBg="1"/>
      <p:bldP spid="538631" grpId="0" animBg="1"/>
      <p:bldP spid="53863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23850" y="855731"/>
            <a:ext cx="84963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279400" eaLnBrk="1" hangingPunct="1"/>
            <a:r>
              <a:rPr lang="en-US" altLang="zh-CN" sz="3600" dirty="0" smtClean="0">
                <a:latin typeface="黑体" pitchFamily="49" charset="-122"/>
                <a:ea typeface="黑体" pitchFamily="49" charset="-122"/>
              </a:rPr>
              <a:t>4.</a:t>
            </a:r>
            <a:r>
              <a:rPr lang="zh-CN" altLang="en-US" sz="3600" dirty="0" smtClean="0">
                <a:latin typeface="黑体" pitchFamily="49" charset="-122"/>
                <a:ea typeface="黑体" pitchFamily="49" charset="-122"/>
              </a:rPr>
              <a:t>潜水</a:t>
            </a:r>
            <a:r>
              <a:rPr lang="zh-CN" altLang="en-US" sz="3600" dirty="0">
                <a:latin typeface="黑体" pitchFamily="49" charset="-122"/>
                <a:ea typeface="黑体" pitchFamily="49" charset="-122"/>
              </a:rPr>
              <a:t>的流速</a:t>
            </a:r>
          </a:p>
          <a:p>
            <a:pPr indent="279400" eaLnBrk="1" hangingPunct="1"/>
            <a:endParaRPr lang="zh-CN" altLang="en-US" sz="3600" dirty="0">
              <a:solidFill>
                <a:srgbClr val="FFFF00"/>
              </a:solidFill>
              <a:latin typeface="黑体" pitchFamily="49" charset="-122"/>
              <a:ea typeface="黑体" pitchFamily="49" charset="-122"/>
            </a:endParaRPr>
          </a:p>
          <a:p>
            <a:pPr indent="279400" eaLnBrk="1" hangingPunct="1"/>
            <a:r>
              <a:rPr lang="zh-CN" altLang="en-US" sz="3200" dirty="0" smtClean="0">
                <a:solidFill>
                  <a:schemeClr val="tx1"/>
                </a:solidFill>
                <a:latin typeface="黑体" pitchFamily="49" charset="-122"/>
                <a:ea typeface="黑体" pitchFamily="49" charset="-122"/>
              </a:rPr>
              <a:t>在</a:t>
            </a:r>
            <a:r>
              <a:rPr lang="zh-CN" altLang="en-US" sz="3200" dirty="0">
                <a:solidFill>
                  <a:schemeClr val="tx1"/>
                </a:solidFill>
                <a:latin typeface="黑体" pitchFamily="49" charset="-122"/>
                <a:ea typeface="黑体" pitchFamily="49" charset="-122"/>
              </a:rPr>
              <a:t>同一幅等潜水位线图中，</a:t>
            </a:r>
            <a:r>
              <a:rPr lang="zh-CN" altLang="en-US" sz="3200" dirty="0">
                <a:solidFill>
                  <a:srgbClr val="0066FF"/>
                </a:solidFill>
                <a:latin typeface="黑体" pitchFamily="49" charset="-122"/>
                <a:ea typeface="黑体" pitchFamily="49" charset="-122"/>
              </a:rPr>
              <a:t>等潜水位线越密集</a:t>
            </a:r>
            <a:r>
              <a:rPr lang="zh-CN" altLang="en-US" sz="3200" dirty="0">
                <a:solidFill>
                  <a:schemeClr val="tx1"/>
                </a:solidFill>
                <a:latin typeface="黑体" pitchFamily="49" charset="-122"/>
                <a:ea typeface="黑体" pitchFamily="49" charset="-122"/>
              </a:rPr>
              <a:t>的地方，潜水面坡度越陡，</a:t>
            </a:r>
            <a:r>
              <a:rPr lang="zh-CN" altLang="en-US" sz="3200" dirty="0">
                <a:solidFill>
                  <a:srgbClr val="0066FF"/>
                </a:solidFill>
                <a:latin typeface="黑体" pitchFamily="49" charset="-122"/>
                <a:ea typeface="黑体" pitchFamily="49" charset="-122"/>
              </a:rPr>
              <a:t>潜水流速越快</a:t>
            </a:r>
            <a:r>
              <a:rPr lang="zh-CN" altLang="en-US" sz="3200" dirty="0">
                <a:solidFill>
                  <a:schemeClr val="tx1"/>
                </a:solidFill>
                <a:latin typeface="黑体" pitchFamily="49" charset="-122"/>
                <a:ea typeface="黑体" pitchFamily="49" charset="-122"/>
              </a:rPr>
              <a:t>；</a:t>
            </a:r>
            <a:r>
              <a:rPr lang="zh-CN" altLang="en-US" sz="3200" dirty="0">
                <a:solidFill>
                  <a:srgbClr val="0066FF"/>
                </a:solidFill>
                <a:latin typeface="黑体" pitchFamily="49" charset="-122"/>
                <a:ea typeface="黑体" pitchFamily="49" charset="-122"/>
              </a:rPr>
              <a:t>等潜水位线越稀疏</a:t>
            </a:r>
            <a:r>
              <a:rPr lang="zh-CN" altLang="en-US" sz="3200" dirty="0">
                <a:solidFill>
                  <a:schemeClr val="tx1"/>
                </a:solidFill>
                <a:latin typeface="黑体" pitchFamily="49" charset="-122"/>
                <a:ea typeface="黑体" pitchFamily="49" charset="-122"/>
              </a:rPr>
              <a:t>的地方，潜水面坡度越缓，</a:t>
            </a:r>
            <a:r>
              <a:rPr lang="zh-CN" altLang="en-US" sz="3200" dirty="0">
                <a:solidFill>
                  <a:srgbClr val="0066FF"/>
                </a:solidFill>
                <a:latin typeface="黑体" pitchFamily="49" charset="-122"/>
                <a:ea typeface="黑体" pitchFamily="49" charset="-122"/>
              </a:rPr>
              <a:t>潜水流速越慢</a:t>
            </a:r>
            <a:r>
              <a:rPr lang="zh-CN" altLang="en-US" sz="3200" dirty="0">
                <a:solidFill>
                  <a:schemeClr val="tx1"/>
                </a:solidFill>
                <a:latin typeface="黑体" pitchFamily="49" charset="-122"/>
                <a:ea typeface="黑体" pitchFamily="49" charset="-122"/>
              </a:rPr>
              <a:t>。</a:t>
            </a:r>
          </a:p>
        </p:txBody>
      </p:sp>
    </p:spTree>
    <p:extLst>
      <p:ext uri="{BB962C8B-B14F-4D97-AF65-F5344CB8AC3E}">
        <p14:creationId xmlns:p14="http://schemas.microsoft.com/office/powerpoint/2010/main" val="13087599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p:cNvSpPr txBox="1">
            <a:spLocks noChangeArrowheads="1"/>
          </p:cNvSpPr>
          <p:nvPr/>
        </p:nvSpPr>
        <p:spPr bwMode="auto">
          <a:xfrm>
            <a:off x="179388" y="86916"/>
            <a:ext cx="88201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en-US" altLang="zh-CN" b="0">
                <a:solidFill>
                  <a:schemeClr val="tx1"/>
                </a:solidFill>
              </a:rPr>
              <a:t/>
            </a:r>
            <a:br>
              <a:rPr lang="en-US" altLang="zh-CN" b="0">
                <a:solidFill>
                  <a:schemeClr val="tx1"/>
                </a:solidFill>
              </a:rPr>
            </a:br>
            <a:endParaRPr lang="en-US" altLang="zh-CN" b="0">
              <a:solidFill>
                <a:schemeClr val="tx1"/>
              </a:solidFill>
            </a:endParaRPr>
          </a:p>
        </p:txBody>
      </p:sp>
      <p:pic>
        <p:nvPicPr>
          <p:cNvPr id="41987" name="Picture 5" descr="swx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414" y="-15479"/>
            <a:ext cx="5976937" cy="294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 Box 6"/>
          <p:cNvSpPr txBox="1">
            <a:spLocks noChangeArrowheads="1"/>
          </p:cNvSpPr>
          <p:nvPr/>
        </p:nvSpPr>
        <p:spPr bwMode="auto">
          <a:xfrm>
            <a:off x="2555875" y="1733551"/>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zh-CN" altLang="en-US" sz="2000" b="0"/>
              <a:t>甲</a:t>
            </a:r>
          </a:p>
        </p:txBody>
      </p:sp>
      <p:sp>
        <p:nvSpPr>
          <p:cNvPr id="41989" name="Text Box 7"/>
          <p:cNvSpPr txBox="1">
            <a:spLocks noChangeArrowheads="1"/>
          </p:cNvSpPr>
          <p:nvPr/>
        </p:nvSpPr>
        <p:spPr bwMode="auto">
          <a:xfrm>
            <a:off x="3844925" y="1356123"/>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zh-CN" altLang="en-US" sz="2000" b="0"/>
              <a:t>乙</a:t>
            </a:r>
          </a:p>
        </p:txBody>
      </p:sp>
      <p:sp>
        <p:nvSpPr>
          <p:cNvPr id="41990" name="Text Box 8"/>
          <p:cNvSpPr txBox="1">
            <a:spLocks noChangeArrowheads="1"/>
          </p:cNvSpPr>
          <p:nvPr/>
        </p:nvSpPr>
        <p:spPr bwMode="auto">
          <a:xfrm>
            <a:off x="5383213" y="1518048"/>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zh-CN" altLang="en-US" sz="2000" b="0"/>
              <a:t>丙</a:t>
            </a:r>
          </a:p>
        </p:txBody>
      </p:sp>
      <p:sp>
        <p:nvSpPr>
          <p:cNvPr id="41991" name="Text Box 9"/>
          <p:cNvSpPr txBox="1">
            <a:spLocks noChangeArrowheads="1"/>
          </p:cNvSpPr>
          <p:nvPr/>
        </p:nvSpPr>
        <p:spPr bwMode="auto">
          <a:xfrm>
            <a:off x="3773488" y="438151"/>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zh-CN" altLang="en-US" sz="2000" b="0"/>
              <a:t>丁</a:t>
            </a:r>
          </a:p>
        </p:txBody>
      </p:sp>
      <p:sp>
        <p:nvSpPr>
          <p:cNvPr id="41992" name="Oval 10"/>
          <p:cNvSpPr>
            <a:spLocks noChangeArrowheads="1"/>
          </p:cNvSpPr>
          <p:nvPr/>
        </p:nvSpPr>
        <p:spPr bwMode="auto">
          <a:xfrm flipV="1">
            <a:off x="3779839" y="1545431"/>
            <a:ext cx="73025" cy="53579"/>
          </a:xfrm>
          <a:prstGeom prst="ellipse">
            <a:avLst/>
          </a:prstGeom>
          <a:solidFill>
            <a:srgbClr val="000000"/>
          </a:solidFill>
          <a:ln w="9525">
            <a:solidFill>
              <a:srgbClr val="FF0000"/>
            </a:solidFill>
            <a:round/>
            <a:headEnd/>
            <a:tailEnd/>
          </a:ln>
        </p:spPr>
        <p:txBody>
          <a:bodyPr wrap="none" anchor="ctr"/>
          <a:lstStyle/>
          <a:p>
            <a:pPr eaLnBrk="1" hangingPunct="1"/>
            <a:endParaRPr lang="zh-CN" altLang="zh-CN" sz="1800" b="0">
              <a:solidFill>
                <a:schemeClr val="tx1"/>
              </a:solidFill>
            </a:endParaRPr>
          </a:p>
        </p:txBody>
      </p:sp>
      <p:sp>
        <p:nvSpPr>
          <p:cNvPr id="41993" name="Oval 11"/>
          <p:cNvSpPr>
            <a:spLocks noChangeArrowheads="1"/>
          </p:cNvSpPr>
          <p:nvPr/>
        </p:nvSpPr>
        <p:spPr bwMode="auto">
          <a:xfrm flipV="1">
            <a:off x="5580064" y="1437085"/>
            <a:ext cx="73025" cy="53578"/>
          </a:xfrm>
          <a:prstGeom prst="ellipse">
            <a:avLst/>
          </a:prstGeom>
          <a:solidFill>
            <a:srgbClr val="000000"/>
          </a:solidFill>
          <a:ln w="9525">
            <a:solidFill>
              <a:srgbClr val="FF0000"/>
            </a:solidFill>
            <a:round/>
            <a:headEnd/>
            <a:tailEnd/>
          </a:ln>
        </p:spPr>
        <p:txBody>
          <a:bodyPr wrap="none" anchor="ctr"/>
          <a:lstStyle/>
          <a:p>
            <a:pPr eaLnBrk="1" hangingPunct="1"/>
            <a:endParaRPr lang="zh-CN" altLang="zh-CN" sz="1800" b="0">
              <a:solidFill>
                <a:schemeClr val="tx1"/>
              </a:solidFill>
            </a:endParaRPr>
          </a:p>
        </p:txBody>
      </p:sp>
      <p:sp>
        <p:nvSpPr>
          <p:cNvPr id="41994" name="Oval 12"/>
          <p:cNvSpPr>
            <a:spLocks noChangeArrowheads="1"/>
          </p:cNvSpPr>
          <p:nvPr/>
        </p:nvSpPr>
        <p:spPr bwMode="auto">
          <a:xfrm flipV="1">
            <a:off x="2698751" y="1653779"/>
            <a:ext cx="73025" cy="53578"/>
          </a:xfrm>
          <a:prstGeom prst="ellipse">
            <a:avLst/>
          </a:prstGeom>
          <a:solidFill>
            <a:srgbClr val="000000"/>
          </a:solidFill>
          <a:ln w="9525">
            <a:solidFill>
              <a:srgbClr val="FF0000"/>
            </a:solidFill>
            <a:round/>
            <a:headEnd/>
            <a:tailEnd/>
          </a:ln>
        </p:spPr>
        <p:txBody>
          <a:bodyPr wrap="none" anchor="ctr"/>
          <a:lstStyle/>
          <a:p>
            <a:pPr eaLnBrk="1" hangingPunct="1"/>
            <a:endParaRPr lang="zh-CN" altLang="zh-CN" sz="1800" b="0">
              <a:solidFill>
                <a:schemeClr val="tx1"/>
              </a:solidFill>
            </a:endParaRPr>
          </a:p>
        </p:txBody>
      </p:sp>
      <p:sp>
        <p:nvSpPr>
          <p:cNvPr id="41995" name="Oval 13"/>
          <p:cNvSpPr>
            <a:spLocks noChangeArrowheads="1"/>
          </p:cNvSpPr>
          <p:nvPr/>
        </p:nvSpPr>
        <p:spPr bwMode="auto">
          <a:xfrm flipV="1">
            <a:off x="3779839" y="465535"/>
            <a:ext cx="73025" cy="53578"/>
          </a:xfrm>
          <a:prstGeom prst="ellipse">
            <a:avLst/>
          </a:prstGeom>
          <a:solidFill>
            <a:srgbClr val="000000"/>
          </a:solidFill>
          <a:ln w="9525">
            <a:solidFill>
              <a:srgbClr val="FF0000"/>
            </a:solidFill>
            <a:round/>
            <a:headEnd/>
            <a:tailEnd/>
          </a:ln>
        </p:spPr>
        <p:txBody>
          <a:bodyPr wrap="none" anchor="ctr"/>
          <a:lstStyle/>
          <a:p>
            <a:pPr eaLnBrk="1" hangingPunct="1"/>
            <a:endParaRPr lang="zh-CN" altLang="zh-CN" sz="1800" b="0">
              <a:solidFill>
                <a:schemeClr val="tx1"/>
              </a:solidFill>
            </a:endParaRPr>
          </a:p>
        </p:txBody>
      </p:sp>
      <p:sp>
        <p:nvSpPr>
          <p:cNvPr id="41996" name="Text Box 14"/>
          <p:cNvSpPr txBox="1">
            <a:spLocks noChangeArrowheads="1"/>
          </p:cNvSpPr>
          <p:nvPr/>
        </p:nvSpPr>
        <p:spPr bwMode="auto">
          <a:xfrm>
            <a:off x="663575" y="34944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endParaRPr lang="zh-CN" altLang="zh-CN" sz="1800" b="0">
              <a:solidFill>
                <a:schemeClr val="tx1"/>
              </a:solidFill>
              <a:latin typeface="黑体" pitchFamily="49" charset="-122"/>
              <a:ea typeface="黑体" pitchFamily="49" charset="-122"/>
            </a:endParaRPr>
          </a:p>
        </p:txBody>
      </p:sp>
      <p:sp>
        <p:nvSpPr>
          <p:cNvPr id="41997" name="Text Box 15"/>
          <p:cNvSpPr txBox="1">
            <a:spLocks noChangeArrowheads="1"/>
          </p:cNvSpPr>
          <p:nvPr/>
        </p:nvSpPr>
        <p:spPr bwMode="auto">
          <a:xfrm>
            <a:off x="539751" y="3165872"/>
            <a:ext cx="81565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en-US" altLang="zh-CN">
                <a:solidFill>
                  <a:schemeClr val="tx1"/>
                </a:solidFill>
                <a:latin typeface="黑体" pitchFamily="49" charset="-122"/>
                <a:ea typeface="黑体" pitchFamily="49" charset="-122"/>
              </a:rPr>
              <a:t>3.</a:t>
            </a:r>
            <a:r>
              <a:rPr lang="zh-CN" altLang="en-US">
                <a:solidFill>
                  <a:schemeClr val="tx1"/>
                </a:solidFill>
                <a:latin typeface="黑体" pitchFamily="49" charset="-122"/>
                <a:ea typeface="黑体" pitchFamily="49" charset="-122"/>
              </a:rPr>
              <a:t>图中地下水流速最大处是</a:t>
            </a:r>
          </a:p>
          <a:p>
            <a:pPr eaLnBrk="1" hangingPunct="1"/>
            <a:r>
              <a:rPr lang="en-US" altLang="zh-CN">
                <a:solidFill>
                  <a:schemeClr val="tx1"/>
                </a:solidFill>
                <a:latin typeface="黑体" pitchFamily="49" charset="-122"/>
                <a:ea typeface="黑体" pitchFamily="49" charset="-122"/>
              </a:rPr>
              <a:t>A.</a:t>
            </a:r>
            <a:r>
              <a:rPr lang="zh-CN" altLang="en-US">
                <a:solidFill>
                  <a:schemeClr val="tx1"/>
                </a:solidFill>
                <a:latin typeface="黑体" pitchFamily="49" charset="-122"/>
                <a:ea typeface="黑体" pitchFamily="49" charset="-122"/>
              </a:rPr>
              <a:t>甲         </a:t>
            </a:r>
            <a:r>
              <a:rPr lang="en-US" altLang="zh-CN">
                <a:solidFill>
                  <a:schemeClr val="tx1"/>
                </a:solidFill>
                <a:latin typeface="黑体" pitchFamily="49" charset="-122"/>
                <a:ea typeface="黑体" pitchFamily="49" charset="-122"/>
              </a:rPr>
              <a:t>B.</a:t>
            </a:r>
            <a:r>
              <a:rPr lang="zh-CN" altLang="en-US">
                <a:solidFill>
                  <a:schemeClr val="tx1"/>
                </a:solidFill>
                <a:latin typeface="黑体" pitchFamily="49" charset="-122"/>
                <a:ea typeface="黑体" pitchFamily="49" charset="-122"/>
              </a:rPr>
              <a:t>乙         </a:t>
            </a:r>
            <a:r>
              <a:rPr lang="en-US" altLang="zh-CN">
                <a:solidFill>
                  <a:schemeClr val="tx1"/>
                </a:solidFill>
                <a:latin typeface="黑体" pitchFamily="49" charset="-122"/>
                <a:ea typeface="黑体" pitchFamily="49" charset="-122"/>
              </a:rPr>
              <a:t>C.</a:t>
            </a:r>
            <a:r>
              <a:rPr lang="zh-CN" altLang="en-US">
                <a:solidFill>
                  <a:schemeClr val="tx1"/>
                </a:solidFill>
                <a:latin typeface="黑体" pitchFamily="49" charset="-122"/>
                <a:ea typeface="黑体" pitchFamily="49" charset="-122"/>
              </a:rPr>
              <a:t>丙         </a:t>
            </a:r>
            <a:r>
              <a:rPr lang="en-US" altLang="zh-CN">
                <a:solidFill>
                  <a:schemeClr val="tx1"/>
                </a:solidFill>
                <a:latin typeface="黑体" pitchFamily="49" charset="-122"/>
                <a:ea typeface="黑体" pitchFamily="49" charset="-122"/>
              </a:rPr>
              <a:t>D.</a:t>
            </a:r>
            <a:r>
              <a:rPr lang="zh-CN" altLang="en-US">
                <a:solidFill>
                  <a:schemeClr val="tx1"/>
                </a:solidFill>
                <a:latin typeface="黑体" pitchFamily="49" charset="-122"/>
                <a:ea typeface="黑体" pitchFamily="49" charset="-122"/>
              </a:rPr>
              <a:t>丁</a:t>
            </a:r>
          </a:p>
        </p:txBody>
      </p:sp>
      <p:sp>
        <p:nvSpPr>
          <p:cNvPr id="568334" name="Text Box 16"/>
          <p:cNvSpPr txBox="1">
            <a:spLocks noChangeArrowheads="1"/>
          </p:cNvSpPr>
          <p:nvPr/>
        </p:nvSpPr>
        <p:spPr bwMode="auto">
          <a:xfrm>
            <a:off x="5076825" y="3165873"/>
            <a:ext cx="3914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en-US" altLang="zh-CN" sz="3200">
                <a:latin typeface="黑体" pitchFamily="49" charset="-122"/>
                <a:ea typeface="黑体" pitchFamily="49" charset="-122"/>
              </a:rPr>
              <a:t>D</a:t>
            </a:r>
          </a:p>
        </p:txBody>
      </p:sp>
      <p:sp>
        <p:nvSpPr>
          <p:cNvPr id="568335" name="Rectangle 21"/>
          <p:cNvSpPr>
            <a:spLocks noChangeArrowheads="1"/>
          </p:cNvSpPr>
          <p:nvPr/>
        </p:nvSpPr>
        <p:spPr bwMode="auto">
          <a:xfrm>
            <a:off x="207963" y="4192191"/>
            <a:ext cx="8820150" cy="3693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1" hangingPunct="1"/>
            <a:r>
              <a:rPr lang="zh-CN" altLang="en-US">
                <a:solidFill>
                  <a:schemeClr val="tx1"/>
                </a:solidFill>
                <a:latin typeface="黑体" pitchFamily="49" charset="-122"/>
                <a:ea typeface="黑体" pitchFamily="49" charset="-122"/>
              </a:rPr>
              <a:t>等潜水位线间距大的地方流速慢</a:t>
            </a:r>
            <a:r>
              <a:rPr lang="en-US" altLang="zh-CN">
                <a:solidFill>
                  <a:schemeClr val="tx1"/>
                </a:solidFill>
                <a:latin typeface="黑体" pitchFamily="49" charset="-122"/>
                <a:ea typeface="黑体" pitchFamily="49" charset="-122"/>
              </a:rPr>
              <a:t>,</a:t>
            </a:r>
            <a:r>
              <a:rPr lang="zh-CN" altLang="en-US">
                <a:solidFill>
                  <a:schemeClr val="tx1"/>
                </a:solidFill>
                <a:latin typeface="黑体" pitchFamily="49" charset="-122"/>
                <a:ea typeface="黑体" pitchFamily="49" charset="-122"/>
              </a:rPr>
              <a:t>间距小的地方流速快</a:t>
            </a:r>
          </a:p>
        </p:txBody>
      </p:sp>
      <p:pic>
        <p:nvPicPr>
          <p:cNvPr id="42000" name="Picture 17" descr="典题导入"/>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5262"/>
            <a:ext cx="20510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75468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68334"/>
                                        </p:tgtEl>
                                        <p:attrNameLst>
                                          <p:attrName>style.visibility</p:attrName>
                                        </p:attrNameLst>
                                      </p:cBhvr>
                                      <p:to>
                                        <p:strVal val="visible"/>
                                      </p:to>
                                    </p:set>
                                    <p:anim calcmode="lin" valueType="num">
                                      <p:cBhvr additive="base">
                                        <p:cTn id="7" dur="500" fill="hold"/>
                                        <p:tgtEl>
                                          <p:spTgt spid="568334"/>
                                        </p:tgtEl>
                                        <p:attrNameLst>
                                          <p:attrName>ppt_x</p:attrName>
                                        </p:attrNameLst>
                                      </p:cBhvr>
                                      <p:tavLst>
                                        <p:tav tm="0">
                                          <p:val>
                                            <p:strVal val="1+#ppt_w/2"/>
                                          </p:val>
                                        </p:tav>
                                        <p:tav tm="100000">
                                          <p:val>
                                            <p:strVal val="#ppt_x"/>
                                          </p:val>
                                        </p:tav>
                                      </p:tavLst>
                                    </p:anim>
                                    <p:anim calcmode="lin" valueType="num">
                                      <p:cBhvr additive="base">
                                        <p:cTn id="8" dur="500" fill="hold"/>
                                        <p:tgtEl>
                                          <p:spTgt spid="5683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68335"/>
                                        </p:tgtEl>
                                        <p:attrNameLst>
                                          <p:attrName>style.visibility</p:attrName>
                                        </p:attrNameLst>
                                      </p:cBhvr>
                                      <p:to>
                                        <p:strVal val="visible"/>
                                      </p:to>
                                    </p:set>
                                    <p:animEffect transition="in" filter="dissolve">
                                      <p:cBhvr>
                                        <p:cTn id="13" dur="500"/>
                                        <p:tgtEl>
                                          <p:spTgt spid="568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34" grpId="0" autoUpdateAnimBg="0"/>
      <p:bldP spid="568335" grpId="0" animBg="1"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7676" y="766108"/>
            <a:ext cx="6696075" cy="3239690"/>
          </a:xfrm>
          <a:prstGeom prst="rect">
            <a:avLst/>
          </a:prstGeom>
          <a:noFill/>
          <a:ln w="762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2855" name="Text Box 7"/>
          <p:cNvSpPr txBox="1">
            <a:spLocks noChangeArrowheads="1"/>
          </p:cNvSpPr>
          <p:nvPr/>
        </p:nvSpPr>
        <p:spPr bwMode="auto">
          <a:xfrm>
            <a:off x="38787" y="4060567"/>
            <a:ext cx="9072563" cy="1015663"/>
          </a:xfrm>
          <a:prstGeom prst="rect">
            <a:avLst/>
          </a:prstGeom>
          <a:noFill/>
          <a:ln w="9525">
            <a:noFill/>
            <a:miter lim="800000"/>
            <a:headEnd/>
            <a:tailEnd/>
          </a:ln>
          <a:effectLst/>
        </p:spPr>
        <p:txBody>
          <a:bodyPr wrap="square">
            <a:spAutoFit/>
          </a:bodyPr>
          <a:lstStyle/>
          <a:p>
            <a:pPr>
              <a:spcBef>
                <a:spcPct val="50000"/>
              </a:spcBef>
              <a:defRPr/>
            </a:pPr>
            <a:r>
              <a:rPr lang="zh-CN" altLang="en-US" sz="2000" dirty="0">
                <a:solidFill>
                  <a:schemeClr val="tx1"/>
                </a:solidFill>
                <a:latin typeface="Arial" charset="0"/>
                <a:ea typeface="黑体" pitchFamily="49" charset="-122"/>
              </a:rPr>
              <a:t>确定潜水与河水或湖泊水补给关系：</a:t>
            </a:r>
            <a:r>
              <a:rPr lang="zh-CN" altLang="en-US" sz="2000" dirty="0">
                <a:latin typeface="Arial" charset="0"/>
                <a:ea typeface="黑体" pitchFamily="49" charset="-122"/>
              </a:rPr>
              <a:t>一是作水平线法</a:t>
            </a:r>
            <a:r>
              <a:rPr lang="zh-CN" altLang="en-US" sz="2000" dirty="0">
                <a:solidFill>
                  <a:schemeClr val="tx1"/>
                </a:solidFill>
                <a:latin typeface="Arial" charset="0"/>
                <a:ea typeface="黑体" pitchFamily="49" charset="-122"/>
              </a:rPr>
              <a:t>，比较水位高低，总是由水位高者补给水位低者；</a:t>
            </a:r>
            <a:r>
              <a:rPr lang="zh-CN" altLang="en-US" sz="2000" dirty="0">
                <a:latin typeface="Arial" charset="0"/>
                <a:ea typeface="黑体" pitchFamily="49" charset="-122"/>
              </a:rPr>
              <a:t>二是作出潜水流向</a:t>
            </a:r>
            <a:r>
              <a:rPr lang="zh-CN" altLang="en-US" sz="2000" dirty="0">
                <a:solidFill>
                  <a:schemeClr val="tx1"/>
                </a:solidFill>
                <a:latin typeface="Arial" charset="0"/>
                <a:ea typeface="黑体" pitchFamily="49" charset="-122"/>
              </a:rPr>
              <a:t>，若</a:t>
            </a:r>
            <a:r>
              <a:rPr lang="zh-CN" altLang="en-US" sz="2000" dirty="0">
                <a:solidFill>
                  <a:srgbClr val="0066FF"/>
                </a:solidFill>
                <a:latin typeface="Arial" charset="0"/>
                <a:ea typeface="黑体" pitchFamily="49" charset="-122"/>
              </a:rPr>
              <a:t>潜水指向河流或湖泊流</a:t>
            </a:r>
            <a:r>
              <a:rPr lang="zh-CN" altLang="en-US" sz="2000" dirty="0">
                <a:solidFill>
                  <a:schemeClr val="tx1"/>
                </a:solidFill>
                <a:latin typeface="Arial" charset="0"/>
                <a:ea typeface="黑体" pitchFamily="49" charset="-122"/>
              </a:rPr>
              <a:t>，则潜水补给河流或湖泊；若</a:t>
            </a:r>
            <a:r>
              <a:rPr lang="zh-CN" altLang="en-US" sz="2000" dirty="0">
                <a:solidFill>
                  <a:srgbClr val="0066FF"/>
                </a:solidFill>
                <a:latin typeface="Arial" charset="0"/>
                <a:ea typeface="黑体" pitchFamily="49" charset="-122"/>
              </a:rPr>
              <a:t>河流或湖泊指向潜水</a:t>
            </a:r>
            <a:r>
              <a:rPr lang="zh-CN" altLang="en-US" sz="2000" dirty="0">
                <a:solidFill>
                  <a:schemeClr val="tx1"/>
                </a:solidFill>
                <a:latin typeface="Arial" charset="0"/>
                <a:ea typeface="黑体" pitchFamily="49" charset="-122"/>
              </a:rPr>
              <a:t>，则河流水或湖泊水补给潜水。</a:t>
            </a:r>
          </a:p>
        </p:txBody>
      </p:sp>
      <p:sp>
        <p:nvSpPr>
          <p:cNvPr id="462856" name="Line 8"/>
          <p:cNvSpPr>
            <a:spLocks noChangeShapeType="1"/>
          </p:cNvSpPr>
          <p:nvPr/>
        </p:nvSpPr>
        <p:spPr bwMode="auto">
          <a:xfrm>
            <a:off x="5763312" y="3304520"/>
            <a:ext cx="1081088"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38787" y="42396"/>
            <a:ext cx="4493538" cy="461665"/>
          </a:xfrm>
          <a:prstGeom prst="rect">
            <a:avLst/>
          </a:prstGeom>
        </p:spPr>
        <p:txBody>
          <a:bodyPr wrap="none">
            <a:spAutoFit/>
          </a:bodyPr>
          <a:lstStyle/>
          <a:p>
            <a:r>
              <a:rPr lang="en-US" altLang="zh-CN" sz="2400" dirty="0" smtClean="0">
                <a:effectLst>
                  <a:outerShdw blurRad="38100" dist="38100" dir="2700000" algn="tl">
                    <a:srgbClr val="C0C0C0"/>
                  </a:outerShdw>
                </a:effectLst>
                <a:latin typeface="黑体" pitchFamily="49" charset="-122"/>
                <a:ea typeface="黑体" pitchFamily="49" charset="-122"/>
              </a:rPr>
              <a:t>5.</a:t>
            </a:r>
            <a:r>
              <a:rPr lang="zh-CN" altLang="en-US" sz="2400" dirty="0" smtClean="0">
                <a:effectLst>
                  <a:outerShdw blurRad="38100" dist="38100" dir="2700000" algn="tl">
                    <a:srgbClr val="C0C0C0"/>
                  </a:outerShdw>
                </a:effectLst>
                <a:latin typeface="黑体" pitchFamily="49" charset="-122"/>
                <a:ea typeface="黑体" pitchFamily="49" charset="-122"/>
              </a:rPr>
              <a:t>河流</a:t>
            </a:r>
            <a:r>
              <a:rPr lang="zh-CN" altLang="en-US" sz="2400" dirty="0">
                <a:effectLst>
                  <a:outerShdw blurRad="38100" dist="38100" dir="2700000" algn="tl">
                    <a:srgbClr val="C0C0C0"/>
                  </a:outerShdw>
                </a:effectLst>
                <a:latin typeface="黑体" pitchFamily="49" charset="-122"/>
                <a:ea typeface="黑体" pitchFamily="49" charset="-122"/>
              </a:rPr>
              <a:t>水与潜水的相互补给关系</a:t>
            </a:r>
            <a:endParaRPr lang="zh-CN" altLang="en-US" sz="2400" dirty="0"/>
          </a:p>
        </p:txBody>
      </p:sp>
    </p:spTree>
    <p:extLst>
      <p:ext uri="{BB962C8B-B14F-4D97-AF65-F5344CB8AC3E}">
        <p14:creationId xmlns:p14="http://schemas.microsoft.com/office/powerpoint/2010/main" val="19859962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62856"/>
                                        </p:tgtEl>
                                        <p:attrNameLst>
                                          <p:attrName>style.visibility</p:attrName>
                                        </p:attrNameLst>
                                      </p:cBhvr>
                                      <p:to>
                                        <p:strVal val="visible"/>
                                      </p:to>
                                    </p:set>
                                    <p:animEffect transition="in" filter="randombar(horizontal)">
                                      <p:cBhvr>
                                        <p:cTn id="7" dur="500"/>
                                        <p:tgtEl>
                                          <p:spTgt spid="462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6"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9541" name="Picture 5" descr="200705171104576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188" y="1275160"/>
            <a:ext cx="8101012" cy="365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9538" name="Rectangle 2"/>
          <p:cNvSpPr>
            <a:spLocks noChangeArrowheads="1"/>
          </p:cNvSpPr>
          <p:nvPr/>
        </p:nvSpPr>
        <p:spPr bwMode="auto">
          <a:xfrm>
            <a:off x="179389" y="163444"/>
            <a:ext cx="8713787" cy="1138773"/>
          </a:xfrm>
          <a:prstGeom prst="rect">
            <a:avLst/>
          </a:prstGeom>
          <a:noFill/>
          <a:ln w="9525">
            <a:noFill/>
            <a:miter lim="800000"/>
            <a:headEnd/>
            <a:tailEnd/>
          </a:ln>
          <a:effectLst/>
        </p:spPr>
        <p:txBody>
          <a:bodyPr anchor="ctr">
            <a:spAutoFit/>
          </a:bodyPr>
          <a:lstStyle/>
          <a:p>
            <a:pPr indent="279400" eaLnBrk="1" hangingPunct="1">
              <a:defRPr/>
            </a:pPr>
            <a:r>
              <a:rPr lang="en-US" altLang="zh-CN" sz="3200" dirty="0">
                <a:effectLst>
                  <a:outerShdw blurRad="38100" dist="38100" dir="2700000" algn="tl">
                    <a:srgbClr val="C0C0C0"/>
                  </a:outerShdw>
                </a:effectLst>
                <a:latin typeface="黑体" pitchFamily="49" charset="-122"/>
                <a:ea typeface="黑体" pitchFamily="49" charset="-122"/>
              </a:rPr>
              <a:t>     </a:t>
            </a:r>
            <a:r>
              <a:rPr lang="zh-CN" altLang="en-US" sz="3200" dirty="0">
                <a:effectLst>
                  <a:outerShdw blurRad="38100" dist="38100" dir="2700000" algn="tl">
                    <a:srgbClr val="C0C0C0"/>
                  </a:outerShdw>
                </a:effectLst>
                <a:latin typeface="黑体" pitchFamily="49" charset="-122"/>
                <a:ea typeface="黑体" pitchFamily="49" charset="-122"/>
              </a:rPr>
              <a:t>五：河流水与潜水的相互补给关系</a:t>
            </a:r>
          </a:p>
          <a:p>
            <a:pPr indent="279400" eaLnBrk="1" hangingPunct="1">
              <a:defRPr/>
            </a:pPr>
            <a:r>
              <a:rPr lang="zh-CN" altLang="en-US" dirty="0">
                <a:solidFill>
                  <a:schemeClr val="tx1"/>
                </a:solidFill>
                <a:effectLst>
                  <a:outerShdw blurRad="38100" dist="38100" dir="2700000" algn="tl">
                    <a:srgbClr val="C0C0C0"/>
                  </a:outerShdw>
                </a:effectLst>
                <a:latin typeface="黑体" pitchFamily="49" charset="-122"/>
                <a:ea typeface="黑体" pitchFamily="49" charset="-122"/>
              </a:rPr>
              <a:t>在</a:t>
            </a:r>
            <a:r>
              <a:rPr lang="en-US" altLang="zh-CN" dirty="0">
                <a:solidFill>
                  <a:schemeClr val="tx1"/>
                </a:solidFill>
                <a:effectLst>
                  <a:outerShdw blurRad="38100" dist="38100" dir="2700000" algn="tl">
                    <a:srgbClr val="C0C0C0"/>
                  </a:outerShdw>
                </a:effectLst>
                <a:latin typeface="黑体" pitchFamily="49" charset="-122"/>
                <a:ea typeface="黑体" pitchFamily="49" charset="-122"/>
              </a:rPr>
              <a:t>A</a:t>
            </a:r>
            <a:r>
              <a:rPr lang="zh-CN" altLang="en-US" dirty="0">
                <a:solidFill>
                  <a:schemeClr val="tx1"/>
                </a:solidFill>
                <a:effectLst>
                  <a:outerShdw blurRad="38100" dist="38100" dir="2700000" algn="tl">
                    <a:srgbClr val="C0C0C0"/>
                  </a:outerShdw>
                </a:effectLst>
                <a:latin typeface="黑体" pitchFamily="49" charset="-122"/>
                <a:ea typeface="黑体" pitchFamily="49" charset="-122"/>
              </a:rPr>
              <a:t>图中河床两侧潜水位高于河流水位，潜水流向河流，因此</a:t>
            </a:r>
            <a:r>
              <a:rPr lang="zh-CN" altLang="en-US" dirty="0">
                <a:effectLst>
                  <a:outerShdw blurRad="38100" dist="38100" dir="2700000" algn="tl">
                    <a:srgbClr val="C0C0C0"/>
                  </a:outerShdw>
                </a:effectLst>
                <a:latin typeface="黑体" pitchFamily="49" charset="-122"/>
                <a:ea typeface="黑体" pitchFamily="49" charset="-122"/>
              </a:rPr>
              <a:t>河流两侧的潜水补给河水</a:t>
            </a:r>
            <a:r>
              <a:rPr lang="zh-CN" altLang="en-US" dirty="0">
                <a:solidFill>
                  <a:schemeClr val="tx1"/>
                </a:solidFill>
                <a:effectLst>
                  <a:outerShdw blurRad="38100" dist="38100" dir="2700000" algn="tl">
                    <a:srgbClr val="C0C0C0"/>
                  </a:outerShdw>
                </a:effectLst>
                <a:latin typeface="黑体" pitchFamily="49" charset="-122"/>
                <a:ea typeface="黑体" pitchFamily="49" charset="-122"/>
              </a:rPr>
              <a:t>；</a:t>
            </a:r>
            <a:endParaRPr lang="zh-CN" altLang="en-US" dirty="0">
              <a:effectLst>
                <a:outerShdw blurRad="38100" dist="38100" dir="2700000" algn="tl">
                  <a:srgbClr val="C0C0C0"/>
                </a:outerShdw>
              </a:effectLst>
              <a:latin typeface="黑体" pitchFamily="49" charset="-122"/>
              <a:ea typeface="黑体" pitchFamily="49" charset="-122"/>
            </a:endParaRPr>
          </a:p>
        </p:txBody>
      </p:sp>
    </p:spTree>
    <p:extLst>
      <p:ext uri="{BB962C8B-B14F-4D97-AF65-F5344CB8AC3E}">
        <p14:creationId xmlns:p14="http://schemas.microsoft.com/office/powerpoint/2010/main" val="6055828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9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3138" name="Picture 2" descr="200705171104576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1" y="1275160"/>
            <a:ext cx="8424863" cy="3868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3139" name="Rectangle 3"/>
          <p:cNvSpPr>
            <a:spLocks noChangeArrowheads="1"/>
          </p:cNvSpPr>
          <p:nvPr/>
        </p:nvSpPr>
        <p:spPr bwMode="auto">
          <a:xfrm>
            <a:off x="430214" y="248365"/>
            <a:ext cx="8713787" cy="861774"/>
          </a:xfrm>
          <a:prstGeom prst="rect">
            <a:avLst/>
          </a:prstGeom>
          <a:noFill/>
          <a:ln w="9525">
            <a:noFill/>
            <a:miter lim="800000"/>
            <a:headEnd/>
            <a:tailEnd/>
          </a:ln>
          <a:effectLst/>
        </p:spPr>
        <p:txBody>
          <a:bodyPr anchor="ctr">
            <a:spAutoFit/>
          </a:bodyPr>
          <a:lstStyle/>
          <a:p>
            <a:pPr indent="279400" eaLnBrk="1" hangingPunct="1">
              <a:defRPr/>
            </a:pPr>
            <a:r>
              <a:rPr lang="en-US" altLang="zh-CN" sz="3200">
                <a:effectLst>
                  <a:outerShdw blurRad="38100" dist="38100" dir="2700000" algn="tl">
                    <a:srgbClr val="C0C0C0"/>
                  </a:outerShdw>
                </a:effectLst>
                <a:latin typeface="黑体" pitchFamily="49" charset="-122"/>
                <a:ea typeface="黑体" pitchFamily="49" charset="-122"/>
              </a:rPr>
              <a:t>     </a:t>
            </a:r>
            <a:r>
              <a:rPr lang="zh-CN" altLang="en-US" sz="3200">
                <a:effectLst>
                  <a:outerShdw blurRad="38100" dist="38100" dir="2700000" algn="tl">
                    <a:srgbClr val="C0C0C0"/>
                  </a:outerShdw>
                </a:effectLst>
                <a:latin typeface="黑体" pitchFamily="49" charset="-122"/>
                <a:ea typeface="黑体" pitchFamily="49" charset="-122"/>
              </a:rPr>
              <a:t>五：河流水与潜水的相互补给关系</a:t>
            </a:r>
          </a:p>
          <a:p>
            <a:pPr indent="279400" eaLnBrk="1" hangingPunct="1">
              <a:defRPr/>
            </a:pPr>
            <a:r>
              <a:rPr lang="zh-CN" altLang="en-US">
                <a:solidFill>
                  <a:schemeClr val="tx1"/>
                </a:solidFill>
                <a:effectLst>
                  <a:outerShdw blurRad="38100" dist="38100" dir="2700000" algn="tl">
                    <a:srgbClr val="C0C0C0"/>
                  </a:outerShdw>
                </a:effectLst>
                <a:latin typeface="黑体" pitchFamily="49" charset="-122"/>
                <a:ea typeface="黑体" pitchFamily="49" charset="-122"/>
              </a:rPr>
              <a:t>在</a:t>
            </a:r>
            <a:r>
              <a:rPr lang="en-US" altLang="zh-CN">
                <a:solidFill>
                  <a:schemeClr val="tx1"/>
                </a:solidFill>
                <a:effectLst>
                  <a:outerShdw blurRad="38100" dist="38100" dir="2700000" algn="tl">
                    <a:srgbClr val="C0C0C0"/>
                  </a:outerShdw>
                </a:effectLst>
                <a:latin typeface="黑体" pitchFamily="49" charset="-122"/>
                <a:ea typeface="黑体" pitchFamily="49" charset="-122"/>
              </a:rPr>
              <a:t>B</a:t>
            </a:r>
            <a:r>
              <a:rPr lang="zh-CN" altLang="en-US">
                <a:solidFill>
                  <a:schemeClr val="tx1"/>
                </a:solidFill>
                <a:effectLst>
                  <a:outerShdw blurRad="38100" dist="38100" dir="2700000" algn="tl">
                    <a:srgbClr val="C0C0C0"/>
                  </a:outerShdw>
                </a:effectLst>
                <a:latin typeface="黑体" pitchFamily="49" charset="-122"/>
                <a:ea typeface="黑体" pitchFamily="49" charset="-122"/>
              </a:rPr>
              <a:t>图中河床两侧潜水位低于河流水位，河水流向潜水，因此</a:t>
            </a:r>
            <a:r>
              <a:rPr lang="zh-CN" altLang="en-US">
                <a:effectLst>
                  <a:outerShdw blurRad="38100" dist="38100" dir="2700000" algn="tl">
                    <a:srgbClr val="C0C0C0"/>
                  </a:outerShdw>
                </a:effectLst>
                <a:latin typeface="黑体" pitchFamily="49" charset="-122"/>
                <a:ea typeface="黑体" pitchFamily="49" charset="-122"/>
              </a:rPr>
              <a:t>河水补给两侧的潜水</a:t>
            </a:r>
            <a:r>
              <a:rPr lang="zh-CN" altLang="en-US">
                <a:solidFill>
                  <a:schemeClr val="tx1"/>
                </a:solidFill>
                <a:effectLst>
                  <a:outerShdw blurRad="38100" dist="38100" dir="2700000" algn="tl">
                    <a:srgbClr val="C0C0C0"/>
                  </a:outerShdw>
                </a:effectLst>
                <a:latin typeface="黑体" pitchFamily="49" charset="-122"/>
                <a:ea typeface="黑体" pitchFamily="49" charset="-122"/>
              </a:rPr>
              <a:t>；</a:t>
            </a:r>
            <a:endParaRPr lang="zh-CN" altLang="en-US">
              <a:effectLst>
                <a:outerShdw blurRad="38100" dist="38100" dir="2700000" algn="tl">
                  <a:srgbClr val="C0C0C0"/>
                </a:outerShdw>
              </a:effectLst>
              <a:latin typeface="黑体" pitchFamily="49" charset="-122"/>
              <a:ea typeface="黑体" pitchFamily="49" charset="-122"/>
            </a:endParaRPr>
          </a:p>
        </p:txBody>
      </p:sp>
    </p:spTree>
    <p:extLst>
      <p:ext uri="{BB962C8B-B14F-4D97-AF65-F5344CB8AC3E}">
        <p14:creationId xmlns:p14="http://schemas.microsoft.com/office/powerpoint/2010/main" val="16459667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3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4162" name="Picture 2" descr="200705171104576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1383507"/>
            <a:ext cx="8210550" cy="375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63" name="Rectangle 3"/>
          <p:cNvSpPr>
            <a:spLocks noChangeArrowheads="1"/>
          </p:cNvSpPr>
          <p:nvPr/>
        </p:nvSpPr>
        <p:spPr bwMode="auto">
          <a:xfrm>
            <a:off x="430214" y="128320"/>
            <a:ext cx="8713787" cy="1138773"/>
          </a:xfrm>
          <a:prstGeom prst="rect">
            <a:avLst/>
          </a:prstGeom>
          <a:noFill/>
          <a:ln w="9525">
            <a:noFill/>
            <a:miter lim="800000"/>
            <a:headEnd/>
            <a:tailEnd/>
          </a:ln>
          <a:effectLst/>
        </p:spPr>
        <p:txBody>
          <a:bodyPr anchor="ctr">
            <a:spAutoFit/>
          </a:bodyPr>
          <a:lstStyle/>
          <a:p>
            <a:pPr indent="279400" eaLnBrk="1" hangingPunct="1">
              <a:defRPr/>
            </a:pPr>
            <a:r>
              <a:rPr lang="en-US" altLang="zh-CN" sz="3200">
                <a:effectLst>
                  <a:outerShdw blurRad="38100" dist="38100" dir="2700000" algn="tl">
                    <a:srgbClr val="C0C0C0"/>
                  </a:outerShdw>
                </a:effectLst>
                <a:latin typeface="黑体" pitchFamily="49" charset="-122"/>
                <a:ea typeface="黑体" pitchFamily="49" charset="-122"/>
              </a:rPr>
              <a:t>     </a:t>
            </a:r>
            <a:r>
              <a:rPr lang="zh-CN" altLang="en-US" sz="3200">
                <a:effectLst>
                  <a:outerShdw blurRad="38100" dist="38100" dir="2700000" algn="tl">
                    <a:srgbClr val="C0C0C0"/>
                  </a:outerShdw>
                </a:effectLst>
                <a:latin typeface="黑体" pitchFamily="49" charset="-122"/>
                <a:ea typeface="黑体" pitchFamily="49" charset="-122"/>
              </a:rPr>
              <a:t>五：河流水与潜水的相互补给关系</a:t>
            </a:r>
          </a:p>
          <a:p>
            <a:pPr indent="279400" eaLnBrk="1" hangingPunct="1">
              <a:defRPr/>
            </a:pPr>
            <a:r>
              <a:rPr lang="zh-CN" altLang="en-US">
                <a:solidFill>
                  <a:schemeClr val="tx1"/>
                </a:solidFill>
                <a:effectLst>
                  <a:outerShdw blurRad="38100" dist="38100" dir="2700000" algn="tl">
                    <a:srgbClr val="C0C0C0"/>
                  </a:outerShdw>
                </a:effectLst>
                <a:latin typeface="黑体" pitchFamily="49" charset="-122"/>
                <a:ea typeface="黑体" pitchFamily="49" charset="-122"/>
              </a:rPr>
              <a:t>在</a:t>
            </a:r>
            <a:r>
              <a:rPr lang="en-US" altLang="zh-CN">
                <a:solidFill>
                  <a:schemeClr val="tx1"/>
                </a:solidFill>
                <a:effectLst>
                  <a:outerShdw blurRad="38100" dist="38100" dir="2700000" algn="tl">
                    <a:srgbClr val="C0C0C0"/>
                  </a:outerShdw>
                </a:effectLst>
                <a:latin typeface="黑体" pitchFamily="49" charset="-122"/>
                <a:ea typeface="黑体" pitchFamily="49" charset="-122"/>
              </a:rPr>
              <a:t>C</a:t>
            </a:r>
            <a:r>
              <a:rPr lang="zh-CN" altLang="en-US">
                <a:solidFill>
                  <a:schemeClr val="tx1"/>
                </a:solidFill>
                <a:effectLst>
                  <a:outerShdw blurRad="38100" dist="38100" dir="2700000" algn="tl">
                    <a:srgbClr val="C0C0C0"/>
                  </a:outerShdw>
                </a:effectLst>
                <a:latin typeface="黑体" pitchFamily="49" charset="-122"/>
                <a:ea typeface="黑体" pitchFamily="49" charset="-122"/>
              </a:rPr>
              <a:t>图中，河流右岸潜水面高于河面，左岸潜水面低于河面，因此</a:t>
            </a:r>
            <a:r>
              <a:rPr lang="zh-CN" altLang="en-US">
                <a:effectLst>
                  <a:outerShdw blurRad="38100" dist="38100" dir="2700000" algn="tl">
                    <a:srgbClr val="C0C0C0"/>
                  </a:outerShdw>
                </a:effectLst>
                <a:latin typeface="黑体" pitchFamily="49" charset="-122"/>
                <a:ea typeface="黑体" pitchFamily="49" charset="-122"/>
              </a:rPr>
              <a:t>河流右岸潜水补给河水，左岸河水补给潜水。</a:t>
            </a:r>
          </a:p>
        </p:txBody>
      </p:sp>
    </p:spTree>
    <p:extLst>
      <p:ext uri="{BB962C8B-B14F-4D97-AF65-F5344CB8AC3E}">
        <p14:creationId xmlns:p14="http://schemas.microsoft.com/office/powerpoint/2010/main" val="1090511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200705171104576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614" y="303610"/>
            <a:ext cx="7164387" cy="366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 Box 4"/>
          <p:cNvSpPr txBox="1">
            <a:spLocks noChangeArrowheads="1"/>
          </p:cNvSpPr>
          <p:nvPr/>
        </p:nvSpPr>
        <p:spPr bwMode="auto">
          <a:xfrm>
            <a:off x="1547814" y="250032"/>
            <a:ext cx="583247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a:spcBef>
                <a:spcPct val="50000"/>
              </a:spcBef>
            </a:pPr>
            <a:endParaRPr lang="zh-CN" altLang="zh-CN" sz="8800"/>
          </a:p>
        </p:txBody>
      </p:sp>
      <p:sp>
        <p:nvSpPr>
          <p:cNvPr id="534536" name="Text Box 8"/>
          <p:cNvSpPr txBox="1">
            <a:spLocks noChangeArrowheads="1"/>
          </p:cNvSpPr>
          <p:nvPr/>
        </p:nvSpPr>
        <p:spPr bwMode="auto">
          <a:xfrm>
            <a:off x="2484438" y="3975497"/>
            <a:ext cx="2362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spcBef>
                <a:spcPct val="50000"/>
              </a:spcBef>
            </a:pPr>
            <a:r>
              <a:rPr lang="zh-CN" altLang="en-US">
                <a:latin typeface="楷体_GB2312" pitchFamily="49" charset="-122"/>
                <a:ea typeface="楷体_GB2312" pitchFamily="49" charset="-122"/>
              </a:rPr>
              <a:t>潜水补给河水 </a:t>
            </a:r>
          </a:p>
        </p:txBody>
      </p:sp>
      <p:sp>
        <p:nvSpPr>
          <p:cNvPr id="534537" name="Text Box 9"/>
          <p:cNvSpPr txBox="1">
            <a:spLocks noChangeArrowheads="1"/>
          </p:cNvSpPr>
          <p:nvPr/>
        </p:nvSpPr>
        <p:spPr bwMode="auto">
          <a:xfrm>
            <a:off x="4716463" y="3975497"/>
            <a:ext cx="2362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spcBef>
                <a:spcPct val="50000"/>
              </a:spcBef>
            </a:pPr>
            <a:r>
              <a:rPr lang="zh-CN" altLang="en-US">
                <a:solidFill>
                  <a:srgbClr val="0066FF"/>
                </a:solidFill>
                <a:latin typeface="楷体_GB2312" pitchFamily="49" charset="-122"/>
                <a:ea typeface="楷体_GB2312" pitchFamily="49" charset="-122"/>
              </a:rPr>
              <a:t>河水补给潜水 </a:t>
            </a:r>
          </a:p>
        </p:txBody>
      </p:sp>
      <p:sp>
        <p:nvSpPr>
          <p:cNvPr id="534538" name="Text Box 10"/>
          <p:cNvSpPr txBox="1">
            <a:spLocks noChangeArrowheads="1"/>
          </p:cNvSpPr>
          <p:nvPr/>
        </p:nvSpPr>
        <p:spPr bwMode="auto">
          <a:xfrm>
            <a:off x="6948488" y="3813573"/>
            <a:ext cx="21955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spcBef>
                <a:spcPct val="50000"/>
              </a:spcBef>
            </a:pPr>
            <a:r>
              <a:rPr lang="zh-CN" altLang="en-US" sz="2400">
                <a:latin typeface="楷体_GB2312" pitchFamily="49" charset="-122"/>
                <a:ea typeface="楷体_GB2312" pitchFamily="49" charset="-122"/>
              </a:rPr>
              <a:t>河流右岸潜水补给河水，左岸河水补给潜水 </a:t>
            </a:r>
          </a:p>
        </p:txBody>
      </p:sp>
      <p:sp>
        <p:nvSpPr>
          <p:cNvPr id="534539" name="Rectangle 11"/>
          <p:cNvSpPr>
            <a:spLocks noChangeArrowheads="1"/>
          </p:cNvSpPr>
          <p:nvPr/>
        </p:nvSpPr>
        <p:spPr bwMode="auto">
          <a:xfrm>
            <a:off x="1" y="250032"/>
            <a:ext cx="2124075" cy="2308324"/>
          </a:xfrm>
          <a:prstGeom prst="rect">
            <a:avLst/>
          </a:prstGeom>
          <a:noFill/>
          <a:ln w="50800" algn="ctr">
            <a:solidFill>
              <a:srgbClr val="FF0000"/>
            </a:solidFill>
            <a:miter lim="800000"/>
            <a:headEnd/>
            <a:tailEnd/>
          </a:ln>
          <a:effectLst/>
        </p:spPr>
        <p:txBody>
          <a:bodyPr>
            <a:spAutoFit/>
          </a:bodyPr>
          <a:lstStyle/>
          <a:p>
            <a:pPr>
              <a:defRPr/>
            </a:pPr>
            <a:r>
              <a:rPr kumimoji="1" lang="zh-CN" altLang="en-US">
                <a:solidFill>
                  <a:schemeClr val="tx1"/>
                </a:solidFill>
                <a:latin typeface="Arial" charset="0"/>
                <a:ea typeface="黑体" pitchFamily="49" charset="-122"/>
              </a:rPr>
              <a:t>潜水等水位线上的等值线向</a:t>
            </a:r>
            <a:r>
              <a:rPr kumimoji="1" lang="zh-CN" altLang="en-US">
                <a:solidFill>
                  <a:srgbClr val="0066FF"/>
                </a:solidFill>
                <a:latin typeface="Arial" charset="0"/>
                <a:ea typeface="黑体" pitchFamily="49" charset="-122"/>
              </a:rPr>
              <a:t>数值大</a:t>
            </a:r>
            <a:r>
              <a:rPr kumimoji="1" lang="zh-CN" altLang="en-US">
                <a:solidFill>
                  <a:schemeClr val="tx1"/>
                </a:solidFill>
                <a:latin typeface="Arial" charset="0"/>
                <a:ea typeface="黑体" pitchFamily="49" charset="-122"/>
              </a:rPr>
              <a:t>的方向凸出说明河流水位</a:t>
            </a:r>
            <a:r>
              <a:rPr kumimoji="1" lang="zh-CN" altLang="en-US">
                <a:solidFill>
                  <a:srgbClr val="FF3399"/>
                </a:solidFill>
                <a:effectLst>
                  <a:outerShdw blurRad="38100" dist="38100" dir="2700000" algn="tl">
                    <a:srgbClr val="C0C0C0"/>
                  </a:outerShdw>
                </a:effectLst>
                <a:latin typeface="Arial" charset="0"/>
                <a:ea typeface="黑体" pitchFamily="49" charset="-122"/>
              </a:rPr>
              <a:t>低</a:t>
            </a:r>
            <a:r>
              <a:rPr kumimoji="1" lang="zh-CN" altLang="en-US">
                <a:solidFill>
                  <a:schemeClr val="tx1"/>
                </a:solidFill>
                <a:latin typeface="Arial" charset="0"/>
                <a:ea typeface="黑体" pitchFamily="49" charset="-122"/>
              </a:rPr>
              <a:t>于潜水水位，则潜水补给河流水；相反，河流水位高于潜水水位，河流水补给潜水。</a:t>
            </a:r>
          </a:p>
        </p:txBody>
      </p:sp>
    </p:spTree>
    <p:extLst>
      <p:ext uri="{BB962C8B-B14F-4D97-AF65-F5344CB8AC3E}">
        <p14:creationId xmlns:p14="http://schemas.microsoft.com/office/powerpoint/2010/main" val="305089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4536"/>
                                        </p:tgtEl>
                                        <p:attrNameLst>
                                          <p:attrName>style.visibility</p:attrName>
                                        </p:attrNameLst>
                                      </p:cBhvr>
                                      <p:to>
                                        <p:strVal val="visible"/>
                                      </p:to>
                                    </p:set>
                                    <p:animEffect transition="in" filter="blinds(horizontal)">
                                      <p:cBhvr>
                                        <p:cTn id="7" dur="500"/>
                                        <p:tgtEl>
                                          <p:spTgt spid="5345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4537"/>
                                        </p:tgtEl>
                                        <p:attrNameLst>
                                          <p:attrName>style.visibility</p:attrName>
                                        </p:attrNameLst>
                                      </p:cBhvr>
                                      <p:to>
                                        <p:strVal val="visible"/>
                                      </p:to>
                                    </p:set>
                                    <p:animEffect transition="in" filter="blinds(horizontal)">
                                      <p:cBhvr>
                                        <p:cTn id="12" dur="500"/>
                                        <p:tgtEl>
                                          <p:spTgt spid="5345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4538"/>
                                        </p:tgtEl>
                                        <p:attrNameLst>
                                          <p:attrName>style.visibility</p:attrName>
                                        </p:attrNameLst>
                                      </p:cBhvr>
                                      <p:to>
                                        <p:strVal val="visible"/>
                                      </p:to>
                                    </p:set>
                                    <p:animEffect transition="in" filter="blinds(horizontal)">
                                      <p:cBhvr>
                                        <p:cTn id="17" dur="500"/>
                                        <p:tgtEl>
                                          <p:spTgt spid="534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6" grpId="0"/>
      <p:bldP spid="534537" grpId="0"/>
      <p:bldP spid="53453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ChangeArrowheads="1"/>
          </p:cNvSpPr>
          <p:nvPr/>
        </p:nvSpPr>
        <p:spPr bwMode="auto">
          <a:xfrm>
            <a:off x="0" y="709414"/>
            <a:ext cx="9144000" cy="1384995"/>
          </a:xfrm>
          <a:prstGeom prst="rect">
            <a:avLst/>
          </a:prstGeom>
          <a:noFill/>
          <a:ln w="9525">
            <a:noFill/>
            <a:miter lim="800000"/>
            <a:headEnd/>
            <a:tailEnd/>
          </a:ln>
          <a:effectLst/>
        </p:spPr>
        <p:txBody>
          <a:bodyPr anchor="ctr">
            <a:spAutoFit/>
          </a:bodyPr>
          <a:lstStyle/>
          <a:p>
            <a:pPr indent="279400" algn="ctr" eaLnBrk="1" hangingPunct="1">
              <a:defRPr/>
            </a:pPr>
            <a:r>
              <a:rPr lang="en-US" altLang="zh-CN" sz="2400" dirty="0" smtClean="0">
                <a:latin typeface="黑体" pitchFamily="49" charset="-122"/>
                <a:ea typeface="黑体" pitchFamily="49" charset="-122"/>
              </a:rPr>
              <a:t>6.</a:t>
            </a:r>
            <a:r>
              <a:rPr lang="zh-CN" altLang="en-US" sz="2400" dirty="0" smtClean="0">
                <a:latin typeface="黑体" pitchFamily="49" charset="-122"/>
                <a:ea typeface="黑体" pitchFamily="49" charset="-122"/>
              </a:rPr>
              <a:t>人类</a:t>
            </a:r>
            <a:r>
              <a:rPr lang="zh-CN" altLang="en-US" sz="2400" dirty="0">
                <a:latin typeface="黑体" pitchFamily="49" charset="-122"/>
                <a:ea typeface="黑体" pitchFamily="49" charset="-122"/>
              </a:rPr>
              <a:t>活动对潜水的影响</a:t>
            </a:r>
          </a:p>
          <a:p>
            <a:pPr indent="279400" eaLnBrk="1" hangingPunct="1">
              <a:defRPr/>
            </a:pPr>
            <a:r>
              <a:rPr lang="zh-CN" altLang="en-US" sz="2000" dirty="0" smtClean="0">
                <a:solidFill>
                  <a:srgbClr val="0066FF"/>
                </a:solidFill>
                <a:effectLst>
                  <a:outerShdw blurRad="38100" dist="38100" dir="2700000" algn="tl">
                    <a:srgbClr val="C0C0C0"/>
                  </a:outerShdw>
                </a:effectLst>
                <a:latin typeface="黑体" pitchFamily="49" charset="-122"/>
                <a:ea typeface="黑体" pitchFamily="49" charset="-122"/>
              </a:rPr>
              <a:t>过度</a:t>
            </a:r>
            <a:r>
              <a:rPr lang="zh-CN" altLang="en-US" sz="2000" dirty="0">
                <a:solidFill>
                  <a:srgbClr val="0066FF"/>
                </a:solidFill>
                <a:effectLst>
                  <a:outerShdw blurRad="38100" dist="38100" dir="2700000" algn="tl">
                    <a:srgbClr val="C0C0C0"/>
                  </a:outerShdw>
                </a:effectLst>
                <a:latin typeface="黑体" pitchFamily="49" charset="-122"/>
                <a:ea typeface="黑体" pitchFamily="49" charset="-122"/>
              </a:rPr>
              <a:t>开采地下潜水、开采速度超过潜水的自然补给和恢复速度</a:t>
            </a:r>
            <a:r>
              <a:rPr lang="zh-CN" altLang="en-US" sz="2000" dirty="0">
                <a:solidFill>
                  <a:schemeClr val="tx1"/>
                </a:solidFill>
                <a:latin typeface="黑体" pitchFamily="49" charset="-122"/>
                <a:ea typeface="黑体" pitchFamily="49" charset="-122"/>
              </a:rPr>
              <a:t>，就会引起</a:t>
            </a:r>
            <a:r>
              <a:rPr lang="zh-CN" altLang="en-US" sz="2000" dirty="0">
                <a:solidFill>
                  <a:srgbClr val="009900"/>
                </a:solidFill>
                <a:effectLst>
                  <a:outerShdw blurRad="38100" dist="38100" dir="2700000" algn="tl">
                    <a:srgbClr val="C0C0C0"/>
                  </a:outerShdw>
                </a:effectLst>
                <a:latin typeface="黑体" pitchFamily="49" charset="-122"/>
                <a:ea typeface="黑体" pitchFamily="49" charset="-122"/>
              </a:rPr>
              <a:t>潜水位下降，形成地下水漏斗区</a:t>
            </a:r>
            <a:r>
              <a:rPr lang="zh-CN" altLang="en-US" sz="2000" dirty="0">
                <a:solidFill>
                  <a:schemeClr val="tx1"/>
                </a:solidFill>
                <a:latin typeface="黑体" pitchFamily="49" charset="-122"/>
                <a:ea typeface="黑体" pitchFamily="49" charset="-122"/>
              </a:rPr>
              <a:t>。</a:t>
            </a:r>
            <a:r>
              <a:rPr lang="zh-CN" altLang="en-US" sz="2000" dirty="0">
                <a:solidFill>
                  <a:srgbClr val="009900"/>
                </a:solidFill>
                <a:effectLst>
                  <a:outerShdw blurRad="38100" dist="38100" dir="2700000" algn="tl">
                    <a:srgbClr val="C0C0C0"/>
                  </a:outerShdw>
                </a:effectLst>
                <a:latin typeface="黑体" pitchFamily="49" charset="-122"/>
                <a:ea typeface="黑体" pitchFamily="49" charset="-122"/>
              </a:rPr>
              <a:t>地下水漏斗区</a:t>
            </a:r>
            <a:r>
              <a:rPr lang="zh-CN" altLang="en-US" sz="2000" dirty="0">
                <a:solidFill>
                  <a:schemeClr val="tx1"/>
                </a:solidFill>
                <a:latin typeface="黑体" pitchFamily="49" charset="-122"/>
                <a:ea typeface="黑体" pitchFamily="49" charset="-122"/>
              </a:rPr>
              <a:t>即是指地下水位明显</a:t>
            </a:r>
            <a:r>
              <a:rPr lang="zh-CN" altLang="en-US" sz="2000" dirty="0">
                <a:latin typeface="黑体" pitchFamily="49" charset="-122"/>
                <a:ea typeface="黑体" pitchFamily="49" charset="-122"/>
              </a:rPr>
              <a:t>低于</a:t>
            </a:r>
            <a:r>
              <a:rPr lang="zh-CN" altLang="en-US" sz="2000" dirty="0">
                <a:solidFill>
                  <a:schemeClr val="tx1"/>
                </a:solidFill>
                <a:latin typeface="黑体" pitchFamily="49" charset="-122"/>
                <a:ea typeface="黑体" pitchFamily="49" charset="-122"/>
              </a:rPr>
              <a:t>周围地区，</a:t>
            </a:r>
            <a:r>
              <a:rPr lang="zh-CN" altLang="en-US" sz="2000" dirty="0">
                <a:latin typeface="黑体" pitchFamily="49" charset="-122"/>
                <a:ea typeface="黑体" pitchFamily="49" charset="-122"/>
              </a:rPr>
              <a:t>潜水面呈现漏斗状曲面</a:t>
            </a:r>
            <a:r>
              <a:rPr lang="zh-CN" altLang="en-US" sz="2000" dirty="0">
                <a:solidFill>
                  <a:schemeClr val="tx1"/>
                </a:solidFill>
                <a:latin typeface="黑体" pitchFamily="49" charset="-122"/>
                <a:ea typeface="黑体" pitchFamily="49" charset="-122"/>
              </a:rPr>
              <a:t>的地区</a:t>
            </a:r>
            <a:r>
              <a:rPr lang="zh-CN" altLang="en-US" sz="2000" dirty="0" smtClean="0">
                <a:solidFill>
                  <a:schemeClr val="tx1"/>
                </a:solidFill>
                <a:latin typeface="黑体" pitchFamily="49" charset="-122"/>
                <a:ea typeface="黑体" pitchFamily="49" charset="-122"/>
              </a:rPr>
              <a:t>。</a:t>
            </a:r>
            <a:endParaRPr lang="zh-CN" altLang="en-US" sz="2000" dirty="0">
              <a:solidFill>
                <a:schemeClr val="tx1"/>
              </a:solidFill>
              <a:latin typeface="黑体" pitchFamily="49" charset="-122"/>
              <a:ea typeface="黑体" pitchFamily="49" charset="-122"/>
            </a:endParaRPr>
          </a:p>
        </p:txBody>
      </p:sp>
      <p:sp>
        <p:nvSpPr>
          <p:cNvPr id="49155" name="Rectangle 3"/>
          <p:cNvSpPr>
            <a:spLocks noChangeArrowheads="1"/>
          </p:cNvSpPr>
          <p:nvPr/>
        </p:nvSpPr>
        <p:spPr bwMode="auto">
          <a:xfrm>
            <a:off x="611188" y="2927241"/>
            <a:ext cx="7740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279400" eaLnBrk="1" hangingPunct="1"/>
            <a:r>
              <a:rPr lang="en-US" altLang="zh-CN">
                <a:solidFill>
                  <a:schemeClr val="tx1"/>
                </a:solidFill>
                <a:latin typeface="黑体" pitchFamily="49" charset="-122"/>
                <a:ea typeface="黑体" pitchFamily="49" charset="-122"/>
              </a:rPr>
              <a:t>A</a:t>
            </a:r>
            <a:r>
              <a:rPr lang="zh-CN" altLang="en-US">
                <a:solidFill>
                  <a:schemeClr val="tx1"/>
                </a:solidFill>
                <a:latin typeface="黑体" pitchFamily="49" charset="-122"/>
                <a:ea typeface="黑体" pitchFamily="49" charset="-122"/>
              </a:rPr>
              <a:t>、中心潜水位低，地下水开采过度。</a:t>
            </a:r>
          </a:p>
          <a:p>
            <a:pPr indent="279400" eaLnBrk="1" hangingPunct="1"/>
            <a:r>
              <a:rPr lang="en-US" altLang="zh-CN">
                <a:solidFill>
                  <a:schemeClr val="tx1"/>
                </a:solidFill>
                <a:latin typeface="黑体" pitchFamily="49" charset="-122"/>
                <a:ea typeface="黑体" pitchFamily="49" charset="-122"/>
              </a:rPr>
              <a:t>B</a:t>
            </a:r>
            <a:r>
              <a:rPr lang="zh-CN" altLang="en-US">
                <a:solidFill>
                  <a:schemeClr val="tx1"/>
                </a:solidFill>
                <a:latin typeface="黑体" pitchFamily="49" charset="-122"/>
                <a:ea typeface="黑体" pitchFamily="49" charset="-122"/>
              </a:rPr>
              <a:t>、中心潜水位高，降水多或大水漫灌。</a:t>
            </a:r>
          </a:p>
        </p:txBody>
      </p:sp>
      <p:grpSp>
        <p:nvGrpSpPr>
          <p:cNvPr id="49156" name="Group 4"/>
          <p:cNvGrpSpPr>
            <a:grpSpLocks/>
          </p:cNvGrpSpPr>
          <p:nvPr/>
        </p:nvGrpSpPr>
        <p:grpSpPr bwMode="auto">
          <a:xfrm>
            <a:off x="4787901" y="3831431"/>
            <a:ext cx="2232025" cy="1364156"/>
            <a:chOff x="884" y="1842"/>
            <a:chExt cx="1270" cy="1120"/>
          </a:xfrm>
        </p:grpSpPr>
        <p:sp>
          <p:nvSpPr>
            <p:cNvPr id="49165" name="Oval 5"/>
            <p:cNvSpPr>
              <a:spLocks noChangeArrowheads="1"/>
            </p:cNvSpPr>
            <p:nvPr/>
          </p:nvSpPr>
          <p:spPr bwMode="auto">
            <a:xfrm>
              <a:off x="884" y="1842"/>
              <a:ext cx="1270" cy="939"/>
            </a:xfrm>
            <a:prstGeom prst="ellipse">
              <a:avLst/>
            </a:prstGeom>
            <a:noFill/>
            <a:ln w="222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endParaRPr lang="zh-CN" altLang="zh-CN" sz="1800">
                <a:solidFill>
                  <a:schemeClr val="tx1"/>
                </a:solidFill>
                <a:latin typeface="黑体" pitchFamily="49" charset="-122"/>
                <a:ea typeface="黑体" pitchFamily="49" charset="-122"/>
              </a:endParaRPr>
            </a:p>
          </p:txBody>
        </p:sp>
        <p:sp>
          <p:nvSpPr>
            <p:cNvPr id="49166" name="Oval 6"/>
            <p:cNvSpPr>
              <a:spLocks noChangeArrowheads="1"/>
            </p:cNvSpPr>
            <p:nvPr/>
          </p:nvSpPr>
          <p:spPr bwMode="auto">
            <a:xfrm>
              <a:off x="1066" y="2024"/>
              <a:ext cx="907" cy="576"/>
            </a:xfrm>
            <a:prstGeom prst="ellipse">
              <a:avLst/>
            </a:prstGeom>
            <a:noFill/>
            <a:ln w="222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黑体" pitchFamily="49" charset="-122"/>
                <a:ea typeface="黑体" pitchFamily="49" charset="-122"/>
              </a:endParaRPr>
            </a:p>
          </p:txBody>
        </p:sp>
        <p:sp>
          <p:nvSpPr>
            <p:cNvPr id="49167" name="Oval 7"/>
            <p:cNvSpPr>
              <a:spLocks noChangeArrowheads="1"/>
            </p:cNvSpPr>
            <p:nvPr/>
          </p:nvSpPr>
          <p:spPr bwMode="auto">
            <a:xfrm>
              <a:off x="1247" y="2160"/>
              <a:ext cx="544" cy="318"/>
            </a:xfrm>
            <a:prstGeom prst="ellipse">
              <a:avLst/>
            </a:prstGeom>
            <a:noFill/>
            <a:ln w="222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黑体" pitchFamily="49" charset="-122"/>
                <a:ea typeface="黑体" pitchFamily="49" charset="-122"/>
              </a:endParaRPr>
            </a:p>
          </p:txBody>
        </p:sp>
        <p:sp>
          <p:nvSpPr>
            <p:cNvPr id="49168" name="Text Box 8"/>
            <p:cNvSpPr txBox="1">
              <a:spLocks noChangeArrowheads="1"/>
            </p:cNvSpPr>
            <p:nvPr/>
          </p:nvSpPr>
          <p:spPr bwMode="auto">
            <a:xfrm>
              <a:off x="1429" y="2659"/>
              <a:ext cx="23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en-US" altLang="zh-CN" sz="1800">
                  <a:latin typeface="黑体" pitchFamily="49" charset="-122"/>
                  <a:ea typeface="黑体" pitchFamily="49" charset="-122"/>
                </a:rPr>
                <a:t>55</a:t>
              </a:r>
            </a:p>
          </p:txBody>
        </p:sp>
        <p:sp>
          <p:nvSpPr>
            <p:cNvPr id="49169" name="Text Box 9"/>
            <p:cNvSpPr txBox="1">
              <a:spLocks noChangeArrowheads="1"/>
            </p:cNvSpPr>
            <p:nvPr/>
          </p:nvSpPr>
          <p:spPr bwMode="auto">
            <a:xfrm>
              <a:off x="1474" y="2478"/>
              <a:ext cx="23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en-US" altLang="zh-CN" sz="1800">
                  <a:latin typeface="黑体" pitchFamily="49" charset="-122"/>
                  <a:ea typeface="黑体" pitchFamily="49" charset="-122"/>
                </a:rPr>
                <a:t>60</a:t>
              </a:r>
            </a:p>
          </p:txBody>
        </p:sp>
        <p:sp>
          <p:nvSpPr>
            <p:cNvPr id="49170" name="Text Box 10"/>
            <p:cNvSpPr txBox="1">
              <a:spLocks noChangeArrowheads="1"/>
            </p:cNvSpPr>
            <p:nvPr/>
          </p:nvSpPr>
          <p:spPr bwMode="auto">
            <a:xfrm>
              <a:off x="1383" y="2341"/>
              <a:ext cx="23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en-US" altLang="zh-CN" sz="1800">
                  <a:latin typeface="黑体" pitchFamily="49" charset="-122"/>
                  <a:ea typeface="黑体" pitchFamily="49" charset="-122"/>
                </a:rPr>
                <a:t>65</a:t>
              </a:r>
            </a:p>
          </p:txBody>
        </p:sp>
      </p:grpSp>
      <p:grpSp>
        <p:nvGrpSpPr>
          <p:cNvPr id="49157" name="Group 11"/>
          <p:cNvGrpSpPr>
            <a:grpSpLocks/>
          </p:cNvGrpSpPr>
          <p:nvPr/>
        </p:nvGrpSpPr>
        <p:grpSpPr bwMode="auto">
          <a:xfrm>
            <a:off x="1403350" y="3831432"/>
            <a:ext cx="2160588" cy="1405886"/>
            <a:chOff x="884" y="1842"/>
            <a:chExt cx="1270" cy="1108"/>
          </a:xfrm>
        </p:grpSpPr>
        <p:sp>
          <p:nvSpPr>
            <p:cNvPr id="49159" name="Oval 12"/>
            <p:cNvSpPr>
              <a:spLocks noChangeArrowheads="1"/>
            </p:cNvSpPr>
            <p:nvPr/>
          </p:nvSpPr>
          <p:spPr bwMode="auto">
            <a:xfrm>
              <a:off x="884" y="1842"/>
              <a:ext cx="1270" cy="939"/>
            </a:xfrm>
            <a:prstGeom prst="ellipse">
              <a:avLst/>
            </a:prstGeom>
            <a:noFill/>
            <a:ln w="222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endParaRPr lang="zh-CN" altLang="zh-CN" sz="1800">
                <a:solidFill>
                  <a:schemeClr val="tx1"/>
                </a:solidFill>
                <a:latin typeface="黑体" pitchFamily="49" charset="-122"/>
                <a:ea typeface="黑体" pitchFamily="49" charset="-122"/>
              </a:endParaRPr>
            </a:p>
          </p:txBody>
        </p:sp>
        <p:sp>
          <p:nvSpPr>
            <p:cNvPr id="49160" name="Oval 13"/>
            <p:cNvSpPr>
              <a:spLocks noChangeArrowheads="1"/>
            </p:cNvSpPr>
            <p:nvPr/>
          </p:nvSpPr>
          <p:spPr bwMode="auto">
            <a:xfrm>
              <a:off x="1066" y="2024"/>
              <a:ext cx="907" cy="576"/>
            </a:xfrm>
            <a:prstGeom prst="ellipse">
              <a:avLst/>
            </a:prstGeom>
            <a:noFill/>
            <a:ln w="222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黑体" pitchFamily="49" charset="-122"/>
                <a:ea typeface="黑体" pitchFamily="49" charset="-122"/>
              </a:endParaRPr>
            </a:p>
          </p:txBody>
        </p:sp>
        <p:sp>
          <p:nvSpPr>
            <p:cNvPr id="49161" name="Oval 14"/>
            <p:cNvSpPr>
              <a:spLocks noChangeArrowheads="1"/>
            </p:cNvSpPr>
            <p:nvPr/>
          </p:nvSpPr>
          <p:spPr bwMode="auto">
            <a:xfrm>
              <a:off x="1247" y="2160"/>
              <a:ext cx="544" cy="318"/>
            </a:xfrm>
            <a:prstGeom prst="ellipse">
              <a:avLst/>
            </a:prstGeom>
            <a:noFill/>
            <a:ln w="22225">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黑体" pitchFamily="49" charset="-122"/>
                <a:ea typeface="黑体" pitchFamily="49" charset="-122"/>
              </a:endParaRPr>
            </a:p>
          </p:txBody>
        </p:sp>
        <p:sp>
          <p:nvSpPr>
            <p:cNvPr id="49162" name="Text Box 15"/>
            <p:cNvSpPr txBox="1">
              <a:spLocks noChangeArrowheads="1"/>
            </p:cNvSpPr>
            <p:nvPr/>
          </p:nvSpPr>
          <p:spPr bwMode="auto">
            <a:xfrm>
              <a:off x="1429" y="2659"/>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en-US" altLang="zh-CN" sz="1800">
                  <a:latin typeface="黑体" pitchFamily="49" charset="-122"/>
                  <a:ea typeface="黑体" pitchFamily="49" charset="-122"/>
                </a:rPr>
                <a:t>65</a:t>
              </a:r>
            </a:p>
          </p:txBody>
        </p:sp>
        <p:sp>
          <p:nvSpPr>
            <p:cNvPr id="49163" name="Text Box 16"/>
            <p:cNvSpPr txBox="1">
              <a:spLocks noChangeArrowheads="1"/>
            </p:cNvSpPr>
            <p:nvPr/>
          </p:nvSpPr>
          <p:spPr bwMode="auto">
            <a:xfrm>
              <a:off x="1474" y="2478"/>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en-US" altLang="zh-CN" sz="1800">
                  <a:latin typeface="黑体" pitchFamily="49" charset="-122"/>
                  <a:ea typeface="黑体" pitchFamily="49" charset="-122"/>
                </a:rPr>
                <a:t>60</a:t>
              </a:r>
            </a:p>
          </p:txBody>
        </p:sp>
        <p:sp>
          <p:nvSpPr>
            <p:cNvPr id="49164" name="Text Box 17"/>
            <p:cNvSpPr txBox="1">
              <a:spLocks noChangeArrowheads="1"/>
            </p:cNvSpPr>
            <p:nvPr/>
          </p:nvSpPr>
          <p:spPr bwMode="auto">
            <a:xfrm>
              <a:off x="1383" y="2341"/>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en-US" altLang="zh-CN" sz="1800">
                  <a:latin typeface="黑体" pitchFamily="49" charset="-122"/>
                  <a:ea typeface="黑体" pitchFamily="49" charset="-122"/>
                </a:rPr>
                <a:t>55</a:t>
              </a:r>
            </a:p>
          </p:txBody>
        </p:sp>
      </p:grpSp>
      <p:sp>
        <p:nvSpPr>
          <p:cNvPr id="49158" name="Rectangle 18"/>
          <p:cNvSpPr>
            <a:spLocks noChangeArrowheads="1"/>
          </p:cNvSpPr>
          <p:nvPr/>
        </p:nvSpPr>
        <p:spPr bwMode="auto">
          <a:xfrm>
            <a:off x="755650" y="2895600"/>
            <a:ext cx="6840538" cy="756047"/>
          </a:xfrm>
          <a:prstGeom prst="rect">
            <a:avLst/>
          </a:prstGeom>
          <a:noFill/>
          <a:ln w="76200">
            <a:pattFill prst="sphere">
              <a:fgClr>
                <a:srgbClr val="0000FF"/>
              </a:fgClr>
              <a:bgClr>
                <a:srgbClr val="FFFFFF"/>
              </a:bgClr>
            </a:patt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黑体" pitchFamily="49" charset="-122"/>
              <a:ea typeface="黑体" pitchFamily="49" charset="-122"/>
            </a:endParaRPr>
          </a:p>
        </p:txBody>
      </p:sp>
    </p:spTree>
    <p:extLst>
      <p:ext uri="{BB962C8B-B14F-4D97-AF65-F5344CB8AC3E}">
        <p14:creationId xmlns:p14="http://schemas.microsoft.com/office/powerpoint/2010/main" val="3659231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l="2179" t="5480" r="2179" b="9765"/>
          <a:stretch>
            <a:fillRect/>
          </a:stretch>
        </p:blipFill>
        <p:spPr>
          <a:xfrm>
            <a:off x="127772" y="838357"/>
            <a:ext cx="3762888" cy="3108820"/>
          </a:xfrm>
          <a:prstGeom prst="rect">
            <a:avLst/>
          </a:prstGeom>
        </p:spPr>
      </p:pic>
      <p:sp>
        <p:nvSpPr>
          <p:cNvPr id="17" name="矩形 16"/>
          <p:cNvSpPr/>
          <p:nvPr>
            <p:custDataLst>
              <p:tags r:id="rId2"/>
            </p:custDataLst>
          </p:nvPr>
        </p:nvSpPr>
        <p:spPr>
          <a:xfrm>
            <a:off x="251520" y="195486"/>
            <a:ext cx="4086376" cy="461665"/>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en-US" altLang="zh-CN" sz="2400" b="1" spc="450" dirty="0" smtClean="0">
                <a:latin typeface="微软雅黑" panose="020B0503020204020204" pitchFamily="34" charset="-122"/>
                <a:ea typeface="微软雅黑" panose="020B0503020204020204" pitchFamily="34" charset="-122"/>
              </a:rPr>
              <a:t>3</a:t>
            </a:r>
            <a:r>
              <a:rPr lang="zh-CN" altLang="en-US" sz="2400" b="1" spc="450" dirty="0" smtClean="0">
                <a:latin typeface="微软雅黑" panose="020B0503020204020204" pitchFamily="34" charset="-122"/>
                <a:ea typeface="微软雅黑" panose="020B0503020204020204" pitchFamily="34" charset="-122"/>
              </a:rPr>
              <a:t>、水循环</a:t>
            </a:r>
            <a:r>
              <a:rPr lang="zh-CN" altLang="en-US" sz="2400" b="1" spc="450" dirty="0">
                <a:latin typeface="微软雅黑" panose="020B0503020204020204" pitchFamily="34" charset="-122"/>
                <a:ea typeface="微软雅黑" panose="020B0503020204020204" pitchFamily="34" charset="-122"/>
              </a:rPr>
              <a:t>各环节的影响</a:t>
            </a:r>
          </a:p>
        </p:txBody>
      </p:sp>
      <p:sp>
        <p:nvSpPr>
          <p:cNvPr id="6" name="文本框 1"/>
          <p:cNvSpPr txBox="1"/>
          <p:nvPr/>
        </p:nvSpPr>
        <p:spPr>
          <a:xfrm>
            <a:off x="6748594" y="2357920"/>
            <a:ext cx="1051697" cy="342900"/>
          </a:xfrm>
          <a:prstGeom prst="rect">
            <a:avLst/>
          </a:prstGeom>
          <a:noFill/>
        </p:spPr>
        <p:txBody>
          <a:bodyPr wrap="none" lIns="68580" tIns="34290" rIns="68580" bIns="34290" rtlCol="0">
            <a:spAutoFit/>
          </a:bodyPr>
          <a:lstStyle/>
          <a:p>
            <a:pPr algn="ctr"/>
            <a:r>
              <a:rPr lang="zh-CN" altLang="en-US" b="1" dirty="0">
                <a:solidFill>
                  <a:srgbClr val="FF0000"/>
                </a:solidFill>
                <a:latin typeface="华文楷体" panose="02010600040101010101" pitchFamily="2" charset="-122"/>
                <a:ea typeface="华文楷体" panose="02010600040101010101" pitchFamily="2" charset="-122"/>
              </a:rPr>
              <a:t>水域面积</a:t>
            </a:r>
          </a:p>
        </p:txBody>
      </p:sp>
      <p:sp>
        <p:nvSpPr>
          <p:cNvPr id="7" name="文本框 2"/>
          <p:cNvSpPr txBox="1"/>
          <p:nvPr/>
        </p:nvSpPr>
        <p:spPr>
          <a:xfrm>
            <a:off x="7944215" y="2357920"/>
            <a:ext cx="1280327" cy="342900"/>
          </a:xfrm>
          <a:prstGeom prst="rect">
            <a:avLst/>
          </a:prstGeom>
          <a:noFill/>
        </p:spPr>
        <p:txBody>
          <a:bodyPr wrap="none" lIns="68580" tIns="34290" rIns="68580" bIns="34290" rtlCol="0">
            <a:spAutoFit/>
          </a:bodyPr>
          <a:lstStyle/>
          <a:p>
            <a:pPr algn="ctr"/>
            <a:r>
              <a:rPr lang="zh-CN" altLang="en-US" b="1" dirty="0">
                <a:solidFill>
                  <a:srgbClr val="FF0000"/>
                </a:solidFill>
                <a:latin typeface="华文楷体" panose="02010600040101010101" pitchFamily="2" charset="-122"/>
                <a:ea typeface="华文楷体" panose="02010600040101010101" pitchFamily="2" charset="-122"/>
              </a:rPr>
              <a:t>植被覆盖率</a:t>
            </a:r>
          </a:p>
        </p:txBody>
      </p:sp>
      <p:sp>
        <p:nvSpPr>
          <p:cNvPr id="8" name="文本框 7"/>
          <p:cNvSpPr txBox="1"/>
          <p:nvPr/>
        </p:nvSpPr>
        <p:spPr>
          <a:xfrm>
            <a:off x="5318510" y="644047"/>
            <a:ext cx="3227487" cy="392415"/>
          </a:xfrm>
          <a:prstGeom prst="rect">
            <a:avLst/>
          </a:prstGeom>
          <a:noFill/>
        </p:spPr>
        <p:txBody>
          <a:bodyPr wrap="none" lIns="68580" tIns="34290" rIns="68580" bIns="34290" rtlCol="0">
            <a:spAutoFit/>
          </a:bodyPr>
          <a:lstStyle/>
          <a:p>
            <a:r>
              <a:rPr lang="zh-CN" altLang="en-US" sz="2100" b="1" dirty="0" smtClean="0">
                <a:latin typeface="华文楷体" panose="02010600040101010101" pitchFamily="2" charset="-122"/>
                <a:ea typeface="华文楷体" panose="02010600040101010101" pitchFamily="2" charset="-122"/>
              </a:rPr>
              <a:t>（</a:t>
            </a:r>
            <a:r>
              <a:rPr lang="en-US" altLang="zh-CN" sz="2100" b="1" dirty="0" smtClean="0">
                <a:latin typeface="华文楷体" panose="02010600040101010101" pitchFamily="2" charset="-122"/>
                <a:ea typeface="华文楷体" panose="02010600040101010101" pitchFamily="2" charset="-122"/>
              </a:rPr>
              <a:t>1</a:t>
            </a:r>
            <a:r>
              <a:rPr lang="zh-CN" altLang="en-US" sz="2100" b="1" dirty="0" smtClean="0">
                <a:latin typeface="华文楷体" panose="02010600040101010101" pitchFamily="2" charset="-122"/>
                <a:ea typeface="华文楷体" panose="02010600040101010101" pitchFamily="2" charset="-122"/>
              </a:rPr>
              <a:t>）影响</a:t>
            </a:r>
            <a:r>
              <a:rPr lang="zh-CN" altLang="en-US" sz="2100" b="1" dirty="0">
                <a:latin typeface="华文楷体" panose="02010600040101010101" pitchFamily="2" charset="-122"/>
                <a:ea typeface="华文楷体" panose="02010600040101010101" pitchFamily="2" charset="-122"/>
              </a:rPr>
              <a:t>蒸发的主要因素</a:t>
            </a:r>
          </a:p>
        </p:txBody>
      </p:sp>
      <p:sp>
        <p:nvSpPr>
          <p:cNvPr id="9" name="文本框 8"/>
          <p:cNvSpPr txBox="1"/>
          <p:nvPr/>
        </p:nvSpPr>
        <p:spPr>
          <a:xfrm>
            <a:off x="5579402" y="1318188"/>
            <a:ext cx="2194846" cy="342900"/>
          </a:xfrm>
          <a:prstGeom prst="rect">
            <a:avLst/>
          </a:prstGeom>
          <a:noFill/>
          <a:ln>
            <a:noFill/>
          </a:ln>
        </p:spPr>
        <p:txBody>
          <a:bodyPr wrap="none" lIns="68580" tIns="34290" rIns="68580" bIns="34290" rtlCol="0">
            <a:spAutoFit/>
          </a:bodyPr>
          <a:lstStyle/>
          <a:p>
            <a:pPr algn="ctr"/>
            <a:r>
              <a:rPr lang="zh-CN" altLang="en-US" b="1" dirty="0">
                <a:latin typeface="华文楷体" panose="02010600040101010101" pitchFamily="2" charset="-122"/>
                <a:ea typeface="华文楷体" panose="02010600040101010101" pitchFamily="2" charset="-122"/>
              </a:rPr>
              <a:t>蒸发旺盛，蒸发量大</a:t>
            </a:r>
          </a:p>
        </p:txBody>
      </p:sp>
      <p:sp>
        <p:nvSpPr>
          <p:cNvPr id="10" name="文本框 9"/>
          <p:cNvSpPr txBox="1"/>
          <p:nvPr/>
        </p:nvSpPr>
        <p:spPr>
          <a:xfrm>
            <a:off x="5579402" y="3312083"/>
            <a:ext cx="2194846" cy="342900"/>
          </a:xfrm>
          <a:prstGeom prst="rect">
            <a:avLst/>
          </a:prstGeom>
          <a:noFill/>
          <a:ln>
            <a:noFill/>
          </a:ln>
        </p:spPr>
        <p:txBody>
          <a:bodyPr wrap="none" lIns="68580" tIns="34290" rIns="68580" bIns="34290" rtlCol="0">
            <a:spAutoFit/>
          </a:bodyPr>
          <a:lstStyle/>
          <a:p>
            <a:pPr algn="ctr"/>
            <a:r>
              <a:rPr lang="zh-CN" altLang="en-US" b="1" dirty="0" smtClean="0">
                <a:latin typeface="华文楷体" panose="02010600040101010101" pitchFamily="2" charset="-122"/>
                <a:ea typeface="华文楷体" panose="02010600040101010101" pitchFamily="2" charset="-122"/>
              </a:rPr>
              <a:t>蒸发</a:t>
            </a:r>
            <a:r>
              <a:rPr lang="zh-CN" altLang="en-US" b="1" dirty="0">
                <a:latin typeface="华文楷体" panose="02010600040101010101" pitchFamily="2" charset="-122"/>
                <a:ea typeface="华文楷体" panose="02010600040101010101" pitchFamily="2" charset="-122"/>
              </a:rPr>
              <a:t>微弱，蒸发量小</a:t>
            </a:r>
          </a:p>
        </p:txBody>
      </p:sp>
      <p:sp>
        <p:nvSpPr>
          <p:cNvPr id="11" name="文本框 10"/>
          <p:cNvSpPr txBox="1"/>
          <p:nvPr/>
        </p:nvSpPr>
        <p:spPr>
          <a:xfrm>
            <a:off x="3890659" y="2357920"/>
            <a:ext cx="594437" cy="342900"/>
          </a:xfrm>
          <a:prstGeom prst="rect">
            <a:avLst/>
          </a:prstGeom>
          <a:noFill/>
        </p:spPr>
        <p:txBody>
          <a:bodyPr wrap="none" lIns="68580" tIns="34290" rIns="68580" bIns="34290" rtlCol="0">
            <a:spAutoFit/>
          </a:bodyPr>
          <a:lstStyle/>
          <a:p>
            <a:pPr algn="ctr"/>
            <a:r>
              <a:rPr lang="zh-CN" altLang="en-US" b="1" dirty="0">
                <a:solidFill>
                  <a:srgbClr val="FF0000"/>
                </a:solidFill>
                <a:latin typeface="华文楷体" panose="02010600040101010101" pitchFamily="2" charset="-122"/>
                <a:ea typeface="华文楷体" panose="02010600040101010101" pitchFamily="2" charset="-122"/>
              </a:rPr>
              <a:t>光照</a:t>
            </a:r>
          </a:p>
        </p:txBody>
      </p:sp>
      <p:sp>
        <p:nvSpPr>
          <p:cNvPr id="12" name="文本框 13"/>
          <p:cNvSpPr txBox="1"/>
          <p:nvPr/>
        </p:nvSpPr>
        <p:spPr>
          <a:xfrm>
            <a:off x="4604585" y="2357920"/>
            <a:ext cx="594437" cy="342900"/>
          </a:xfrm>
          <a:prstGeom prst="rect">
            <a:avLst/>
          </a:prstGeom>
          <a:noFill/>
        </p:spPr>
        <p:txBody>
          <a:bodyPr wrap="none" lIns="68580" tIns="34290" rIns="68580" bIns="34290" rtlCol="0">
            <a:spAutoFit/>
          </a:bodyPr>
          <a:lstStyle/>
          <a:p>
            <a:pPr algn="ctr"/>
            <a:r>
              <a:rPr lang="zh-CN" altLang="en-US" b="1" dirty="0">
                <a:solidFill>
                  <a:srgbClr val="FF0000"/>
                </a:solidFill>
                <a:latin typeface="华文楷体" panose="02010600040101010101" pitchFamily="2" charset="-122"/>
                <a:ea typeface="华文楷体" panose="02010600040101010101" pitchFamily="2" charset="-122"/>
              </a:rPr>
              <a:t>气温</a:t>
            </a:r>
          </a:p>
        </p:txBody>
      </p:sp>
      <p:sp>
        <p:nvSpPr>
          <p:cNvPr id="13" name="文本框 16"/>
          <p:cNvSpPr txBox="1"/>
          <p:nvPr/>
        </p:nvSpPr>
        <p:spPr>
          <a:xfrm>
            <a:off x="5318510" y="2357920"/>
            <a:ext cx="594437" cy="342900"/>
          </a:xfrm>
          <a:prstGeom prst="rect">
            <a:avLst/>
          </a:prstGeom>
          <a:noFill/>
        </p:spPr>
        <p:txBody>
          <a:bodyPr wrap="none" lIns="68580" tIns="34290" rIns="68580" bIns="34290" rtlCol="0">
            <a:spAutoFit/>
          </a:bodyPr>
          <a:lstStyle/>
          <a:p>
            <a:pPr algn="ctr"/>
            <a:r>
              <a:rPr lang="zh-CN" altLang="en-US" b="1" dirty="0">
                <a:solidFill>
                  <a:srgbClr val="FF0000"/>
                </a:solidFill>
                <a:latin typeface="华文楷体" panose="02010600040101010101" pitchFamily="2" charset="-122"/>
                <a:ea typeface="华文楷体" panose="02010600040101010101" pitchFamily="2" charset="-122"/>
              </a:rPr>
              <a:t>风速</a:t>
            </a:r>
          </a:p>
        </p:txBody>
      </p:sp>
      <p:sp>
        <p:nvSpPr>
          <p:cNvPr id="14" name="文本框 19"/>
          <p:cNvSpPr txBox="1"/>
          <p:nvPr/>
        </p:nvSpPr>
        <p:spPr>
          <a:xfrm>
            <a:off x="6032436" y="2357920"/>
            <a:ext cx="594437" cy="342900"/>
          </a:xfrm>
          <a:prstGeom prst="rect">
            <a:avLst/>
          </a:prstGeom>
          <a:noFill/>
        </p:spPr>
        <p:txBody>
          <a:bodyPr wrap="none" lIns="68580" tIns="34290" rIns="68580" bIns="34290" rtlCol="0">
            <a:spAutoFit/>
          </a:bodyPr>
          <a:lstStyle/>
          <a:p>
            <a:pPr algn="ctr"/>
            <a:r>
              <a:rPr lang="zh-CN" altLang="en-US" b="1" dirty="0">
                <a:solidFill>
                  <a:srgbClr val="FF0000"/>
                </a:solidFill>
                <a:latin typeface="华文楷体" panose="02010600040101010101" pitchFamily="2" charset="-122"/>
                <a:ea typeface="华文楷体" panose="02010600040101010101" pitchFamily="2" charset="-122"/>
              </a:rPr>
              <a:t>湿度</a:t>
            </a:r>
          </a:p>
        </p:txBody>
      </p:sp>
      <p:grpSp>
        <p:nvGrpSpPr>
          <p:cNvPr id="15" name="组合 14"/>
          <p:cNvGrpSpPr/>
          <p:nvPr/>
        </p:nvGrpSpPr>
        <p:grpSpPr>
          <a:xfrm>
            <a:off x="4188127" y="1684222"/>
            <a:ext cx="4395883" cy="286226"/>
            <a:chOff x="3799" y="3365"/>
            <a:chExt cx="9229" cy="601"/>
          </a:xfrm>
        </p:grpSpPr>
        <p:cxnSp>
          <p:nvCxnSpPr>
            <p:cNvPr id="16" name="肘形连接符 81"/>
            <p:cNvCxnSpPr/>
            <p:nvPr/>
          </p:nvCxnSpPr>
          <p:spPr>
            <a:xfrm rot="16200000">
              <a:off x="6111" y="1053"/>
              <a:ext cx="601" cy="5225"/>
            </a:xfrm>
            <a:prstGeom prst="bentConnector3">
              <a:avLst>
                <a:gd name="adj1" fmla="val 49917"/>
              </a:avLst>
            </a:prstGeom>
            <a:ln>
              <a:tailEnd type="triangle"/>
            </a:ln>
          </p:spPr>
          <p:style>
            <a:lnRef idx="1">
              <a:schemeClr val="dk1"/>
            </a:lnRef>
            <a:fillRef idx="0">
              <a:schemeClr val="dk1"/>
            </a:fillRef>
            <a:effectRef idx="0">
              <a:schemeClr val="dk1"/>
            </a:effectRef>
            <a:fontRef idx="minor">
              <a:schemeClr val="tx1"/>
            </a:fontRef>
          </p:style>
        </p:cxnSp>
        <p:cxnSp>
          <p:nvCxnSpPr>
            <p:cNvPr id="18" name="肘形连接符 83"/>
            <p:cNvCxnSpPr/>
            <p:nvPr/>
          </p:nvCxnSpPr>
          <p:spPr>
            <a:xfrm rot="16200000">
              <a:off x="6861" y="1803"/>
              <a:ext cx="601" cy="372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 name="肘形连接符 85"/>
            <p:cNvCxnSpPr/>
            <p:nvPr/>
          </p:nvCxnSpPr>
          <p:spPr>
            <a:xfrm rot="16200000">
              <a:off x="7609" y="2551"/>
              <a:ext cx="601" cy="2229"/>
            </a:xfrm>
            <a:prstGeom prst="bentConnector3">
              <a:avLst>
                <a:gd name="adj1" fmla="val 49917"/>
              </a:avLst>
            </a:prstGeom>
            <a:ln>
              <a:tailEnd type="triangle"/>
            </a:ln>
          </p:spPr>
          <p:style>
            <a:lnRef idx="1">
              <a:schemeClr val="dk1"/>
            </a:lnRef>
            <a:fillRef idx="0">
              <a:schemeClr val="dk1"/>
            </a:fillRef>
            <a:effectRef idx="0">
              <a:schemeClr val="dk1"/>
            </a:effectRef>
            <a:fontRef idx="minor">
              <a:schemeClr val="tx1"/>
            </a:fontRef>
          </p:style>
        </p:cxnSp>
        <p:cxnSp>
          <p:nvCxnSpPr>
            <p:cNvPr id="20" name="肘形连接符 87"/>
            <p:cNvCxnSpPr/>
            <p:nvPr/>
          </p:nvCxnSpPr>
          <p:spPr>
            <a:xfrm rot="16200000">
              <a:off x="8359" y="3301"/>
              <a:ext cx="601" cy="729"/>
            </a:xfrm>
            <a:prstGeom prst="bentConnector3">
              <a:avLst>
                <a:gd name="adj1" fmla="val 49917"/>
              </a:avLst>
            </a:prstGeom>
            <a:ln>
              <a:tailEnd type="triangle"/>
            </a:ln>
          </p:spPr>
          <p:style>
            <a:lnRef idx="1">
              <a:schemeClr val="dk1"/>
            </a:lnRef>
            <a:fillRef idx="0">
              <a:schemeClr val="dk1"/>
            </a:fillRef>
            <a:effectRef idx="0">
              <a:schemeClr val="dk1"/>
            </a:effectRef>
            <a:fontRef idx="minor">
              <a:schemeClr val="tx1"/>
            </a:fontRef>
          </p:style>
        </p:cxnSp>
        <p:cxnSp>
          <p:nvCxnSpPr>
            <p:cNvPr id="21" name="肘形连接符 89"/>
            <p:cNvCxnSpPr/>
            <p:nvPr/>
          </p:nvCxnSpPr>
          <p:spPr>
            <a:xfrm rot="16200000" flipV="1">
              <a:off x="9351" y="3038"/>
              <a:ext cx="601" cy="1255"/>
            </a:xfrm>
            <a:prstGeom prst="bentConnector3">
              <a:avLst>
                <a:gd name="adj1" fmla="val 49917"/>
              </a:avLst>
            </a:prstGeom>
            <a:ln>
              <a:tailEnd type="triangle"/>
            </a:ln>
          </p:spPr>
          <p:style>
            <a:lnRef idx="1">
              <a:schemeClr val="dk1"/>
            </a:lnRef>
            <a:fillRef idx="0">
              <a:schemeClr val="dk1"/>
            </a:fillRef>
            <a:effectRef idx="0">
              <a:schemeClr val="dk1"/>
            </a:effectRef>
            <a:fontRef idx="minor">
              <a:schemeClr val="tx1"/>
            </a:fontRef>
          </p:style>
        </p:cxnSp>
        <p:cxnSp>
          <p:nvCxnSpPr>
            <p:cNvPr id="22" name="肘形连接符 91"/>
            <p:cNvCxnSpPr/>
            <p:nvPr/>
          </p:nvCxnSpPr>
          <p:spPr>
            <a:xfrm rot="16200000" flipV="1">
              <a:off x="10726" y="1663"/>
              <a:ext cx="601" cy="4005"/>
            </a:xfrm>
            <a:prstGeom prst="bentConnector3">
              <a:avLst>
                <a:gd name="adj1" fmla="val 49917"/>
              </a:avLst>
            </a:prstGeom>
            <a:ln>
              <a:tailEnd type="triangle"/>
            </a:ln>
          </p:spPr>
          <p:style>
            <a:lnRef idx="1">
              <a:schemeClr val="dk1"/>
            </a:lnRef>
            <a:fillRef idx="0">
              <a:schemeClr val="dk1"/>
            </a:fillRef>
            <a:effectRef idx="0">
              <a:schemeClr val="dk1"/>
            </a:effectRef>
            <a:fontRef idx="minor">
              <a:schemeClr val="tx1"/>
            </a:fontRef>
          </p:style>
        </p:cxnSp>
      </p:grpSp>
      <p:cxnSp>
        <p:nvCxnSpPr>
          <p:cNvPr id="24" name="肘形连接符 93"/>
          <p:cNvCxnSpPr>
            <a:endCxn id="10" idx="0"/>
          </p:cNvCxnSpPr>
          <p:nvPr/>
        </p:nvCxnSpPr>
        <p:spPr>
          <a:xfrm rot="5400000" flipV="1">
            <a:off x="5187690" y="1995933"/>
            <a:ext cx="367189" cy="2488730"/>
          </a:xfrm>
          <a:prstGeom prst="bentConnector3">
            <a:avLst>
              <a:gd name="adj1" fmla="val 50065"/>
            </a:avLst>
          </a:prstGeom>
          <a:ln>
            <a:tailEnd type="triangle"/>
          </a:ln>
        </p:spPr>
        <p:style>
          <a:lnRef idx="1">
            <a:schemeClr val="dk1"/>
          </a:lnRef>
          <a:fillRef idx="0">
            <a:schemeClr val="dk1"/>
          </a:fillRef>
          <a:effectRef idx="0">
            <a:schemeClr val="dk1"/>
          </a:effectRef>
          <a:fontRef idx="minor">
            <a:schemeClr val="tx1"/>
          </a:fontRef>
        </p:style>
      </p:cxnSp>
      <p:cxnSp>
        <p:nvCxnSpPr>
          <p:cNvPr id="25" name="肘形连接符 95"/>
          <p:cNvCxnSpPr>
            <a:endCxn id="10" idx="0"/>
          </p:cNvCxnSpPr>
          <p:nvPr/>
        </p:nvCxnSpPr>
        <p:spPr>
          <a:xfrm rot="5400000" flipV="1">
            <a:off x="5544924" y="2353167"/>
            <a:ext cx="367189" cy="177473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6" name="肘形连接符 97"/>
          <p:cNvCxnSpPr>
            <a:endCxn id="10" idx="0"/>
          </p:cNvCxnSpPr>
          <p:nvPr/>
        </p:nvCxnSpPr>
        <p:spPr>
          <a:xfrm rot="5400000" flipV="1">
            <a:off x="5901205" y="2709448"/>
            <a:ext cx="367189" cy="1061699"/>
          </a:xfrm>
          <a:prstGeom prst="bentConnector3">
            <a:avLst>
              <a:gd name="adj1" fmla="val 50065"/>
            </a:avLst>
          </a:prstGeom>
          <a:ln>
            <a:tailEnd type="triangle"/>
          </a:ln>
        </p:spPr>
        <p:style>
          <a:lnRef idx="1">
            <a:schemeClr val="dk1"/>
          </a:lnRef>
          <a:fillRef idx="0">
            <a:schemeClr val="dk1"/>
          </a:fillRef>
          <a:effectRef idx="0">
            <a:schemeClr val="dk1"/>
          </a:effectRef>
          <a:fontRef idx="minor">
            <a:schemeClr val="tx1"/>
          </a:fontRef>
        </p:style>
      </p:cxnSp>
      <p:cxnSp>
        <p:nvCxnSpPr>
          <p:cNvPr id="27" name="肘形连接符 99"/>
          <p:cNvCxnSpPr/>
          <p:nvPr/>
        </p:nvCxnSpPr>
        <p:spPr>
          <a:xfrm rot="5400000" flipV="1">
            <a:off x="6269154" y="3062761"/>
            <a:ext cx="367189" cy="347231"/>
          </a:xfrm>
          <a:prstGeom prst="bentConnector3">
            <a:avLst>
              <a:gd name="adj1" fmla="val 50065"/>
            </a:avLst>
          </a:prstGeom>
          <a:ln>
            <a:tailEnd type="triangle"/>
          </a:ln>
        </p:spPr>
        <p:style>
          <a:lnRef idx="1">
            <a:schemeClr val="dk1"/>
          </a:lnRef>
          <a:fillRef idx="0">
            <a:schemeClr val="dk1"/>
          </a:fillRef>
          <a:effectRef idx="0">
            <a:schemeClr val="dk1"/>
          </a:effectRef>
          <a:fontRef idx="minor">
            <a:schemeClr val="tx1"/>
          </a:fontRef>
        </p:style>
      </p:cxnSp>
      <p:cxnSp>
        <p:nvCxnSpPr>
          <p:cNvPr id="28" name="肘形连接符 101"/>
          <p:cNvCxnSpPr>
            <a:endCxn id="10" idx="0"/>
          </p:cNvCxnSpPr>
          <p:nvPr/>
        </p:nvCxnSpPr>
        <p:spPr>
          <a:xfrm rot="5400000">
            <a:off x="6730941" y="2941412"/>
            <a:ext cx="367189" cy="597772"/>
          </a:xfrm>
          <a:prstGeom prst="bentConnector3">
            <a:avLst>
              <a:gd name="adj1" fmla="val 50065"/>
            </a:avLst>
          </a:prstGeom>
          <a:ln>
            <a:tailEnd type="triangle"/>
          </a:ln>
        </p:spPr>
        <p:style>
          <a:lnRef idx="1">
            <a:schemeClr val="dk1"/>
          </a:lnRef>
          <a:fillRef idx="0">
            <a:schemeClr val="dk1"/>
          </a:fillRef>
          <a:effectRef idx="0">
            <a:schemeClr val="dk1"/>
          </a:effectRef>
          <a:fontRef idx="minor">
            <a:schemeClr val="tx1"/>
          </a:fontRef>
        </p:style>
      </p:cxnSp>
      <p:cxnSp>
        <p:nvCxnSpPr>
          <p:cNvPr id="29" name="肘形连接符 103"/>
          <p:cNvCxnSpPr>
            <a:endCxn id="10" idx="0"/>
          </p:cNvCxnSpPr>
          <p:nvPr/>
        </p:nvCxnSpPr>
        <p:spPr>
          <a:xfrm rot="5400000">
            <a:off x="7386346" y="2286483"/>
            <a:ext cx="367189" cy="1907629"/>
          </a:xfrm>
          <a:prstGeom prst="bentConnector3">
            <a:avLst>
              <a:gd name="adj1" fmla="val 50065"/>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38"/>
          <p:cNvSpPr txBox="1"/>
          <p:nvPr/>
        </p:nvSpPr>
        <p:spPr>
          <a:xfrm>
            <a:off x="4073492" y="2073431"/>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强</a:t>
            </a:r>
          </a:p>
        </p:txBody>
      </p:sp>
      <p:sp>
        <p:nvSpPr>
          <p:cNvPr id="31" name="文本框 39"/>
          <p:cNvSpPr txBox="1"/>
          <p:nvPr/>
        </p:nvSpPr>
        <p:spPr>
          <a:xfrm>
            <a:off x="4082065" y="2770791"/>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弱</a:t>
            </a:r>
          </a:p>
        </p:txBody>
      </p:sp>
      <p:sp>
        <p:nvSpPr>
          <p:cNvPr id="32" name="文本框 40"/>
          <p:cNvSpPr txBox="1"/>
          <p:nvPr/>
        </p:nvSpPr>
        <p:spPr>
          <a:xfrm>
            <a:off x="4795991" y="2062478"/>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高</a:t>
            </a:r>
          </a:p>
        </p:txBody>
      </p:sp>
      <p:sp>
        <p:nvSpPr>
          <p:cNvPr id="33" name="文本框 41"/>
          <p:cNvSpPr txBox="1"/>
          <p:nvPr/>
        </p:nvSpPr>
        <p:spPr>
          <a:xfrm>
            <a:off x="4795991" y="2770791"/>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低</a:t>
            </a:r>
          </a:p>
        </p:txBody>
      </p:sp>
      <p:sp>
        <p:nvSpPr>
          <p:cNvPr id="34" name="文本框 42"/>
          <p:cNvSpPr txBox="1"/>
          <p:nvPr/>
        </p:nvSpPr>
        <p:spPr>
          <a:xfrm>
            <a:off x="5509293" y="2062478"/>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大</a:t>
            </a:r>
          </a:p>
        </p:txBody>
      </p:sp>
      <p:sp>
        <p:nvSpPr>
          <p:cNvPr id="35" name="文本框 43"/>
          <p:cNvSpPr txBox="1"/>
          <p:nvPr/>
        </p:nvSpPr>
        <p:spPr>
          <a:xfrm>
            <a:off x="5509293" y="2770791"/>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小</a:t>
            </a:r>
          </a:p>
        </p:txBody>
      </p:sp>
      <p:sp>
        <p:nvSpPr>
          <p:cNvPr id="36" name="文本框 44"/>
          <p:cNvSpPr txBox="1"/>
          <p:nvPr/>
        </p:nvSpPr>
        <p:spPr>
          <a:xfrm>
            <a:off x="6223842" y="2062478"/>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小</a:t>
            </a:r>
          </a:p>
        </p:txBody>
      </p:sp>
      <p:sp>
        <p:nvSpPr>
          <p:cNvPr id="37" name="文本框 45"/>
          <p:cNvSpPr txBox="1"/>
          <p:nvPr/>
        </p:nvSpPr>
        <p:spPr>
          <a:xfrm>
            <a:off x="6223842" y="2770791"/>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大</a:t>
            </a:r>
          </a:p>
        </p:txBody>
      </p:sp>
      <p:sp>
        <p:nvSpPr>
          <p:cNvPr id="38" name="文本框 46"/>
          <p:cNvSpPr txBox="1"/>
          <p:nvPr/>
        </p:nvSpPr>
        <p:spPr>
          <a:xfrm>
            <a:off x="7168631" y="2062478"/>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大</a:t>
            </a:r>
          </a:p>
        </p:txBody>
      </p:sp>
      <p:sp>
        <p:nvSpPr>
          <p:cNvPr id="39" name="文本框 47"/>
          <p:cNvSpPr txBox="1"/>
          <p:nvPr/>
        </p:nvSpPr>
        <p:spPr>
          <a:xfrm>
            <a:off x="7168631" y="2770791"/>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小</a:t>
            </a:r>
          </a:p>
        </p:txBody>
      </p:sp>
      <p:sp>
        <p:nvSpPr>
          <p:cNvPr id="40" name="文本框 48"/>
          <p:cNvSpPr txBox="1"/>
          <p:nvPr/>
        </p:nvSpPr>
        <p:spPr>
          <a:xfrm>
            <a:off x="8478566" y="2062478"/>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高</a:t>
            </a:r>
          </a:p>
        </p:txBody>
      </p:sp>
      <p:sp>
        <p:nvSpPr>
          <p:cNvPr id="41" name="文本框 49"/>
          <p:cNvSpPr txBox="1"/>
          <p:nvPr/>
        </p:nvSpPr>
        <p:spPr>
          <a:xfrm>
            <a:off x="8478566" y="2770791"/>
            <a:ext cx="228630" cy="274320"/>
          </a:xfrm>
          <a:prstGeom prst="rect">
            <a:avLst/>
          </a:prstGeom>
          <a:noFill/>
        </p:spPr>
        <p:txBody>
          <a:bodyPr wrap="none" lIns="0" tIns="0" rIns="0" bIns="0" rtlCol="0" anchor="ctr" anchorCtr="1">
            <a:spAutoFit/>
          </a:bodyPr>
          <a:lstStyle/>
          <a:p>
            <a:r>
              <a:rPr lang="zh-CN" altLang="en-US" b="1" dirty="0">
                <a:solidFill>
                  <a:srgbClr val="0070C0"/>
                </a:solidFill>
                <a:latin typeface="华文楷体" panose="02010600040101010101" pitchFamily="2" charset="-122"/>
                <a:ea typeface="华文楷体" panose="02010600040101010101" pitchFamily="2" charset="-122"/>
              </a:rPr>
              <a:t>低</a:t>
            </a:r>
          </a:p>
        </p:txBody>
      </p:sp>
    </p:spTree>
    <p:extLst>
      <p:ext uri="{BB962C8B-B14F-4D97-AF65-F5344CB8AC3E}">
        <p14:creationId xmlns:p14="http://schemas.microsoft.com/office/powerpoint/2010/main" val="256714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00"/>
                                        <p:tgtEl>
                                          <p:spTgt spid="15"/>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P spid="13" grpId="0"/>
      <p:bldP spid="14" grpId="0"/>
      <p:bldP spid="30" grpId="0"/>
      <p:bldP spid="31" grpId="0"/>
      <p:bldP spid="32" grpId="0"/>
      <p:bldP spid="33" grpId="0"/>
      <p:bldP spid="34" grpId="0"/>
      <p:bldP spid="35" grpId="0"/>
      <p:bldP spid="36" grpId="0"/>
      <p:bldP spid="37" grpId="0"/>
      <p:bldP spid="38" grpId="0"/>
      <p:bldP spid="39" grpId="0"/>
      <p:bldP spid="40" grpId="0"/>
      <p:bldP spid="41"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1154" name="Rectangle 2"/>
          <p:cNvSpPr>
            <a:spLocks noChangeArrowheads="1"/>
          </p:cNvSpPr>
          <p:nvPr/>
        </p:nvSpPr>
        <p:spPr bwMode="auto">
          <a:xfrm>
            <a:off x="1" y="3904595"/>
            <a:ext cx="594042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marL="342900" indent="-342900" eaLnBrk="1" hangingPunct="1">
              <a:spcBef>
                <a:spcPct val="20000"/>
              </a:spcBef>
            </a:pPr>
            <a:r>
              <a:rPr kumimoji="1" lang="en-US" altLang="zh-CN" sz="2000" dirty="0">
                <a:solidFill>
                  <a:srgbClr val="0000CC"/>
                </a:solidFill>
                <a:latin typeface="黑体" pitchFamily="49" charset="-122"/>
                <a:ea typeface="黑体" pitchFamily="49" charset="-122"/>
              </a:rPr>
              <a:t>1. </a:t>
            </a:r>
            <a:r>
              <a:rPr kumimoji="1" lang="zh-CN" altLang="en-US" sz="2000" dirty="0">
                <a:solidFill>
                  <a:srgbClr val="0000CC"/>
                </a:solidFill>
                <a:latin typeface="黑体" pitchFamily="49" charset="-122"/>
                <a:ea typeface="黑体" pitchFamily="49" charset="-122"/>
              </a:rPr>
              <a:t>适量开采，防止水位过度下降</a:t>
            </a:r>
          </a:p>
          <a:p>
            <a:pPr marL="342900" indent="-342900" eaLnBrk="1" hangingPunct="1">
              <a:spcBef>
                <a:spcPct val="20000"/>
              </a:spcBef>
            </a:pPr>
            <a:r>
              <a:rPr kumimoji="1" lang="en-US" altLang="zh-CN" sz="2000" dirty="0">
                <a:solidFill>
                  <a:srgbClr val="0000CC"/>
                </a:solidFill>
                <a:latin typeface="黑体" pitchFamily="49" charset="-122"/>
                <a:ea typeface="黑体" pitchFamily="49" charset="-122"/>
              </a:rPr>
              <a:t>2. </a:t>
            </a:r>
            <a:r>
              <a:rPr kumimoji="1" lang="zh-CN" altLang="en-US" sz="2000" dirty="0">
                <a:solidFill>
                  <a:srgbClr val="0000CC"/>
                </a:solidFill>
                <a:latin typeface="黑体" pitchFamily="49" charset="-122"/>
                <a:ea typeface="黑体" pitchFamily="49" charset="-122"/>
              </a:rPr>
              <a:t>雨季回灌，及时补充漏斗区</a:t>
            </a:r>
          </a:p>
        </p:txBody>
      </p:sp>
      <p:sp>
        <p:nvSpPr>
          <p:cNvPr id="50179" name="Text Box 3"/>
          <p:cNvSpPr txBox="1">
            <a:spLocks noChangeArrowheads="1"/>
          </p:cNvSpPr>
          <p:nvPr/>
        </p:nvSpPr>
        <p:spPr bwMode="auto">
          <a:xfrm>
            <a:off x="0" y="195262"/>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spcBef>
                <a:spcPct val="50000"/>
              </a:spcBef>
            </a:pPr>
            <a:r>
              <a:rPr lang="en-US" altLang="zh-CN">
                <a:solidFill>
                  <a:schemeClr val="tx1"/>
                </a:solidFill>
                <a:latin typeface="黑体" pitchFamily="49" charset="-122"/>
                <a:ea typeface="黑体" pitchFamily="49" charset="-122"/>
              </a:rPr>
              <a:t>   </a:t>
            </a:r>
            <a:r>
              <a:rPr lang="zh-CN" altLang="en-US">
                <a:solidFill>
                  <a:schemeClr val="tx1"/>
                </a:solidFill>
                <a:latin typeface="黑体" pitchFamily="49" charset="-122"/>
                <a:ea typeface="黑体" pitchFamily="49" charset="-122"/>
              </a:rPr>
              <a:t>读下面地下水等水位线图</a:t>
            </a:r>
            <a:r>
              <a:rPr lang="en-US" altLang="zh-CN">
                <a:solidFill>
                  <a:schemeClr val="tx1"/>
                </a:solidFill>
                <a:latin typeface="黑体" pitchFamily="49" charset="-122"/>
                <a:ea typeface="黑体" pitchFamily="49" charset="-122"/>
              </a:rPr>
              <a:t>, P</a:t>
            </a:r>
            <a:r>
              <a:rPr lang="zh-CN" altLang="en-US">
                <a:solidFill>
                  <a:schemeClr val="tx1"/>
                </a:solidFill>
                <a:latin typeface="黑体" pitchFamily="49" charset="-122"/>
                <a:ea typeface="黑体" pitchFamily="49" charset="-122"/>
              </a:rPr>
              <a:t>地地下水有何异常</a:t>
            </a:r>
            <a:r>
              <a:rPr lang="en-US" altLang="zh-CN">
                <a:solidFill>
                  <a:schemeClr val="tx1"/>
                </a:solidFill>
                <a:latin typeface="黑体" pitchFamily="49" charset="-122"/>
                <a:ea typeface="黑体" pitchFamily="49" charset="-122"/>
              </a:rPr>
              <a:t>?</a:t>
            </a:r>
            <a:r>
              <a:rPr lang="zh-CN" altLang="en-US">
                <a:solidFill>
                  <a:schemeClr val="tx1"/>
                </a:solidFill>
                <a:latin typeface="黑体" pitchFamily="49" charset="-122"/>
                <a:ea typeface="黑体" pitchFamily="49" charset="-122"/>
              </a:rPr>
              <a:t>并分析其成因、危害及解决措施。</a:t>
            </a:r>
          </a:p>
        </p:txBody>
      </p:sp>
      <p:grpSp>
        <p:nvGrpSpPr>
          <p:cNvPr id="50180" name="Group 4"/>
          <p:cNvGrpSpPr>
            <a:grpSpLocks/>
          </p:cNvGrpSpPr>
          <p:nvPr/>
        </p:nvGrpSpPr>
        <p:grpSpPr bwMode="auto">
          <a:xfrm>
            <a:off x="539751" y="1168003"/>
            <a:ext cx="4392613" cy="1879997"/>
            <a:chOff x="1746" y="890"/>
            <a:chExt cx="3266" cy="1852"/>
          </a:xfrm>
        </p:grpSpPr>
        <p:sp>
          <p:nvSpPr>
            <p:cNvPr id="50185" name="Freeform 5"/>
            <p:cNvSpPr>
              <a:spLocks/>
            </p:cNvSpPr>
            <p:nvPr/>
          </p:nvSpPr>
          <p:spPr bwMode="auto">
            <a:xfrm>
              <a:off x="2018" y="890"/>
              <a:ext cx="2495" cy="968"/>
            </a:xfrm>
            <a:custGeom>
              <a:avLst/>
              <a:gdLst>
                <a:gd name="T0" fmla="*/ 0 w 2041"/>
                <a:gd name="T1" fmla="*/ 463 h 945"/>
                <a:gd name="T2" fmla="*/ 1823 w 2041"/>
                <a:gd name="T3" fmla="*/ 74 h 945"/>
                <a:gd name="T4" fmla="*/ 2405 w 2041"/>
                <a:gd name="T5" fmla="*/ 901 h 945"/>
                <a:gd name="T6" fmla="*/ 3728 w 2041"/>
                <a:gd name="T7" fmla="*/ 756 h 945"/>
                <a:gd name="T8" fmla="*/ 0 60000 65536"/>
                <a:gd name="T9" fmla="*/ 0 60000 65536"/>
                <a:gd name="T10" fmla="*/ 0 60000 65536"/>
                <a:gd name="T11" fmla="*/ 0 60000 65536"/>
                <a:gd name="T12" fmla="*/ 0 w 2041"/>
                <a:gd name="T13" fmla="*/ 0 h 945"/>
                <a:gd name="T14" fmla="*/ 2041 w 2041"/>
                <a:gd name="T15" fmla="*/ 945 h 945"/>
              </a:gdLst>
              <a:ahLst/>
              <a:cxnLst>
                <a:cxn ang="T8">
                  <a:pos x="T0" y="T1"/>
                </a:cxn>
                <a:cxn ang="T9">
                  <a:pos x="T2" y="T3"/>
                </a:cxn>
                <a:cxn ang="T10">
                  <a:pos x="T4" y="T5"/>
                </a:cxn>
                <a:cxn ang="T11">
                  <a:pos x="T6" y="T7"/>
                </a:cxn>
              </a:cxnLst>
              <a:rect l="T12" t="T13" r="T14" b="T15"/>
              <a:pathLst>
                <a:path w="2041" h="945">
                  <a:moveTo>
                    <a:pt x="0" y="431"/>
                  </a:moveTo>
                  <a:cubicBezTo>
                    <a:pt x="389" y="215"/>
                    <a:pt x="779" y="0"/>
                    <a:pt x="998" y="68"/>
                  </a:cubicBezTo>
                  <a:cubicBezTo>
                    <a:pt x="1217" y="136"/>
                    <a:pt x="1142" y="733"/>
                    <a:pt x="1316" y="839"/>
                  </a:cubicBezTo>
                  <a:cubicBezTo>
                    <a:pt x="1490" y="945"/>
                    <a:pt x="1920" y="726"/>
                    <a:pt x="2041" y="703"/>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86" name="Freeform 6"/>
            <p:cNvSpPr>
              <a:spLocks/>
            </p:cNvSpPr>
            <p:nvPr/>
          </p:nvSpPr>
          <p:spPr bwMode="auto">
            <a:xfrm>
              <a:off x="1746" y="1752"/>
              <a:ext cx="2404" cy="990"/>
            </a:xfrm>
            <a:custGeom>
              <a:avLst/>
              <a:gdLst>
                <a:gd name="T0" fmla="*/ 0 w 2041"/>
                <a:gd name="T1" fmla="*/ 497 h 945"/>
                <a:gd name="T2" fmla="*/ 1630 w 2041"/>
                <a:gd name="T3" fmla="*/ 78 h 945"/>
                <a:gd name="T4" fmla="*/ 2151 w 2041"/>
                <a:gd name="T5" fmla="*/ 965 h 945"/>
                <a:gd name="T6" fmla="*/ 3336 w 2041"/>
                <a:gd name="T7" fmla="*/ 808 h 945"/>
                <a:gd name="T8" fmla="*/ 0 60000 65536"/>
                <a:gd name="T9" fmla="*/ 0 60000 65536"/>
                <a:gd name="T10" fmla="*/ 0 60000 65536"/>
                <a:gd name="T11" fmla="*/ 0 60000 65536"/>
                <a:gd name="T12" fmla="*/ 0 w 2041"/>
                <a:gd name="T13" fmla="*/ 0 h 945"/>
                <a:gd name="T14" fmla="*/ 2041 w 2041"/>
                <a:gd name="T15" fmla="*/ 945 h 945"/>
              </a:gdLst>
              <a:ahLst/>
              <a:cxnLst>
                <a:cxn ang="T8">
                  <a:pos x="T0" y="T1"/>
                </a:cxn>
                <a:cxn ang="T9">
                  <a:pos x="T2" y="T3"/>
                </a:cxn>
                <a:cxn ang="T10">
                  <a:pos x="T4" y="T5"/>
                </a:cxn>
                <a:cxn ang="T11">
                  <a:pos x="T6" y="T7"/>
                </a:cxn>
              </a:cxnLst>
              <a:rect l="T12" t="T13" r="T14" b="T15"/>
              <a:pathLst>
                <a:path w="2041" h="945">
                  <a:moveTo>
                    <a:pt x="0" y="431"/>
                  </a:moveTo>
                  <a:cubicBezTo>
                    <a:pt x="389" y="215"/>
                    <a:pt x="779" y="0"/>
                    <a:pt x="998" y="68"/>
                  </a:cubicBezTo>
                  <a:cubicBezTo>
                    <a:pt x="1217" y="136"/>
                    <a:pt x="1142" y="733"/>
                    <a:pt x="1316" y="839"/>
                  </a:cubicBezTo>
                  <a:cubicBezTo>
                    <a:pt x="1490" y="945"/>
                    <a:pt x="1920" y="726"/>
                    <a:pt x="2041" y="703"/>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87" name="Freeform 7"/>
            <p:cNvSpPr>
              <a:spLocks/>
            </p:cNvSpPr>
            <p:nvPr/>
          </p:nvSpPr>
          <p:spPr bwMode="auto">
            <a:xfrm>
              <a:off x="2517" y="1344"/>
              <a:ext cx="672" cy="314"/>
            </a:xfrm>
            <a:custGeom>
              <a:avLst/>
              <a:gdLst>
                <a:gd name="T0" fmla="*/ 26 w 411"/>
                <a:gd name="T1" fmla="*/ 224 h 332"/>
                <a:gd name="T2" fmla="*/ 468 w 411"/>
                <a:gd name="T3" fmla="*/ 46 h 332"/>
                <a:gd name="T4" fmla="*/ 867 w 411"/>
                <a:gd name="T5" fmla="*/ 0 h 332"/>
                <a:gd name="T6" fmla="*/ 1743 w 411"/>
                <a:gd name="T7" fmla="*/ 15 h 332"/>
                <a:gd name="T8" fmla="*/ 1784 w 411"/>
                <a:gd name="T9" fmla="*/ 40 h 332"/>
                <a:gd name="T10" fmla="*/ 1625 w 411"/>
                <a:gd name="T11" fmla="*/ 163 h 332"/>
                <a:gd name="T12" fmla="*/ 1503 w 411"/>
                <a:gd name="T13" fmla="*/ 178 h 332"/>
                <a:gd name="T14" fmla="*/ 1424 w 411"/>
                <a:gd name="T15" fmla="*/ 194 h 332"/>
                <a:gd name="T16" fmla="*/ 1184 w 411"/>
                <a:gd name="T17" fmla="*/ 209 h 332"/>
                <a:gd name="T18" fmla="*/ 826 w 411"/>
                <a:gd name="T19" fmla="*/ 248 h 332"/>
                <a:gd name="T20" fmla="*/ 585 w 411"/>
                <a:gd name="T21" fmla="*/ 278 h 332"/>
                <a:gd name="T22" fmla="*/ 345 w 411"/>
                <a:gd name="T23" fmla="*/ 263 h 332"/>
                <a:gd name="T24" fmla="*/ 150 w 411"/>
                <a:gd name="T25" fmla="*/ 255 h 332"/>
                <a:gd name="T26" fmla="*/ 26 w 411"/>
                <a:gd name="T27" fmla="*/ 224 h 3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11"/>
                <a:gd name="T43" fmla="*/ 0 h 332"/>
                <a:gd name="T44" fmla="*/ 411 w 411"/>
                <a:gd name="T45" fmla="*/ 332 h 3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11" h="332">
                  <a:moveTo>
                    <a:pt x="6" y="265"/>
                  </a:moveTo>
                  <a:cubicBezTo>
                    <a:pt x="14" y="156"/>
                    <a:pt x="0" y="89"/>
                    <a:pt x="107" y="55"/>
                  </a:cubicBezTo>
                  <a:cubicBezTo>
                    <a:pt x="142" y="32"/>
                    <a:pt x="157" y="10"/>
                    <a:pt x="198" y="0"/>
                  </a:cubicBezTo>
                  <a:cubicBezTo>
                    <a:pt x="265" y="8"/>
                    <a:pt x="334" y="0"/>
                    <a:pt x="399" y="18"/>
                  </a:cubicBezTo>
                  <a:cubicBezTo>
                    <a:pt x="408" y="21"/>
                    <a:pt x="405" y="37"/>
                    <a:pt x="408" y="46"/>
                  </a:cubicBezTo>
                  <a:cubicBezTo>
                    <a:pt x="392" y="94"/>
                    <a:pt x="411" y="154"/>
                    <a:pt x="372" y="192"/>
                  </a:cubicBezTo>
                  <a:cubicBezTo>
                    <a:pt x="364" y="200"/>
                    <a:pt x="353" y="203"/>
                    <a:pt x="344" y="210"/>
                  </a:cubicBezTo>
                  <a:cubicBezTo>
                    <a:pt x="337" y="215"/>
                    <a:pt x="334" y="225"/>
                    <a:pt x="326" y="229"/>
                  </a:cubicBezTo>
                  <a:cubicBezTo>
                    <a:pt x="309" y="238"/>
                    <a:pt x="271" y="247"/>
                    <a:pt x="271" y="247"/>
                  </a:cubicBezTo>
                  <a:cubicBezTo>
                    <a:pt x="208" y="288"/>
                    <a:pt x="237" y="275"/>
                    <a:pt x="189" y="293"/>
                  </a:cubicBezTo>
                  <a:cubicBezTo>
                    <a:pt x="175" y="307"/>
                    <a:pt x="159" y="332"/>
                    <a:pt x="134" y="329"/>
                  </a:cubicBezTo>
                  <a:cubicBezTo>
                    <a:pt x="115" y="327"/>
                    <a:pt x="98" y="315"/>
                    <a:pt x="79" y="311"/>
                  </a:cubicBezTo>
                  <a:cubicBezTo>
                    <a:pt x="64" y="308"/>
                    <a:pt x="47" y="310"/>
                    <a:pt x="34" y="302"/>
                  </a:cubicBezTo>
                  <a:cubicBezTo>
                    <a:pt x="21" y="294"/>
                    <a:pt x="15" y="277"/>
                    <a:pt x="6" y="265"/>
                  </a:cubicBezTo>
                  <a:close/>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88" name="Text Box 8"/>
            <p:cNvSpPr txBox="1">
              <a:spLocks noChangeArrowheads="1"/>
            </p:cNvSpPr>
            <p:nvPr/>
          </p:nvSpPr>
          <p:spPr bwMode="auto">
            <a:xfrm>
              <a:off x="4422" y="1525"/>
              <a:ext cx="59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algn="ctr" eaLnBrk="1" hangingPunct="1">
                <a:spcBef>
                  <a:spcPct val="50000"/>
                </a:spcBef>
              </a:pPr>
              <a:r>
                <a:rPr lang="en-US" altLang="zh-CN" sz="1800">
                  <a:solidFill>
                    <a:schemeClr val="tx1"/>
                  </a:solidFill>
                  <a:latin typeface="黑体" pitchFamily="49" charset="-122"/>
                  <a:ea typeface="黑体" pitchFamily="49" charset="-122"/>
                </a:rPr>
                <a:t>30</a:t>
              </a:r>
              <a:r>
                <a:rPr lang="zh-CN" altLang="en-US" sz="1800">
                  <a:solidFill>
                    <a:schemeClr val="tx1"/>
                  </a:solidFill>
                  <a:latin typeface="黑体" pitchFamily="49" charset="-122"/>
                  <a:ea typeface="黑体" pitchFamily="49" charset="-122"/>
                </a:rPr>
                <a:t>米</a:t>
              </a:r>
            </a:p>
          </p:txBody>
        </p:sp>
        <p:sp>
          <p:nvSpPr>
            <p:cNvPr id="50189" name="Text Box 9"/>
            <p:cNvSpPr txBox="1">
              <a:spLocks noChangeArrowheads="1"/>
            </p:cNvSpPr>
            <p:nvPr/>
          </p:nvSpPr>
          <p:spPr bwMode="auto">
            <a:xfrm>
              <a:off x="3878" y="2341"/>
              <a:ext cx="1044"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algn="ctr" eaLnBrk="1" hangingPunct="1">
                <a:spcBef>
                  <a:spcPct val="50000"/>
                </a:spcBef>
              </a:pPr>
              <a:r>
                <a:rPr lang="en-US" altLang="zh-CN" sz="1800">
                  <a:solidFill>
                    <a:schemeClr val="tx1"/>
                  </a:solidFill>
                  <a:latin typeface="黑体" pitchFamily="49" charset="-122"/>
                  <a:ea typeface="黑体" pitchFamily="49" charset="-122"/>
                </a:rPr>
                <a:t>25</a:t>
              </a:r>
              <a:r>
                <a:rPr lang="zh-CN" altLang="en-US" sz="1800">
                  <a:solidFill>
                    <a:schemeClr val="tx1"/>
                  </a:solidFill>
                  <a:latin typeface="黑体" pitchFamily="49" charset="-122"/>
                  <a:ea typeface="黑体" pitchFamily="49" charset="-122"/>
                </a:rPr>
                <a:t>米</a:t>
              </a:r>
            </a:p>
          </p:txBody>
        </p:sp>
        <p:sp>
          <p:nvSpPr>
            <p:cNvPr id="50190" name="Text Box 10"/>
            <p:cNvSpPr txBox="1">
              <a:spLocks noChangeArrowheads="1"/>
            </p:cNvSpPr>
            <p:nvPr/>
          </p:nvSpPr>
          <p:spPr bwMode="auto">
            <a:xfrm>
              <a:off x="2745" y="1525"/>
              <a:ext cx="679"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algn="ctr" eaLnBrk="1" hangingPunct="1">
                <a:spcBef>
                  <a:spcPct val="50000"/>
                </a:spcBef>
              </a:pPr>
              <a:r>
                <a:rPr lang="en-US" altLang="zh-CN" sz="1800">
                  <a:solidFill>
                    <a:schemeClr val="tx1"/>
                  </a:solidFill>
                  <a:latin typeface="黑体" pitchFamily="49" charset="-122"/>
                  <a:ea typeface="黑体" pitchFamily="49" charset="-122"/>
                </a:rPr>
                <a:t>25</a:t>
              </a:r>
              <a:r>
                <a:rPr lang="zh-CN" altLang="en-US" sz="1800">
                  <a:solidFill>
                    <a:schemeClr val="tx1"/>
                  </a:solidFill>
                  <a:latin typeface="黑体" pitchFamily="49" charset="-122"/>
                  <a:ea typeface="黑体" pitchFamily="49" charset="-122"/>
                </a:rPr>
                <a:t>米</a:t>
              </a:r>
            </a:p>
          </p:txBody>
        </p:sp>
        <p:sp>
          <p:nvSpPr>
            <p:cNvPr id="50191" name="Text Box 11"/>
            <p:cNvSpPr txBox="1">
              <a:spLocks noChangeArrowheads="1"/>
            </p:cNvSpPr>
            <p:nvPr/>
          </p:nvSpPr>
          <p:spPr bwMode="auto">
            <a:xfrm>
              <a:off x="2745" y="1344"/>
              <a:ext cx="271"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algn="ctr" eaLnBrk="1" hangingPunct="1">
                <a:spcBef>
                  <a:spcPct val="50000"/>
                </a:spcBef>
              </a:pPr>
              <a:r>
                <a:rPr lang="en-US" altLang="zh-CN" sz="1800">
                  <a:solidFill>
                    <a:schemeClr val="tx1"/>
                  </a:solidFill>
                  <a:latin typeface="黑体" pitchFamily="49" charset="-122"/>
                  <a:ea typeface="黑体" pitchFamily="49" charset="-122"/>
                </a:rPr>
                <a:t>P</a:t>
              </a:r>
            </a:p>
          </p:txBody>
        </p:sp>
      </p:grpSp>
      <p:sp>
        <p:nvSpPr>
          <p:cNvPr id="561164" name="Text Box 12"/>
          <p:cNvSpPr txBox="1">
            <a:spLocks noChangeArrowheads="1"/>
          </p:cNvSpPr>
          <p:nvPr/>
        </p:nvSpPr>
        <p:spPr bwMode="auto">
          <a:xfrm>
            <a:off x="5003801" y="681037"/>
            <a:ext cx="3527425" cy="784830"/>
          </a:xfrm>
          <a:prstGeom prst="rect">
            <a:avLst/>
          </a:prstGeom>
          <a:solidFill>
            <a:srgbClr val="FFFF99"/>
          </a:solidFill>
          <a:ln w="50800" algn="ctr">
            <a:solidFill>
              <a:srgbClr val="CCFFCC"/>
            </a:solidFill>
            <a:miter lim="800000"/>
            <a:headEnd/>
            <a:tailEnd/>
          </a:ln>
          <a:effectLst/>
        </p:spPr>
        <p:txBody>
          <a:bodyPr>
            <a:spAutoFit/>
          </a:bodyPr>
          <a:lstStyle/>
          <a:p>
            <a:pPr algn="ctr" eaLnBrk="1" hangingPunct="1">
              <a:spcBef>
                <a:spcPct val="50000"/>
              </a:spcBef>
              <a:defRPr/>
            </a:pPr>
            <a:r>
              <a:rPr lang="en-US" altLang="zh-CN">
                <a:solidFill>
                  <a:srgbClr val="FF3300"/>
                </a:solidFill>
                <a:effectLst>
                  <a:outerShdw blurRad="38100" dist="38100" dir="2700000" algn="tl">
                    <a:srgbClr val="000000"/>
                  </a:outerShdw>
                </a:effectLst>
                <a:latin typeface="黑体" pitchFamily="49" charset="-122"/>
                <a:ea typeface="黑体" pitchFamily="49" charset="-122"/>
              </a:rPr>
              <a:t>P</a:t>
            </a:r>
            <a:r>
              <a:rPr lang="zh-CN" altLang="en-US">
                <a:solidFill>
                  <a:srgbClr val="FF3300"/>
                </a:solidFill>
                <a:effectLst>
                  <a:outerShdw blurRad="38100" dist="38100" dir="2700000" algn="tl">
                    <a:srgbClr val="000000"/>
                  </a:outerShdw>
                </a:effectLst>
                <a:latin typeface="黑体" pitchFamily="49" charset="-122"/>
                <a:ea typeface="黑体" pitchFamily="49" charset="-122"/>
              </a:rPr>
              <a:t>地地下水位异常低</a:t>
            </a:r>
          </a:p>
          <a:p>
            <a:pPr algn="ctr" eaLnBrk="1" hangingPunct="1">
              <a:spcBef>
                <a:spcPct val="50000"/>
              </a:spcBef>
              <a:defRPr/>
            </a:pPr>
            <a:r>
              <a:rPr lang="en-US" altLang="zh-CN">
                <a:solidFill>
                  <a:srgbClr val="FF3300"/>
                </a:solidFill>
                <a:effectLst>
                  <a:outerShdw blurRad="38100" dist="38100" dir="2700000" algn="tl">
                    <a:srgbClr val="000000"/>
                  </a:outerShdw>
                </a:effectLst>
                <a:latin typeface="黑体" pitchFamily="49" charset="-122"/>
                <a:ea typeface="黑体" pitchFamily="49" charset="-122"/>
              </a:rPr>
              <a:t>---</a:t>
            </a:r>
            <a:r>
              <a:rPr lang="zh-CN" altLang="en-US">
                <a:solidFill>
                  <a:srgbClr val="FF3300"/>
                </a:solidFill>
                <a:effectLst>
                  <a:outerShdw blurRad="38100" dist="38100" dir="2700000" algn="tl">
                    <a:srgbClr val="000000"/>
                  </a:outerShdw>
                </a:effectLst>
                <a:latin typeface="黑体" pitchFamily="49" charset="-122"/>
                <a:ea typeface="黑体" pitchFamily="49" charset="-122"/>
              </a:rPr>
              <a:t>形成地下水漏斗区</a:t>
            </a:r>
          </a:p>
        </p:txBody>
      </p:sp>
      <p:sp>
        <p:nvSpPr>
          <p:cNvPr id="561165" name="Text Box 13"/>
          <p:cNvSpPr txBox="1">
            <a:spLocks noChangeArrowheads="1"/>
          </p:cNvSpPr>
          <p:nvPr/>
        </p:nvSpPr>
        <p:spPr bwMode="auto">
          <a:xfrm>
            <a:off x="1" y="3381375"/>
            <a:ext cx="2232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algn="ctr" eaLnBrk="1" hangingPunct="1">
              <a:spcBef>
                <a:spcPct val="50000"/>
              </a:spcBef>
            </a:pPr>
            <a:r>
              <a:rPr lang="zh-CN" altLang="en-US">
                <a:solidFill>
                  <a:srgbClr val="0000CC"/>
                </a:solidFill>
                <a:latin typeface="黑体" pitchFamily="49" charset="-122"/>
                <a:ea typeface="黑体" pitchFamily="49" charset="-122"/>
              </a:rPr>
              <a:t>解决措施</a:t>
            </a:r>
            <a:r>
              <a:rPr lang="en-US" altLang="zh-CN" sz="1800">
                <a:solidFill>
                  <a:srgbClr val="0000CC"/>
                </a:solidFill>
                <a:latin typeface="黑体" pitchFamily="49" charset="-122"/>
                <a:ea typeface="黑体" pitchFamily="49" charset="-122"/>
              </a:rPr>
              <a:t>:</a:t>
            </a:r>
          </a:p>
        </p:txBody>
      </p:sp>
      <p:sp>
        <p:nvSpPr>
          <p:cNvPr id="561167" name="Text Box 15"/>
          <p:cNvSpPr txBox="1">
            <a:spLocks noChangeArrowheads="1"/>
          </p:cNvSpPr>
          <p:nvPr/>
        </p:nvSpPr>
        <p:spPr bwMode="auto">
          <a:xfrm>
            <a:off x="5148264" y="1977628"/>
            <a:ext cx="32035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algn="ctr" eaLnBrk="1" hangingPunct="1">
              <a:spcBef>
                <a:spcPct val="50000"/>
              </a:spcBef>
            </a:pPr>
            <a:r>
              <a:rPr lang="zh-CN" altLang="en-US">
                <a:solidFill>
                  <a:srgbClr val="0000CC"/>
                </a:solidFill>
                <a:latin typeface="黑体" pitchFamily="49" charset="-122"/>
                <a:ea typeface="黑体" pitchFamily="49" charset="-122"/>
              </a:rPr>
              <a:t>成因：</a:t>
            </a:r>
          </a:p>
          <a:p>
            <a:pPr algn="ctr" eaLnBrk="1" hangingPunct="1">
              <a:spcBef>
                <a:spcPct val="50000"/>
              </a:spcBef>
            </a:pPr>
            <a:r>
              <a:rPr lang="zh-CN" altLang="en-US">
                <a:solidFill>
                  <a:srgbClr val="0000CC"/>
                </a:solidFill>
                <a:latin typeface="黑体" pitchFamily="49" charset="-122"/>
                <a:ea typeface="黑体" pitchFamily="49" charset="-122"/>
              </a:rPr>
              <a:t>过度开采地下水</a:t>
            </a:r>
          </a:p>
        </p:txBody>
      </p:sp>
      <p:sp>
        <p:nvSpPr>
          <p:cNvPr id="561168" name="Text Box 16"/>
          <p:cNvSpPr txBox="1">
            <a:spLocks noChangeArrowheads="1"/>
          </p:cNvSpPr>
          <p:nvPr/>
        </p:nvSpPr>
        <p:spPr bwMode="auto">
          <a:xfrm>
            <a:off x="5292726" y="3381375"/>
            <a:ext cx="3635375" cy="1477328"/>
          </a:xfrm>
          <a:prstGeom prst="rect">
            <a:avLst/>
          </a:prstGeom>
          <a:solidFill>
            <a:srgbClr val="CCFFFF"/>
          </a:solidFill>
          <a:ln w="9525" algn="ctr">
            <a:solidFill>
              <a:srgbClr val="FFFF99"/>
            </a:solidFill>
            <a:miter lim="800000"/>
            <a:headEnd/>
            <a:tailEnd/>
          </a:ln>
          <a:effectLst/>
        </p:spPr>
        <p:txBody>
          <a:bodyPr>
            <a:spAutoFit/>
          </a:bodyPr>
          <a:lstStyle/>
          <a:p>
            <a:pPr eaLnBrk="1" hangingPunct="1">
              <a:spcBef>
                <a:spcPct val="50000"/>
              </a:spcBef>
              <a:defRPr/>
            </a:pPr>
            <a:r>
              <a:rPr lang="zh-CN" altLang="en-US" sz="2000" dirty="0">
                <a:solidFill>
                  <a:srgbClr val="FF3399"/>
                </a:solidFill>
                <a:effectLst>
                  <a:outerShdw blurRad="38100" dist="38100" dir="2700000" algn="tl">
                    <a:srgbClr val="000000"/>
                  </a:outerShdw>
                </a:effectLst>
                <a:latin typeface="黑体" pitchFamily="49" charset="-122"/>
                <a:ea typeface="黑体" pitchFamily="49" charset="-122"/>
              </a:rPr>
              <a:t>危害： </a:t>
            </a:r>
            <a:r>
              <a:rPr kumimoji="1" lang="en-US" altLang="zh-CN" sz="2000" dirty="0">
                <a:solidFill>
                  <a:srgbClr val="FF3399"/>
                </a:solidFill>
                <a:effectLst>
                  <a:outerShdw blurRad="38100" dist="38100" dir="2700000" algn="tl">
                    <a:srgbClr val="000000"/>
                  </a:outerShdw>
                </a:effectLst>
                <a:latin typeface="黑体" pitchFamily="49" charset="-122"/>
                <a:ea typeface="黑体" pitchFamily="49" charset="-122"/>
              </a:rPr>
              <a:t>1.</a:t>
            </a:r>
            <a:r>
              <a:rPr lang="zh-CN" altLang="en-US" sz="2000" dirty="0">
                <a:solidFill>
                  <a:srgbClr val="FF3399"/>
                </a:solidFill>
                <a:effectLst>
                  <a:outerShdw blurRad="38100" dist="38100" dir="2700000" algn="tl">
                    <a:srgbClr val="000000"/>
                  </a:outerShdw>
                </a:effectLst>
                <a:latin typeface="黑体" pitchFamily="49" charset="-122"/>
                <a:ea typeface="黑体" pitchFamily="49" charset="-122"/>
              </a:rPr>
              <a:t>会造成地面沉降，建筑物倾斜或倒塌</a:t>
            </a:r>
          </a:p>
          <a:p>
            <a:pPr eaLnBrk="1" hangingPunct="1">
              <a:spcBef>
                <a:spcPct val="50000"/>
              </a:spcBef>
              <a:defRPr/>
            </a:pPr>
            <a:r>
              <a:rPr kumimoji="1" lang="en-US" altLang="zh-CN" sz="2000" dirty="0">
                <a:solidFill>
                  <a:srgbClr val="FF3399"/>
                </a:solidFill>
                <a:effectLst>
                  <a:outerShdw blurRad="38100" dist="38100" dir="2700000" algn="tl">
                    <a:srgbClr val="000000"/>
                  </a:outerShdw>
                </a:effectLst>
                <a:latin typeface="黑体" pitchFamily="49" charset="-122"/>
                <a:ea typeface="黑体" pitchFamily="49" charset="-122"/>
              </a:rPr>
              <a:t>2.</a:t>
            </a:r>
            <a:r>
              <a:rPr lang="zh-CN" altLang="en-US" sz="2000" dirty="0">
                <a:solidFill>
                  <a:srgbClr val="FF3399"/>
                </a:solidFill>
                <a:effectLst>
                  <a:outerShdw blurRad="38100" dist="38100" dir="2700000" algn="tl">
                    <a:srgbClr val="000000"/>
                  </a:outerShdw>
                </a:effectLst>
                <a:latin typeface="黑体" pitchFamily="49" charset="-122"/>
                <a:ea typeface="黑体" pitchFamily="49" charset="-122"/>
              </a:rPr>
              <a:t>沿海地区会引发海水倒灌、地下水变咸等</a:t>
            </a:r>
          </a:p>
        </p:txBody>
      </p:sp>
    </p:spTree>
    <p:extLst>
      <p:ext uri="{BB962C8B-B14F-4D97-AF65-F5344CB8AC3E}">
        <p14:creationId xmlns:p14="http://schemas.microsoft.com/office/powerpoint/2010/main" val="23386735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61164"/>
                                        </p:tgtEl>
                                        <p:attrNameLst>
                                          <p:attrName>style.visibility</p:attrName>
                                        </p:attrNameLst>
                                      </p:cBhvr>
                                      <p:to>
                                        <p:strVal val="visible"/>
                                      </p:to>
                                    </p:set>
                                    <p:anim calcmode="lin" valueType="num">
                                      <p:cBhvr additive="base">
                                        <p:cTn id="7" dur="500" fill="hold"/>
                                        <p:tgtEl>
                                          <p:spTgt spid="561164"/>
                                        </p:tgtEl>
                                        <p:attrNameLst>
                                          <p:attrName>ppt_x</p:attrName>
                                        </p:attrNameLst>
                                      </p:cBhvr>
                                      <p:tavLst>
                                        <p:tav tm="0">
                                          <p:val>
                                            <p:strVal val="1+#ppt_w/2"/>
                                          </p:val>
                                        </p:tav>
                                        <p:tav tm="100000">
                                          <p:val>
                                            <p:strVal val="#ppt_x"/>
                                          </p:val>
                                        </p:tav>
                                      </p:tavLst>
                                    </p:anim>
                                    <p:anim calcmode="lin" valueType="num">
                                      <p:cBhvr additive="base">
                                        <p:cTn id="8" dur="500" fill="hold"/>
                                        <p:tgtEl>
                                          <p:spTgt spid="561164"/>
                                        </p:tgtEl>
                                        <p:attrNameLst>
                                          <p:attrName>ppt_y</p:attrName>
                                        </p:attrNameLst>
                                      </p:cBhvr>
                                      <p:tavLst>
                                        <p:tav tm="0">
                                          <p:val>
                                            <p:strVal val="#ppt_y"/>
                                          </p:val>
                                        </p:tav>
                                        <p:tav tm="100000">
                                          <p:val>
                                            <p:strVal val="#ppt_y"/>
                                          </p:val>
                                        </p:tav>
                                      </p:tavLst>
                                    </p:anim>
                                  </p:childTnLst>
                                  <p:subTnLst>
                                    <p:audio>
                                      <p:cMediaNode mute="1">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561167"/>
                                        </p:tgtEl>
                                        <p:attrNameLst>
                                          <p:attrName>style.visibility</p:attrName>
                                        </p:attrNameLst>
                                      </p:cBhvr>
                                      <p:to>
                                        <p:strVal val="visible"/>
                                      </p:to>
                                    </p:set>
                                    <p:animEffect transition="in" filter="strips(downLeft)">
                                      <p:cBhvr>
                                        <p:cTn id="13" dur="500"/>
                                        <p:tgtEl>
                                          <p:spTgt spid="56116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561168"/>
                                        </p:tgtEl>
                                        <p:attrNameLst>
                                          <p:attrName>style.visibility</p:attrName>
                                        </p:attrNameLst>
                                      </p:cBhvr>
                                      <p:to>
                                        <p:strVal val="visible"/>
                                      </p:to>
                                    </p:set>
                                    <p:animEffect transition="in" filter="strips(downLeft)">
                                      <p:cBhvr>
                                        <p:cTn id="18" dur="500"/>
                                        <p:tgtEl>
                                          <p:spTgt spid="56116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61165"/>
                                        </p:tgtEl>
                                        <p:attrNameLst>
                                          <p:attrName>style.visibility</p:attrName>
                                        </p:attrNameLst>
                                      </p:cBhvr>
                                      <p:to>
                                        <p:strVal val="visible"/>
                                      </p:to>
                                    </p:set>
                                    <p:animEffect transition="in" filter="blinds(horizontal)">
                                      <p:cBhvr>
                                        <p:cTn id="23" dur="500"/>
                                        <p:tgtEl>
                                          <p:spTgt spid="561165"/>
                                        </p:tgtEl>
                                      </p:cBhvr>
                                    </p:animEffect>
                                  </p:childTnLst>
                                </p:cTn>
                              </p:par>
                            </p:childTnLst>
                          </p:cTn>
                        </p:par>
                        <p:par>
                          <p:cTn id="24" fill="hold" nodeType="afterGroup">
                            <p:stCondLst>
                              <p:cond delay="500"/>
                            </p:stCondLst>
                            <p:childTnLst>
                              <p:par>
                                <p:cTn id="25" presetID="8" presetClass="entr" presetSubtype="16" fill="hold" grpId="0" nodeType="afterEffect">
                                  <p:stCondLst>
                                    <p:cond delay="0"/>
                                  </p:stCondLst>
                                  <p:childTnLst>
                                    <p:set>
                                      <p:cBhvr>
                                        <p:cTn id="26" dur="1" fill="hold">
                                          <p:stCondLst>
                                            <p:cond delay="0"/>
                                          </p:stCondLst>
                                        </p:cTn>
                                        <p:tgtEl>
                                          <p:spTgt spid="561154"/>
                                        </p:tgtEl>
                                        <p:attrNameLst>
                                          <p:attrName>style.visibility</p:attrName>
                                        </p:attrNameLst>
                                      </p:cBhvr>
                                      <p:to>
                                        <p:strVal val="visible"/>
                                      </p:to>
                                    </p:set>
                                    <p:animEffect transition="in" filter="diamond(in)">
                                      <p:cBhvr>
                                        <p:cTn id="27" dur="500"/>
                                        <p:tgtEl>
                                          <p:spTgt spid="561154"/>
                                        </p:tgtEl>
                                      </p:cBhvr>
                                    </p:animEffect>
                                  </p:childTnLst>
                                  <p:subTnLst>
                                    <p:audio>
                                      <p:cMediaNode mute="1">
                                        <p:cTn display="0" masterRel="sameClick">
                                          <p:stCondLst>
                                            <p:cond evt="begin" delay="0">
                                              <p:tn val="2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4" grpId="0"/>
      <p:bldP spid="561164" grpId="0" animBg="1"/>
      <p:bldP spid="561165" grpId="0"/>
      <p:bldP spid="561167" grpId="0"/>
      <p:bldP spid="56116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0" y="840581"/>
            <a:ext cx="2841784" cy="3947234"/>
          </a:xfrm>
          <a:prstGeom prst="rect">
            <a:avLst/>
          </a:prstGeom>
          <a:noFill/>
        </p:spPr>
        <p:txBody>
          <a:bodyPr wrap="square" lIns="68580" tIns="34290" rIns="68580" bIns="34290" rtlCol="0" anchor="t">
            <a:spAutoFit/>
          </a:bodyPr>
          <a:lstStyle/>
          <a:p>
            <a:pPr algn="l"/>
            <a:r>
              <a:rPr lang="zh-CN" altLang="en-US" b="1" smtClean="0">
                <a:latin typeface="+mn-ea"/>
              </a:rPr>
              <a:t>潜水的补给来源：</a:t>
            </a:r>
          </a:p>
          <a:p>
            <a:pPr algn="l"/>
            <a:endParaRPr lang="zh-CN" altLang="en-US" smtClean="0">
              <a:latin typeface="+mn-ea"/>
            </a:endParaRPr>
          </a:p>
          <a:p>
            <a:pPr algn="l"/>
            <a:r>
              <a:rPr lang="zh-CN" altLang="en-US" smtClean="0">
                <a:latin typeface="+mn-ea"/>
              </a:rPr>
              <a:t>①主要是大气降水：对潜水补给最有利的自然条件是降雨历时长，强度不大；地形平缓；地表植被良好。</a:t>
            </a:r>
          </a:p>
          <a:p>
            <a:pPr algn="l"/>
            <a:endParaRPr lang="zh-CN" altLang="en-US" smtClean="0">
              <a:latin typeface="+mn-ea"/>
            </a:endParaRPr>
          </a:p>
          <a:p>
            <a:pPr algn="l"/>
            <a:r>
              <a:rPr lang="zh-CN" altLang="en-US" smtClean="0">
                <a:latin typeface="+mn-ea"/>
              </a:rPr>
              <a:t>②河、湖水补给：河、湖水位高于潜水面时，河、湖水补给两岸潜水。反之，潜水补给河湖水。黄河下游为单向补给（因为是地上悬河，故河水补给地下水）。</a:t>
            </a:r>
          </a:p>
        </p:txBody>
      </p:sp>
      <p:grpSp>
        <p:nvGrpSpPr>
          <p:cNvPr id="2" name="组合 68"/>
          <p:cNvGrpSpPr/>
          <p:nvPr>
            <p:custDataLst>
              <p:tags r:id="rId2"/>
            </p:custDataLst>
          </p:nvPr>
        </p:nvGrpSpPr>
        <p:grpSpPr>
          <a:xfrm>
            <a:off x="349567" y="150971"/>
            <a:ext cx="1242060" cy="662940"/>
            <a:chOff x="7540817" y="1347673"/>
            <a:chExt cx="3043260" cy="558407"/>
          </a:xfrm>
        </p:grpSpPr>
        <p:sp>
          <p:nvSpPr>
            <p:cNvPr id="70" name="出自【趣你的PPT】(微信:qunideppt)：最优质的PPT资源库"/>
            <p:cNvSpPr>
              <a:spLocks noEditPoints="1"/>
            </p:cNvSpPr>
            <p:nvPr>
              <p:custDataLst>
                <p:tags r:id="rId6"/>
              </p:custDataLst>
            </p:nvPr>
          </p:nvSpPr>
          <p:spPr bwMode="auto">
            <a:xfrm>
              <a:off x="7541084" y="1347673"/>
              <a:ext cx="3042993" cy="558407"/>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sp>
          <p:nvSpPr>
            <p:cNvPr id="71" name="矩形 70"/>
            <p:cNvSpPr/>
            <p:nvPr>
              <p:custDataLst>
                <p:tags r:id="rId7"/>
              </p:custDataLst>
            </p:nvPr>
          </p:nvSpPr>
          <p:spPr>
            <a:xfrm>
              <a:off x="7540817" y="1448909"/>
              <a:ext cx="2796988" cy="38886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2400" b="1" spc="225" dirty="0">
                  <a:latin typeface="微软雅黑" panose="020B0503020204020204" pitchFamily="34" charset="-122"/>
                </a:rPr>
                <a:t>潜水</a:t>
              </a:r>
            </a:p>
          </p:txBody>
        </p:sp>
      </p:grpSp>
      <p:pic>
        <p:nvPicPr>
          <p:cNvPr id="40962" name="图片 21"/>
          <p:cNvPicPr>
            <a:picLocks noChangeAspect="1"/>
          </p:cNvPicPr>
          <p:nvPr>
            <p:custDataLst>
              <p:tags r:id="rId3"/>
            </p:custDataLst>
          </p:nvPr>
        </p:nvPicPr>
        <p:blipFill>
          <a:blip r:embed="rId9" cstate="print"/>
          <a:stretch>
            <a:fillRect/>
          </a:stretch>
        </p:blipFill>
        <p:spPr>
          <a:xfrm>
            <a:off x="3829527" y="1360646"/>
            <a:ext cx="5314474" cy="3414713"/>
          </a:xfrm>
          <a:prstGeom prst="rect">
            <a:avLst/>
          </a:prstGeom>
          <a:noFill/>
          <a:ln w="9525">
            <a:noFill/>
          </a:ln>
        </p:spPr>
      </p:pic>
      <p:pic>
        <p:nvPicPr>
          <p:cNvPr id="8" name="图片 7"/>
          <p:cNvPicPr>
            <a:picLocks noChangeAspect="1"/>
          </p:cNvPicPr>
          <p:nvPr>
            <p:custDataLst>
              <p:tags r:id="rId4"/>
            </p:custDataLst>
          </p:nvPr>
        </p:nvPicPr>
        <p:blipFill>
          <a:blip r:embed="rId10" cstate="print"/>
          <a:srcRect l="3969" t="17062" r="2463" b="36938"/>
          <a:stretch>
            <a:fillRect/>
          </a:stretch>
        </p:blipFill>
        <p:spPr>
          <a:xfrm>
            <a:off x="3302794" y="1420178"/>
            <a:ext cx="5841206" cy="3295650"/>
          </a:xfrm>
          <a:prstGeom prst="rect">
            <a:avLst/>
          </a:prstGeom>
        </p:spPr>
      </p:pic>
      <p:pic>
        <p:nvPicPr>
          <p:cNvPr id="44035" name="图片 5"/>
          <p:cNvPicPr>
            <a:picLocks noChangeAspect="1"/>
          </p:cNvPicPr>
          <p:nvPr>
            <p:custDataLst>
              <p:tags r:id="rId5"/>
            </p:custDataLst>
          </p:nvPr>
        </p:nvPicPr>
        <p:blipFill>
          <a:blip r:embed="rId11" cstate="print"/>
          <a:stretch>
            <a:fillRect/>
          </a:stretch>
        </p:blipFill>
        <p:spPr>
          <a:xfrm>
            <a:off x="920341" y="1054216"/>
            <a:ext cx="7673816" cy="3519964"/>
          </a:xfrm>
          <a:prstGeom prst="rect">
            <a:avLst/>
          </a:prstGeom>
          <a:noFill/>
          <a:ln w="9525">
            <a:noFill/>
          </a:ln>
        </p:spPr>
      </p:pic>
    </p:spTree>
    <p:extLst>
      <p:ext uri="{BB962C8B-B14F-4D97-AF65-F5344CB8AC3E}">
        <p14:creationId xmlns:p14="http://schemas.microsoft.com/office/powerpoint/2010/main" val="35398971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xit" presetSubtype="10" fill="hold" nodeType="clickEffect">
                                  <p:stCondLst>
                                    <p:cond delay="0"/>
                                  </p:stCondLst>
                                  <p:childTnLst>
                                    <p:animEffect transition="out" filter="blinds(horizontal)">
                                      <p:cBhvr>
                                        <p:cTn id="11" dur="500"/>
                                        <p:tgtEl>
                                          <p:spTgt spid="40962"/>
                                        </p:tgtEl>
                                      </p:cBhvr>
                                    </p:animEffect>
                                    <p:set>
                                      <p:cBhvr>
                                        <p:cTn id="12" dur="1" fill="hold">
                                          <p:stCondLst>
                                            <p:cond delay="499"/>
                                          </p:stCondLst>
                                        </p:cTn>
                                        <p:tgtEl>
                                          <p:spTgt spid="4096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xit" presetSubtype="10" fill="hold" grpId="1"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4035"/>
                                        </p:tgtEl>
                                        <p:attrNameLst>
                                          <p:attrName>style.visibility</p:attrName>
                                        </p:attrNameLst>
                                      </p:cBhvr>
                                      <p:to>
                                        <p:strVal val="visible"/>
                                      </p:to>
                                    </p:set>
                                    <p:animEffect transition="in" filter="blinds(horizontal)">
                                      <p:cBhvr>
                                        <p:cTn id="27"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矩形 1"/>
          <p:cNvSpPr/>
          <p:nvPr>
            <p:custDataLst>
              <p:tags r:id="rId1"/>
            </p:custDataLst>
          </p:nvPr>
        </p:nvSpPr>
        <p:spPr>
          <a:xfrm>
            <a:off x="168594" y="816293"/>
            <a:ext cx="8807450" cy="684803"/>
          </a:xfrm>
          <a:prstGeom prst="rect">
            <a:avLst/>
          </a:prstGeom>
          <a:noFill/>
          <a:ln w="9525">
            <a:noFill/>
          </a:ln>
        </p:spPr>
        <p:txBody>
          <a:bodyPr lIns="68580" tIns="34290" rIns="68580" bIns="34290" anchor="t">
            <a:spAutoFit/>
          </a:bodyPr>
          <a:lstStyle/>
          <a:p>
            <a:pPr eaLnBrk="0" hangingPunct="0"/>
            <a:r>
              <a:rPr lang="zh-CN" altLang="zh-CN" sz="2000" b="1" dirty="0">
                <a:solidFill>
                  <a:srgbClr val="00B050"/>
                </a:solidFill>
                <a:latin typeface="宋体" panose="02010600030101010101" pitchFamily="2" charset="-122"/>
              </a:rPr>
              <a:t>（</a:t>
            </a:r>
            <a:r>
              <a:rPr lang="en-US" altLang="zh-CN" sz="2000" b="1" dirty="0">
                <a:solidFill>
                  <a:srgbClr val="00B050"/>
                </a:solidFill>
                <a:latin typeface="宋体" panose="02010600030101010101" pitchFamily="2" charset="-122"/>
              </a:rPr>
              <a:t>2020·</a:t>
            </a:r>
            <a:r>
              <a:rPr lang="zh-CN" altLang="zh-CN" sz="2000" b="1" dirty="0">
                <a:solidFill>
                  <a:srgbClr val="00B050"/>
                </a:solidFill>
                <a:latin typeface="宋体" panose="02010600030101010101" pitchFamily="2" charset="-122"/>
              </a:rPr>
              <a:t>江苏省扬州中学高三三模）</a:t>
            </a:r>
            <a:r>
              <a:rPr lang="zh-CN" altLang="zh-CN" sz="2000" dirty="0"/>
              <a:t>下图是我国南方某流域部分地区地层分布图，图中实线为地层分界线，</a:t>
            </a:r>
            <a:r>
              <a:rPr lang="zh-CN" altLang="en-US" sz="2000" dirty="0"/>
              <a:t>虚线为等地下水位线。据此完成下面小题。</a:t>
            </a:r>
          </a:p>
        </p:txBody>
      </p:sp>
      <p:pic>
        <p:nvPicPr>
          <p:cNvPr id="47107" name="图片 100003" descr="figure"/>
          <p:cNvPicPr>
            <a:picLocks noChangeAspect="1"/>
          </p:cNvPicPr>
          <p:nvPr>
            <p:custDataLst>
              <p:tags r:id="rId2"/>
            </p:custDataLst>
          </p:nvPr>
        </p:nvPicPr>
        <p:blipFill>
          <a:blip r:embed="rId9" cstate="print"/>
          <a:stretch>
            <a:fillRect/>
          </a:stretch>
        </p:blipFill>
        <p:spPr>
          <a:xfrm>
            <a:off x="2339975" y="1608138"/>
            <a:ext cx="3943350" cy="2087562"/>
          </a:xfrm>
          <a:prstGeom prst="rect">
            <a:avLst/>
          </a:prstGeom>
          <a:noFill/>
          <a:ln w="9525">
            <a:noFill/>
          </a:ln>
        </p:spPr>
      </p:pic>
      <p:sp>
        <p:nvSpPr>
          <p:cNvPr id="47108" name="矩形 2"/>
          <p:cNvSpPr/>
          <p:nvPr>
            <p:custDataLst>
              <p:tags r:id="rId3"/>
            </p:custDataLst>
          </p:nvPr>
        </p:nvSpPr>
        <p:spPr>
          <a:xfrm>
            <a:off x="157164" y="3729039"/>
            <a:ext cx="8302625" cy="1315745"/>
          </a:xfrm>
          <a:prstGeom prst="rect">
            <a:avLst/>
          </a:prstGeom>
          <a:noFill/>
          <a:ln w="9525">
            <a:noFill/>
          </a:ln>
        </p:spPr>
        <p:txBody>
          <a:bodyPr lIns="68580" tIns="34290" rIns="68580" bIns="34290" anchor="t">
            <a:spAutoFit/>
          </a:bodyPr>
          <a:lstStyle/>
          <a:p>
            <a:pPr eaLnBrk="0" fontAlgn="ctr" hangingPunct="0">
              <a:lnSpc>
                <a:spcPct val="150000"/>
              </a:lnSpc>
            </a:pPr>
            <a:r>
              <a:rPr lang="en-US" altLang="zh-CN" dirty="0">
                <a:latin typeface="Times New Roman" panose="02020603050405020304" pitchFamily="18" charset="0"/>
              </a:rPr>
              <a:t>1</a:t>
            </a:r>
            <a:r>
              <a:rPr lang="zh-CN" altLang="zh-CN" dirty="0">
                <a:latin typeface="Times New Roman" panose="02020603050405020304" pitchFamily="18" charset="0"/>
              </a:rPr>
              <a:t>．图示区域内地下水与河流的补给关系为（</a:t>
            </a:r>
            <a:r>
              <a:rPr lang="en-US" altLang="zh-CN" dirty="0">
                <a:latin typeface="Times New Roman" panose="02020603050405020304" pitchFamily="18" charset="0"/>
              </a:rPr>
              <a:t>     </a:t>
            </a:r>
            <a:r>
              <a:rPr lang="zh-CN" altLang="zh-CN" dirty="0">
                <a:latin typeface="Times New Roman" panose="02020603050405020304" pitchFamily="18" charset="0"/>
              </a:rPr>
              <a:t>）</a:t>
            </a:r>
          </a:p>
          <a:p>
            <a:pPr eaLnBrk="0" fontAlgn="ctr" hangingPunct="0">
              <a:lnSpc>
                <a:spcPct val="150000"/>
              </a:lnSpc>
            </a:pPr>
            <a:r>
              <a:rPr lang="en-US" altLang="zh-CN" dirty="0">
                <a:latin typeface="宋体" panose="02010600030101010101" pitchFamily="2" charset="-122"/>
              </a:rPr>
              <a:t>A</a:t>
            </a:r>
            <a:r>
              <a:rPr lang="zh-CN" altLang="zh-CN" dirty="0">
                <a:latin typeface="Times New Roman" panose="02020603050405020304" pitchFamily="18" charset="0"/>
              </a:rPr>
              <a:t>．东岸河流补给给地下水</a:t>
            </a:r>
            <a:r>
              <a:rPr lang="en-US" altLang="zh-CN" dirty="0">
                <a:latin typeface="Times New Roman" panose="02020603050405020304" pitchFamily="18" charset="0"/>
              </a:rPr>
              <a:t>            </a:t>
            </a:r>
            <a:r>
              <a:rPr lang="en-US" altLang="zh-CN" dirty="0">
                <a:latin typeface="宋体" panose="02010600030101010101" pitchFamily="2" charset="-122"/>
              </a:rPr>
              <a:t>B</a:t>
            </a:r>
            <a:r>
              <a:rPr lang="zh-CN" altLang="zh-CN" dirty="0">
                <a:latin typeface="Times New Roman" panose="02020603050405020304" pitchFamily="18" charset="0"/>
              </a:rPr>
              <a:t>．河流补给给两岸地下水</a:t>
            </a:r>
          </a:p>
          <a:p>
            <a:pPr eaLnBrk="0" fontAlgn="ctr" hangingPunct="0">
              <a:lnSpc>
                <a:spcPct val="150000"/>
              </a:lnSpc>
            </a:pPr>
            <a:r>
              <a:rPr lang="en-US" altLang="zh-CN" dirty="0">
                <a:latin typeface="宋体" panose="02010600030101010101" pitchFamily="2" charset="-122"/>
              </a:rPr>
              <a:t>C</a:t>
            </a:r>
            <a:r>
              <a:rPr lang="zh-CN" altLang="zh-CN" dirty="0">
                <a:latin typeface="Times New Roman" panose="02020603050405020304" pitchFamily="18" charset="0"/>
              </a:rPr>
              <a:t>．两岸地下水均补给给河流</a:t>
            </a:r>
            <a:r>
              <a:rPr lang="en-US" altLang="zh-CN" dirty="0">
                <a:latin typeface="Times New Roman" panose="02020603050405020304" pitchFamily="18" charset="0"/>
              </a:rPr>
              <a:t>        </a:t>
            </a:r>
            <a:r>
              <a:rPr lang="en-US" altLang="zh-CN" dirty="0">
                <a:latin typeface="宋体" panose="02010600030101010101" pitchFamily="2" charset="-122"/>
              </a:rPr>
              <a:t>D</a:t>
            </a:r>
            <a:r>
              <a:rPr lang="zh-CN" altLang="zh-CN" dirty="0">
                <a:latin typeface="Times New Roman" panose="02020603050405020304" pitchFamily="18" charset="0"/>
              </a:rPr>
              <a:t>．西岸补给给河流，东岸河流补给给地下水</a:t>
            </a:r>
          </a:p>
        </p:txBody>
      </p:sp>
      <p:sp>
        <p:nvSpPr>
          <p:cNvPr id="47109" name="文本框 4"/>
          <p:cNvSpPr/>
          <p:nvPr>
            <p:custDataLst>
              <p:tags r:id="rId4"/>
            </p:custDataLst>
          </p:nvPr>
        </p:nvSpPr>
        <p:spPr>
          <a:xfrm>
            <a:off x="4643438" y="3776664"/>
            <a:ext cx="329257" cy="500137"/>
          </a:xfrm>
          <a:prstGeom prst="rect">
            <a:avLst/>
          </a:prstGeom>
          <a:noFill/>
          <a:ln w="9525">
            <a:noFill/>
          </a:ln>
        </p:spPr>
        <p:txBody>
          <a:bodyPr wrap="none" lIns="68580" tIns="34290" rIns="68580" bIns="34290" anchor="t">
            <a:spAutoFit/>
          </a:bodyPr>
          <a:lstStyle/>
          <a:p>
            <a:pPr eaLnBrk="0" hangingPunct="0"/>
            <a:r>
              <a:rPr lang="en-US" altLang="zh-CN" sz="2800" b="1" dirty="0">
                <a:solidFill>
                  <a:srgbClr val="FF0000"/>
                </a:solidFill>
              </a:rPr>
              <a:t>C</a:t>
            </a:r>
            <a:endParaRPr lang="zh-CN" altLang="en-US" sz="2800" b="1" dirty="0">
              <a:solidFill>
                <a:srgbClr val="FF0000"/>
              </a:solidFill>
            </a:endParaRPr>
          </a:p>
        </p:txBody>
      </p:sp>
      <p:grpSp>
        <p:nvGrpSpPr>
          <p:cNvPr id="2" name="组合 14"/>
          <p:cNvGrpSpPr/>
          <p:nvPr>
            <p:custDataLst>
              <p:tags r:id="rId5"/>
            </p:custDataLst>
          </p:nvPr>
        </p:nvGrpSpPr>
        <p:grpSpPr>
          <a:xfrm>
            <a:off x="3801770" y="268089"/>
            <a:ext cx="1540460" cy="463417"/>
            <a:chOff x="5069027" y="270693"/>
            <a:chExt cx="2053946" cy="617889"/>
          </a:xfrm>
          <a:solidFill>
            <a:srgbClr val="36A8A3"/>
          </a:solidFill>
        </p:grpSpPr>
        <p:sp>
          <p:nvSpPr>
            <p:cNvPr id="16" name="出自【趣你的PPT】(微信:qunideppt)：最优质的PPT资源库"/>
            <p:cNvSpPr>
              <a:spLocks noEditPoints="1"/>
            </p:cNvSpPr>
            <p:nvPr>
              <p:custDataLst>
                <p:tags r:id="rId6"/>
              </p:custDataLst>
            </p:nvPr>
          </p:nvSpPr>
          <p:spPr bwMode="auto">
            <a:xfrm>
              <a:off x="5069027" y="270693"/>
              <a:ext cx="2053946" cy="558407"/>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sp>
          <p:nvSpPr>
            <p:cNvPr id="17" name="矩形 16"/>
            <p:cNvSpPr/>
            <p:nvPr>
              <p:custDataLst>
                <p:tags r:id="rId7"/>
              </p:custDataLst>
            </p:nvPr>
          </p:nvSpPr>
          <p:spPr>
            <a:xfrm>
              <a:off x="5485582" y="273029"/>
              <a:ext cx="1220846" cy="615553"/>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zh-CN" altLang="en-US" sz="2400" b="1" spc="450" dirty="0">
                  <a:solidFill>
                    <a:schemeClr val="bg1"/>
                  </a:solidFill>
                  <a:latin typeface="微软雅黑" panose="020B0503020204020204" pitchFamily="34" charset="-122"/>
                  <a:ea typeface="微软雅黑" panose="020B0503020204020204" pitchFamily="34" charset="-122"/>
                </a:rPr>
                <a:t>练习</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09"/>
                                        </p:tgtEl>
                                        <p:attrNameLst>
                                          <p:attrName>style.visibility</p:attrName>
                                        </p:attrNameLst>
                                      </p:cBhvr>
                                      <p:to>
                                        <p:strVal val="visible"/>
                                      </p:to>
                                    </p:set>
                                    <p:animEffect transition="in" filter="fade">
                                      <p:cBhvr>
                                        <p:cTn id="7" dur="500" fill="hold"/>
                                        <p:tgtEl>
                                          <p:spTgt spid="47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7625" y="266255"/>
            <a:ext cx="4610100" cy="2308324"/>
          </a:xfrm>
          <a:prstGeom prst="rect">
            <a:avLst/>
          </a:prstGeom>
          <a:noFill/>
          <a:ln w="9525" algn="ctr">
            <a:noFill/>
            <a:miter lim="800000"/>
            <a:headEnd/>
            <a:tailEnd/>
          </a:ln>
          <a:effectLst/>
        </p:spPr>
        <p:txBody>
          <a:bodyPr anchor="ctr">
            <a:spAutoFit/>
          </a:bodyPr>
          <a:lstStyle/>
          <a:p>
            <a:pPr eaLnBrk="0" hangingPunct="0"/>
            <a:r>
              <a:rPr lang="zh-CN" altLang="en-US" sz="2400" b="1">
                <a:solidFill>
                  <a:srgbClr val="080808"/>
                </a:solidFill>
                <a:latin typeface="楷体" pitchFamily="49" charset="-122"/>
                <a:ea typeface="楷体" pitchFamily="49" charset="-122"/>
              </a:rPr>
              <a:t>乌裕尔河原为嫩江的支流，受嫩江西移、泥沙沉积等影响，乌裕尔河下游排水受阻，成为内流河。河水泛滥，最终形成面积相对稳定的扎龙湿地（图</a:t>
            </a:r>
            <a:r>
              <a:rPr lang="en-US" altLang="zh-CN" sz="2400" b="1">
                <a:solidFill>
                  <a:srgbClr val="080808"/>
                </a:solidFill>
                <a:latin typeface="楷体" pitchFamily="49" charset="-122"/>
                <a:ea typeface="楷体" pitchFamily="49" charset="-122"/>
              </a:rPr>
              <a:t>10</a:t>
            </a:r>
            <a:r>
              <a:rPr lang="zh-CN" altLang="en-US" sz="2400" b="1">
                <a:solidFill>
                  <a:srgbClr val="080808"/>
                </a:solidFill>
                <a:latin typeface="楷体" pitchFamily="49" charset="-122"/>
                <a:ea typeface="楷体" pitchFamily="49" charset="-122"/>
              </a:rPr>
              <a:t>）。扎龙湿地面积广大，积水较浅。</a:t>
            </a:r>
          </a:p>
        </p:txBody>
      </p:sp>
      <p:sp>
        <p:nvSpPr>
          <p:cNvPr id="18435" name="Rectangle 3"/>
          <p:cNvSpPr/>
          <p:nvPr/>
        </p:nvSpPr>
        <p:spPr>
          <a:xfrm>
            <a:off x="11114" y="478066"/>
            <a:ext cx="253596" cy="830997"/>
          </a:xfrm>
          <a:prstGeom prst="rect">
            <a:avLst/>
          </a:prstGeom>
          <a:noFill/>
          <a:ln>
            <a:noFill/>
            <a:miter lim="800000"/>
          </a:ln>
          <a:effectLst/>
        </p:spPr>
        <p:txBody>
          <a:bodyPr wrap="none" anchor="ctr">
            <a:spAutoFit/>
          </a:bodyPr>
          <a:lstStyle/>
          <a:p>
            <a:pPr eaLnBrk="0" hangingPunct="0"/>
            <a:r>
              <a:rPr lang="en-US" altLang="zh-CN" sz="2400" b="1">
                <a:solidFill>
                  <a:srgbClr val="080808"/>
                </a:solidFill>
                <a:latin typeface="Calibri" pitchFamily="34" charset="0"/>
                <a:ea typeface="微软雅黑" pitchFamily="34" charset="-122"/>
              </a:rPr>
              <a:t> </a:t>
            </a:r>
            <a:endParaRPr lang="en-US" altLang="zh-CN" sz="2400" b="1">
              <a:solidFill>
                <a:srgbClr val="080808"/>
              </a:solidFill>
              <a:ea typeface="微软雅黑" pitchFamily="34" charset="-122"/>
            </a:endParaRPr>
          </a:p>
          <a:p>
            <a:pPr eaLnBrk="0" hangingPunct="0"/>
            <a:endParaRPr lang="en-US" altLang="zh-CN" sz="2400" b="1">
              <a:solidFill>
                <a:srgbClr val="080808"/>
              </a:solidFill>
              <a:ea typeface="微软雅黑" pitchFamily="34" charset="-122"/>
            </a:endParaRPr>
          </a:p>
        </p:txBody>
      </p:sp>
      <p:sp>
        <p:nvSpPr>
          <p:cNvPr id="18436" name="矩形 3"/>
          <p:cNvSpPr>
            <a:spLocks noChangeArrowheads="1"/>
          </p:cNvSpPr>
          <p:nvPr/>
        </p:nvSpPr>
        <p:spPr bwMode="auto">
          <a:xfrm>
            <a:off x="-28575" y="3265885"/>
            <a:ext cx="8902700" cy="830997"/>
          </a:xfrm>
          <a:prstGeom prst="rect">
            <a:avLst/>
          </a:prstGeom>
          <a:noFill/>
          <a:ln w="9525" cap="flat" algn="ctr">
            <a:noFill/>
            <a:prstDash val="solid"/>
            <a:round/>
            <a:headEnd type="none" w="med" len="med"/>
            <a:tailEnd type="none" w="med" len="med"/>
          </a:ln>
        </p:spPr>
        <p:txBody>
          <a:bodyPr>
            <a:spAutoFit/>
          </a:bodyPr>
          <a:lstStyle/>
          <a:p>
            <a:pPr algn="just" eaLnBrk="0" hangingPunct="0"/>
            <a:r>
              <a:rPr lang="en-US" altLang="zh-CN" sz="2400" b="1">
                <a:solidFill>
                  <a:srgbClr val="080808"/>
                </a:solidFill>
                <a:latin typeface="微软雅黑" pitchFamily="34" charset="-122"/>
                <a:ea typeface="微软雅黑" pitchFamily="34" charset="-122"/>
              </a:rPr>
              <a:t>(2)</a:t>
            </a:r>
            <a:r>
              <a:rPr lang="zh-CN" altLang="zh-CN" sz="2400" b="1">
                <a:solidFill>
                  <a:srgbClr val="080808"/>
                </a:solidFill>
                <a:latin typeface="微软雅黑" pitchFamily="34" charset="-122"/>
                <a:ea typeface="微软雅黑" pitchFamily="34" charset="-122"/>
              </a:rPr>
              <a:t>分析从乌裕尔河成为内流河至扎龙湿地面积稳定，乌裕尔河流域降水量、蒸发量数量关系的变化。（</a:t>
            </a:r>
            <a:r>
              <a:rPr lang="en-US" altLang="zh-CN" sz="2400" b="1">
                <a:solidFill>
                  <a:srgbClr val="080808"/>
                </a:solidFill>
                <a:latin typeface="微软雅黑" pitchFamily="34" charset="-122"/>
                <a:ea typeface="微软雅黑" pitchFamily="34" charset="-122"/>
              </a:rPr>
              <a:t>6</a:t>
            </a:r>
            <a:r>
              <a:rPr lang="zh-CN" altLang="zh-CN" sz="2400" b="1">
                <a:solidFill>
                  <a:srgbClr val="080808"/>
                </a:solidFill>
                <a:latin typeface="微软雅黑" pitchFamily="34" charset="-122"/>
                <a:ea typeface="微软雅黑" pitchFamily="34" charset="-122"/>
              </a:rPr>
              <a:t>分）</a:t>
            </a:r>
          </a:p>
        </p:txBody>
      </p:sp>
      <p:pic>
        <p:nvPicPr>
          <p:cNvPr id="18437" name="图片 5"/>
          <p:cNvPicPr>
            <a:picLocks noChangeAspect="1" noChangeArrowheads="1"/>
          </p:cNvPicPr>
          <p:nvPr/>
        </p:nvPicPr>
        <p:blipFill>
          <a:blip r:embed="rId2" cstate="print"/>
          <a:srcRect/>
          <a:stretch>
            <a:fillRect/>
          </a:stretch>
        </p:blipFill>
        <p:spPr bwMode="auto">
          <a:xfrm>
            <a:off x="4602163" y="379810"/>
            <a:ext cx="4392612" cy="2174081"/>
          </a:xfrm>
          <a:prstGeom prst="rect">
            <a:avLst/>
          </a:prstGeom>
          <a:noFill/>
          <a:ln w="9525" algn="ctr">
            <a:noFill/>
            <a:miter lim="800000"/>
            <a:headEnd/>
            <a:tailEnd/>
          </a:ln>
        </p:spPr>
      </p:pic>
      <p:sp>
        <p:nvSpPr>
          <p:cNvPr id="18438" name="矩形 6"/>
          <p:cNvSpPr/>
          <p:nvPr/>
        </p:nvSpPr>
        <p:spPr>
          <a:xfrm>
            <a:off x="-161925" y="-41672"/>
            <a:ext cx="5174815" cy="461665"/>
          </a:xfrm>
          <a:prstGeom prst="rect">
            <a:avLst/>
          </a:prstGeom>
          <a:noFill/>
          <a:ln>
            <a:noFill/>
            <a:miter lim="800000"/>
          </a:ln>
        </p:spPr>
        <p:txBody>
          <a:bodyPr wrap="none">
            <a:spAutoFit/>
          </a:bodyPr>
          <a:lstStyle/>
          <a:p>
            <a:pPr eaLnBrk="0" hangingPunct="0"/>
            <a:r>
              <a:rPr lang="zh-CN" altLang="zh-CN" sz="2400" b="1">
                <a:solidFill>
                  <a:srgbClr val="FF0000"/>
                </a:solidFill>
                <a:latin typeface="微软雅黑" pitchFamily="34" charset="-122"/>
                <a:ea typeface="微软雅黑" pitchFamily="34" charset="-122"/>
              </a:rPr>
              <a:t>（</a:t>
            </a:r>
            <a:r>
              <a:rPr lang="en-US" altLang="zh-CN" sz="2400" b="1">
                <a:solidFill>
                  <a:srgbClr val="FF0000"/>
                </a:solidFill>
                <a:latin typeface="微软雅黑" pitchFamily="34" charset="-122"/>
                <a:ea typeface="微软雅黑" pitchFamily="34" charset="-122"/>
              </a:rPr>
              <a:t>2018•</a:t>
            </a:r>
            <a:r>
              <a:rPr lang="zh-CN" altLang="en-US" sz="2400" b="1">
                <a:solidFill>
                  <a:srgbClr val="FF0000"/>
                </a:solidFill>
                <a:latin typeface="微软雅黑" pitchFamily="34" charset="-122"/>
                <a:ea typeface="微软雅黑" pitchFamily="34" charset="-122"/>
              </a:rPr>
              <a:t>新课标</a:t>
            </a:r>
            <a:r>
              <a:rPr lang="en-US" altLang="zh-CN" sz="2400" b="1">
                <a:solidFill>
                  <a:srgbClr val="FF0000"/>
                </a:solidFill>
                <a:latin typeface="微软雅黑" pitchFamily="34" charset="-122"/>
                <a:ea typeface="微软雅黑" pitchFamily="34" charset="-122"/>
              </a:rPr>
              <a:t>Ⅰ</a:t>
            </a:r>
            <a:r>
              <a:rPr lang="zh-CN" altLang="en-US" sz="2400" b="1">
                <a:solidFill>
                  <a:srgbClr val="FF0000"/>
                </a:solidFill>
                <a:latin typeface="微软雅黑" pitchFamily="34" charset="-122"/>
                <a:ea typeface="微软雅黑" pitchFamily="34" charset="-122"/>
              </a:rPr>
              <a:t>卷） </a:t>
            </a:r>
            <a:r>
              <a:rPr lang="en-US" altLang="zh-CN" sz="2400" b="1">
                <a:solidFill>
                  <a:srgbClr val="080808"/>
                </a:solidFill>
                <a:latin typeface="Calibri" pitchFamily="34" charset="0"/>
                <a:ea typeface="微软雅黑" pitchFamily="34" charset="-122"/>
              </a:rPr>
              <a:t>37</a:t>
            </a:r>
            <a:r>
              <a:rPr lang="zh-CN" altLang="en-US" sz="2400" b="1">
                <a:solidFill>
                  <a:srgbClr val="080808"/>
                </a:solidFill>
                <a:latin typeface="Calibri" pitchFamily="34" charset="0"/>
                <a:ea typeface="微软雅黑" pitchFamily="34" charset="-122"/>
              </a:rPr>
              <a:t>．（</a:t>
            </a:r>
            <a:r>
              <a:rPr lang="en-US" altLang="zh-CN" sz="2400" b="1">
                <a:solidFill>
                  <a:srgbClr val="080808"/>
                </a:solidFill>
                <a:latin typeface="Calibri" pitchFamily="34" charset="0"/>
                <a:ea typeface="微软雅黑" pitchFamily="34" charset="-122"/>
              </a:rPr>
              <a:t>22</a:t>
            </a:r>
            <a:r>
              <a:rPr lang="zh-CN" altLang="en-US" sz="2400" b="1">
                <a:solidFill>
                  <a:srgbClr val="080808"/>
                </a:solidFill>
                <a:latin typeface="Calibri" pitchFamily="34" charset="0"/>
                <a:ea typeface="微软雅黑" pitchFamily="34" charset="-122"/>
              </a:rPr>
              <a:t>分）</a:t>
            </a:r>
            <a:endParaRPr lang="zh-CN" altLang="en-US" sz="2400" b="1">
              <a:solidFill>
                <a:srgbClr val="080808"/>
              </a:solidFill>
              <a:ea typeface="微软雅黑" pitchFamily="34" charset="-122"/>
            </a:endParaRPr>
          </a:p>
        </p:txBody>
      </p:sp>
      <p:sp>
        <p:nvSpPr>
          <p:cNvPr id="18439" name="文本框 9"/>
          <p:cNvSpPr>
            <a:spLocks noChangeArrowheads="1"/>
          </p:cNvSpPr>
          <p:nvPr/>
        </p:nvSpPr>
        <p:spPr bwMode="auto">
          <a:xfrm>
            <a:off x="3097214" y="816769"/>
            <a:ext cx="4365625"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000CC"/>
                </a:solidFill>
                <a:ea typeface="微软雅黑" pitchFamily="34" charset="-122"/>
              </a:rPr>
              <a:t>湿、半湿区：降水量＞蒸发量</a:t>
            </a:r>
          </a:p>
        </p:txBody>
      </p:sp>
      <p:cxnSp>
        <p:nvCxnSpPr>
          <p:cNvPr id="18440" name="直接连接符 10"/>
          <p:cNvCxnSpPr>
            <a:cxnSpLocks noChangeShapeType="1"/>
          </p:cNvCxnSpPr>
          <p:nvPr/>
        </p:nvCxnSpPr>
        <p:spPr bwMode="auto">
          <a:xfrm>
            <a:off x="811214" y="2231231"/>
            <a:ext cx="1203325"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sp>
        <p:nvSpPr>
          <p:cNvPr id="18441" name="文本框 15"/>
          <p:cNvSpPr>
            <a:spLocks noChangeArrowheads="1"/>
          </p:cNvSpPr>
          <p:nvPr/>
        </p:nvSpPr>
        <p:spPr bwMode="auto">
          <a:xfrm>
            <a:off x="4173538" y="2608660"/>
            <a:ext cx="4427537"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000CC"/>
                </a:solidFill>
                <a:ea typeface="微软雅黑" pitchFamily="34" charset="-122"/>
              </a:rPr>
              <a:t>蓄（径）水量</a:t>
            </a:r>
            <a:r>
              <a:rPr lang="en-US" altLang="zh-CN" sz="2400" b="1">
                <a:solidFill>
                  <a:srgbClr val="0000CC"/>
                </a:solidFill>
                <a:ea typeface="微软雅黑" pitchFamily="34" charset="-122"/>
              </a:rPr>
              <a:t>=</a:t>
            </a:r>
            <a:r>
              <a:rPr lang="zh-CN" altLang="en-US" sz="2400" b="1">
                <a:solidFill>
                  <a:srgbClr val="0000CC"/>
                </a:solidFill>
                <a:ea typeface="微软雅黑" pitchFamily="34" charset="-122"/>
              </a:rPr>
              <a:t>降水量</a:t>
            </a:r>
            <a:r>
              <a:rPr lang="en-US" altLang="zh-CN" sz="2400" b="1">
                <a:solidFill>
                  <a:srgbClr val="0000CC"/>
                </a:solidFill>
                <a:ea typeface="微软雅黑" pitchFamily="34" charset="-122"/>
              </a:rPr>
              <a:t>—</a:t>
            </a:r>
            <a:r>
              <a:rPr lang="zh-CN" altLang="en-US" sz="2400" b="1">
                <a:solidFill>
                  <a:srgbClr val="0000CC"/>
                </a:solidFill>
                <a:ea typeface="微软雅黑" pitchFamily="34" charset="-122"/>
              </a:rPr>
              <a:t>蒸发量</a:t>
            </a:r>
          </a:p>
        </p:txBody>
      </p:sp>
      <p:cxnSp>
        <p:nvCxnSpPr>
          <p:cNvPr id="18442" name="直接连接符 18"/>
          <p:cNvCxnSpPr>
            <a:cxnSpLocks noChangeShapeType="1"/>
          </p:cNvCxnSpPr>
          <p:nvPr/>
        </p:nvCxnSpPr>
        <p:spPr bwMode="auto">
          <a:xfrm>
            <a:off x="392113" y="3577829"/>
            <a:ext cx="684212"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8443" name="直接连接符 20"/>
          <p:cNvCxnSpPr>
            <a:cxnSpLocks noChangeShapeType="1"/>
          </p:cNvCxnSpPr>
          <p:nvPr/>
        </p:nvCxnSpPr>
        <p:spPr bwMode="auto">
          <a:xfrm>
            <a:off x="407988" y="3889772"/>
            <a:ext cx="3111500"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8444" name="直接连接符 23"/>
          <p:cNvCxnSpPr>
            <a:cxnSpLocks noChangeShapeType="1"/>
          </p:cNvCxnSpPr>
          <p:nvPr/>
        </p:nvCxnSpPr>
        <p:spPr bwMode="auto">
          <a:xfrm flipV="1">
            <a:off x="1735138" y="3544492"/>
            <a:ext cx="2568575" cy="11906"/>
          </a:xfrm>
          <a:prstGeom prst="line">
            <a:avLst/>
          </a:prstGeom>
          <a:noFill/>
          <a:ln w="38100" algn="ctr">
            <a:solidFill>
              <a:srgbClr val="0000CC"/>
            </a:solidFill>
            <a:round/>
            <a:headEnd/>
            <a:tailEnd/>
          </a:ln>
          <a:effectLst>
            <a:outerShdw dist="23000" dir="5400000" rotWithShape="0">
              <a:srgbClr val="000000">
                <a:alpha val="34999"/>
              </a:srgbClr>
            </a:outerShdw>
          </a:effectLst>
        </p:spPr>
      </p:cxnSp>
      <p:sp>
        <p:nvSpPr>
          <p:cNvPr id="18445" name="文本框 25"/>
          <p:cNvSpPr>
            <a:spLocks noChangeArrowheads="1"/>
          </p:cNvSpPr>
          <p:nvPr/>
        </p:nvSpPr>
        <p:spPr bwMode="auto">
          <a:xfrm>
            <a:off x="439738" y="810816"/>
            <a:ext cx="1985962"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000CC"/>
                </a:solidFill>
                <a:ea typeface="微软雅黑" pitchFamily="34" charset="-122"/>
              </a:rPr>
              <a:t>原是外流河</a:t>
            </a:r>
          </a:p>
        </p:txBody>
      </p:sp>
      <p:cxnSp>
        <p:nvCxnSpPr>
          <p:cNvPr id="18446" name="直接连接符 26"/>
          <p:cNvCxnSpPr>
            <a:cxnSpLocks noChangeShapeType="1"/>
          </p:cNvCxnSpPr>
          <p:nvPr/>
        </p:nvCxnSpPr>
        <p:spPr bwMode="auto">
          <a:xfrm>
            <a:off x="179388" y="1952625"/>
            <a:ext cx="2087562" cy="5954"/>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8447" name="直接连接符 28"/>
          <p:cNvCxnSpPr>
            <a:cxnSpLocks noChangeShapeType="1"/>
          </p:cNvCxnSpPr>
          <p:nvPr/>
        </p:nvCxnSpPr>
        <p:spPr bwMode="auto">
          <a:xfrm flipV="1">
            <a:off x="2838450" y="1660922"/>
            <a:ext cx="1519238" cy="14288"/>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8448" name="直接连接符 29"/>
          <p:cNvCxnSpPr>
            <a:cxnSpLocks noChangeShapeType="1"/>
          </p:cNvCxnSpPr>
          <p:nvPr/>
        </p:nvCxnSpPr>
        <p:spPr bwMode="auto">
          <a:xfrm flipV="1">
            <a:off x="2871789" y="1383507"/>
            <a:ext cx="1628775" cy="21431"/>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8449" name="直接箭头连接符 31"/>
          <p:cNvCxnSpPr>
            <a:cxnSpLocks noChangeShapeType="1"/>
          </p:cNvCxnSpPr>
          <p:nvPr/>
        </p:nvCxnSpPr>
        <p:spPr bwMode="auto">
          <a:xfrm flipH="1">
            <a:off x="2276475" y="991791"/>
            <a:ext cx="920750" cy="5953"/>
          </a:xfrm>
          <a:prstGeom prst="line">
            <a:avLst/>
          </a:prstGeom>
          <a:noFill/>
          <a:ln w="38100" algn="ctr">
            <a:solidFill>
              <a:srgbClr val="FF0000"/>
            </a:solidFill>
            <a:round/>
            <a:headEnd/>
            <a:tailEnd type="triangle" w="med" len="med"/>
          </a:ln>
          <a:effectLst>
            <a:outerShdw dist="23000" dir="5400000" rotWithShape="0">
              <a:srgbClr val="000000">
                <a:alpha val="34999"/>
              </a:srgbClr>
            </a:outerShdw>
          </a:effectLst>
        </p:spPr>
      </p:cxnSp>
      <p:cxnSp>
        <p:nvCxnSpPr>
          <p:cNvPr id="18450" name="直接连接符 33"/>
          <p:cNvCxnSpPr>
            <a:cxnSpLocks noChangeShapeType="1"/>
          </p:cNvCxnSpPr>
          <p:nvPr/>
        </p:nvCxnSpPr>
        <p:spPr bwMode="auto">
          <a:xfrm>
            <a:off x="1198563" y="1383506"/>
            <a:ext cx="1357312"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sp>
        <p:nvSpPr>
          <p:cNvPr id="18451" name="矩形 34"/>
          <p:cNvSpPr/>
          <p:nvPr/>
        </p:nvSpPr>
        <p:spPr>
          <a:xfrm>
            <a:off x="4999038" y="272653"/>
            <a:ext cx="541337" cy="289322"/>
          </a:xfrm>
          <a:prstGeom prst="rect">
            <a:avLst/>
          </a:prstGeom>
          <a:noFill/>
          <a:ln w="57150" cap="flat" cmpd="sng" algn="ctr">
            <a:solidFill>
              <a:srgbClr val="FF0000"/>
            </a:solidFill>
            <a:prstDash val="solid"/>
            <a:round/>
            <a:headEnd type="none" w="med" len="med"/>
            <a:tailEnd type="none" w="med" len="med"/>
          </a:ln>
        </p:spPr>
        <p:txBody>
          <a:bodyPr anchor="ctr"/>
          <a:lstStyle/>
          <a:p>
            <a:pPr algn="ctr" eaLnBrk="0" hangingPunct="0"/>
            <a:endParaRPr lang="zh-CN" altLang="en-US" sz="2400" b="1">
              <a:solidFill>
                <a:srgbClr val="FFFFFF"/>
              </a:solidFill>
              <a:ea typeface="微软雅黑" pitchFamily="34" charset="-122"/>
            </a:endParaRPr>
          </a:p>
        </p:txBody>
      </p:sp>
      <p:sp>
        <p:nvSpPr>
          <p:cNvPr id="18452" name="矩形 36"/>
          <p:cNvSpPr/>
          <p:nvPr/>
        </p:nvSpPr>
        <p:spPr>
          <a:xfrm>
            <a:off x="6845300" y="265510"/>
            <a:ext cx="541338" cy="289322"/>
          </a:xfrm>
          <a:prstGeom prst="rect">
            <a:avLst/>
          </a:prstGeom>
          <a:noFill/>
          <a:ln w="57150" cap="flat" cmpd="sng" algn="ctr">
            <a:solidFill>
              <a:srgbClr val="FF0000"/>
            </a:solidFill>
            <a:prstDash val="solid"/>
            <a:round/>
            <a:headEnd type="none" w="med" len="med"/>
            <a:tailEnd type="none" w="med" len="med"/>
          </a:ln>
        </p:spPr>
        <p:txBody>
          <a:bodyPr anchor="ctr"/>
          <a:lstStyle/>
          <a:p>
            <a:pPr algn="ctr" eaLnBrk="0" hangingPunct="0"/>
            <a:endParaRPr lang="zh-CN" altLang="en-US" sz="2400" b="1">
              <a:solidFill>
                <a:srgbClr val="FFFFFF"/>
              </a:solidFill>
              <a:ea typeface="微软雅黑" pitchFamily="34" charset="-122"/>
            </a:endParaRPr>
          </a:p>
        </p:txBody>
      </p:sp>
      <p:sp>
        <p:nvSpPr>
          <p:cNvPr id="18453" name="矩形 37"/>
          <p:cNvSpPr/>
          <p:nvPr/>
        </p:nvSpPr>
        <p:spPr>
          <a:xfrm>
            <a:off x="7894639" y="992982"/>
            <a:ext cx="541337" cy="288131"/>
          </a:xfrm>
          <a:prstGeom prst="rect">
            <a:avLst/>
          </a:prstGeom>
          <a:noFill/>
          <a:ln w="57150" cap="flat" cmpd="sng" algn="ctr">
            <a:solidFill>
              <a:srgbClr val="FF0000"/>
            </a:solidFill>
            <a:prstDash val="solid"/>
            <a:round/>
            <a:headEnd type="none" w="med" len="med"/>
            <a:tailEnd type="none" w="med" len="med"/>
          </a:ln>
        </p:spPr>
        <p:txBody>
          <a:bodyPr anchor="ctr"/>
          <a:lstStyle/>
          <a:p>
            <a:pPr algn="ctr" eaLnBrk="0" hangingPunct="0"/>
            <a:endParaRPr lang="zh-CN" altLang="en-US" sz="2400" b="1">
              <a:solidFill>
                <a:srgbClr val="FFFFFF"/>
              </a:solidFill>
              <a:ea typeface="微软雅黑" pitchFamily="34" charset="-122"/>
            </a:endParaRPr>
          </a:p>
        </p:txBody>
      </p:sp>
      <p:cxnSp>
        <p:nvCxnSpPr>
          <p:cNvPr id="18454" name="直接连接符 27"/>
          <p:cNvCxnSpPr>
            <a:cxnSpLocks noChangeShapeType="1"/>
          </p:cNvCxnSpPr>
          <p:nvPr/>
        </p:nvCxnSpPr>
        <p:spPr bwMode="auto">
          <a:xfrm flipV="1">
            <a:off x="5718176" y="3568303"/>
            <a:ext cx="1184275" cy="3572"/>
          </a:xfrm>
          <a:prstGeom prst="line">
            <a:avLst/>
          </a:prstGeom>
          <a:noFill/>
          <a:ln w="38100" algn="ctr">
            <a:solidFill>
              <a:srgbClr val="0000CC"/>
            </a:solidFill>
            <a:round/>
            <a:headEnd/>
            <a:tailEnd/>
          </a:ln>
          <a:effectLst>
            <a:outerShdw dist="23000" dir="5400000" rotWithShape="0">
              <a:srgbClr val="000000">
                <a:alpha val="34999"/>
              </a:srgbClr>
            </a:outerShdw>
          </a:effectLst>
        </p:spPr>
      </p:cxnSp>
      <p:sp>
        <p:nvSpPr>
          <p:cNvPr id="18455" name="文本框 30"/>
          <p:cNvSpPr>
            <a:spLocks noChangeArrowheads="1"/>
          </p:cNvSpPr>
          <p:nvPr/>
        </p:nvSpPr>
        <p:spPr bwMode="auto">
          <a:xfrm>
            <a:off x="7126288" y="2949178"/>
            <a:ext cx="392112"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000CC"/>
                </a:solidFill>
                <a:ea typeface="微软雅黑" pitchFamily="34" charset="-122"/>
              </a:rPr>
              <a:t>≈</a:t>
            </a:r>
          </a:p>
        </p:txBody>
      </p:sp>
      <p:sp>
        <p:nvSpPr>
          <p:cNvPr id="18456" name="文本框 32"/>
          <p:cNvSpPr>
            <a:spLocks noChangeArrowheads="1"/>
          </p:cNvSpPr>
          <p:nvPr/>
        </p:nvSpPr>
        <p:spPr bwMode="auto">
          <a:xfrm>
            <a:off x="5459413" y="2949178"/>
            <a:ext cx="850900"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000CC"/>
                </a:solidFill>
                <a:ea typeface="微软雅黑" pitchFamily="34" charset="-122"/>
              </a:rPr>
              <a:t>稳定</a:t>
            </a:r>
          </a:p>
        </p:txBody>
      </p:sp>
      <p:sp>
        <p:nvSpPr>
          <p:cNvPr id="18457" name="Rectangle 29"/>
          <p:cNvSpPr>
            <a:spLocks noChangeArrowheads="1"/>
          </p:cNvSpPr>
          <p:nvPr/>
        </p:nvSpPr>
        <p:spPr bwMode="auto">
          <a:xfrm>
            <a:off x="128588" y="4157097"/>
            <a:ext cx="8743950" cy="830997"/>
          </a:xfrm>
          <a:prstGeom prst="rect">
            <a:avLst/>
          </a:prstGeom>
          <a:solidFill>
            <a:srgbClr val="FFFFFF"/>
          </a:solidFill>
          <a:ln w="25400" cap="flat" cmpd="sng" algn="ctr">
            <a:solidFill>
              <a:srgbClr val="FFFFFF"/>
            </a:solidFill>
            <a:prstDash val="solid"/>
            <a:round/>
            <a:headEnd type="none" w="med" len="med"/>
            <a:tailEnd type="none" w="med" len="med"/>
          </a:ln>
        </p:spPr>
        <p:txBody>
          <a:bodyPr anchor="ctr">
            <a:spAutoFit/>
          </a:bodyPr>
          <a:lstStyle/>
          <a:p>
            <a:pPr eaLnBrk="0" hangingPunct="0"/>
            <a:r>
              <a:rPr lang="zh-CN" altLang="zh-CN" sz="2400" b="1">
                <a:solidFill>
                  <a:srgbClr val="FF0000"/>
                </a:solidFill>
                <a:latin typeface="微软雅黑" pitchFamily="34" charset="-122"/>
                <a:ea typeface="微软雅黑" pitchFamily="34" charset="-122"/>
              </a:rPr>
              <a:t>降水量基本不变化，蒸发量逐渐增大，二者数量关系由降水量大于蒸发量最终变为降水量等于蒸发量。</a:t>
            </a:r>
          </a:p>
        </p:txBody>
      </p:sp>
      <p:sp>
        <p:nvSpPr>
          <p:cNvPr id="18458" name="AutoShape 1" descr="2018年高考地理试题分项版解析专题13以中国区域为背景综合题"/>
          <p:cNvSpPr>
            <a:spLocks noChangeAspect="1"/>
          </p:cNvSpPr>
          <p:nvPr/>
        </p:nvSpPr>
        <p:spPr>
          <a:xfrm>
            <a:off x="242889" y="4298156"/>
            <a:ext cx="46037" cy="14288"/>
          </a:xfrm>
          <a:prstGeom prst="rect">
            <a:avLst/>
          </a:prstGeom>
          <a:noFill/>
          <a:ln>
            <a:noFill/>
            <a:miter lim="800000"/>
          </a:ln>
        </p:spPr>
        <p:txBody>
          <a:bodyPr/>
          <a:lstStyle/>
          <a:p>
            <a:pPr eaLnBrk="0" hangingPunct="0"/>
            <a:endParaRPr lang="zh-CN" altLang="en-US" sz="2400" b="1">
              <a:solidFill>
                <a:srgbClr val="0000CC"/>
              </a:solidFill>
              <a:latin typeface="微软雅黑" pitchFamily="34" charset="-122"/>
              <a:ea typeface="微软雅黑" pitchFamily="34" charset="-122"/>
            </a:endParaRPr>
          </a:p>
        </p:txBody>
      </p:sp>
      <p:cxnSp>
        <p:nvCxnSpPr>
          <p:cNvPr id="18459" name="直接箭头连接符 43"/>
          <p:cNvCxnSpPr>
            <a:cxnSpLocks noChangeShapeType="1"/>
          </p:cNvCxnSpPr>
          <p:nvPr/>
        </p:nvCxnSpPr>
        <p:spPr bwMode="auto">
          <a:xfrm flipH="1">
            <a:off x="5978525" y="1312069"/>
            <a:ext cx="698500" cy="157163"/>
          </a:xfrm>
          <a:prstGeom prst="line">
            <a:avLst/>
          </a:prstGeom>
          <a:noFill/>
          <a:ln w="38100" algn="ctr">
            <a:solidFill>
              <a:srgbClr val="0000CC"/>
            </a:solidFill>
            <a:round/>
            <a:headEnd type="none" w="sm" len="sm"/>
            <a:tailEnd type="triangle" w="med" len="med"/>
          </a:ln>
          <a:effectLst>
            <a:outerShdw dist="23000" dir="5400000" rotWithShape="0">
              <a:srgbClr val="000000">
                <a:alpha val="34999"/>
              </a:srgbClr>
            </a:outerShdw>
          </a:effectLst>
        </p:spPr>
      </p:cxnSp>
      <p:sp>
        <p:nvSpPr>
          <p:cNvPr id="18460" name="文本框 49"/>
          <p:cNvSpPr>
            <a:spLocks noChangeArrowheads="1"/>
          </p:cNvSpPr>
          <p:nvPr/>
        </p:nvSpPr>
        <p:spPr bwMode="auto">
          <a:xfrm>
            <a:off x="6094414" y="1524001"/>
            <a:ext cx="1411287"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000CC"/>
                </a:solidFill>
                <a:ea typeface="微软雅黑" pitchFamily="34" charset="-122"/>
              </a:rPr>
              <a:t>不断流入</a:t>
            </a:r>
          </a:p>
        </p:txBody>
      </p:sp>
      <p:sp>
        <p:nvSpPr>
          <p:cNvPr id="18461" name="文本框 50"/>
          <p:cNvSpPr>
            <a:spLocks noChangeArrowheads="1"/>
          </p:cNvSpPr>
          <p:nvPr/>
        </p:nvSpPr>
        <p:spPr bwMode="auto">
          <a:xfrm>
            <a:off x="3767138" y="1893094"/>
            <a:ext cx="2171700"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000CC"/>
                </a:solidFill>
                <a:ea typeface="微软雅黑" pitchFamily="34" charset="-122"/>
              </a:rPr>
              <a:t>水去哪儿了？</a:t>
            </a:r>
          </a:p>
        </p:txBody>
      </p:sp>
      <p:sp>
        <p:nvSpPr>
          <p:cNvPr id="18462" name="文本框 51"/>
          <p:cNvSpPr>
            <a:spLocks noChangeArrowheads="1"/>
          </p:cNvSpPr>
          <p:nvPr/>
        </p:nvSpPr>
        <p:spPr bwMode="auto">
          <a:xfrm>
            <a:off x="1154113" y="2252663"/>
            <a:ext cx="1985962"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000CC"/>
                </a:solidFill>
                <a:ea typeface="微软雅黑" pitchFamily="34" charset="-122"/>
              </a:rPr>
              <a:t>蒸发增大了</a:t>
            </a:r>
          </a:p>
        </p:txBody>
      </p:sp>
      <p:cxnSp>
        <p:nvCxnSpPr>
          <p:cNvPr id="18463" name="直接箭头连接符 52"/>
          <p:cNvCxnSpPr>
            <a:cxnSpLocks noChangeShapeType="1"/>
          </p:cNvCxnSpPr>
          <p:nvPr/>
        </p:nvCxnSpPr>
        <p:spPr bwMode="auto">
          <a:xfrm flipH="1">
            <a:off x="5716589" y="1787128"/>
            <a:ext cx="433387" cy="136922"/>
          </a:xfrm>
          <a:prstGeom prst="line">
            <a:avLst/>
          </a:prstGeom>
          <a:noFill/>
          <a:ln w="38100" algn="ctr">
            <a:solidFill>
              <a:srgbClr val="FF0000"/>
            </a:solidFill>
            <a:round/>
            <a:headEnd type="none" w="sm" len="sm"/>
            <a:tailEnd type="triangle" w="med" len="med"/>
          </a:ln>
          <a:effectLst>
            <a:outerShdw dist="23000" dir="5400000" rotWithShape="0">
              <a:srgbClr val="000000">
                <a:alpha val="34999"/>
              </a:srgbClr>
            </a:outerShdw>
          </a:effectLst>
        </p:spPr>
      </p:cxnSp>
      <p:cxnSp>
        <p:nvCxnSpPr>
          <p:cNvPr id="18464" name="直接箭头连接符 54"/>
          <p:cNvCxnSpPr>
            <a:cxnSpLocks noChangeShapeType="1"/>
          </p:cNvCxnSpPr>
          <p:nvPr/>
        </p:nvCxnSpPr>
        <p:spPr bwMode="auto">
          <a:xfrm flipH="1">
            <a:off x="3178176" y="2218135"/>
            <a:ext cx="588963" cy="70247"/>
          </a:xfrm>
          <a:prstGeom prst="line">
            <a:avLst/>
          </a:prstGeom>
          <a:noFill/>
          <a:ln w="38100" algn="ctr">
            <a:solidFill>
              <a:srgbClr val="FF0000"/>
            </a:solidFill>
            <a:round/>
            <a:headEnd type="none" w="sm" len="sm"/>
            <a:tailEnd type="triangle" w="med" len="med"/>
          </a:ln>
          <a:effectLst>
            <a:outerShdw dist="23000" dir="5400000" rotWithShape="0">
              <a:srgbClr val="000000">
                <a:alpha val="34999"/>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18442"/>
                                        </p:tgtEl>
                                        <p:attrNameLst>
                                          <p:attrName>style.visibility</p:attrName>
                                        </p:attrNameLst>
                                      </p:cBhvr>
                                      <p:to>
                                        <p:strVal val="visible"/>
                                      </p:to>
                                    </p:set>
                                    <p:animEffect transition="in" filter="wipe(down)">
                                      <p:cBhvr>
                                        <p:cTn id="7" dur="500"/>
                                        <p:tgtEl>
                                          <p:spTgt spid="18442"/>
                                        </p:tgtEl>
                                      </p:cBhvr>
                                    </p:animEffect>
                                  </p:childTnLst>
                                </p:cTn>
                              </p:par>
                              <p:par>
                                <p:cTn id="8" presetID="22" presetClass="entr" presetSubtype="4" fill="hold" nodeType="withEffect">
                                  <p:stCondLst>
                                    <p:cond delay="0"/>
                                  </p:stCondLst>
                                  <p:childTnLst>
                                    <p:set>
                                      <p:cBhvr>
                                        <p:cTn id="9" dur="1" fill="hold">
                                          <p:stCondLst>
                                            <p:cond delay="0"/>
                                          </p:stCondLst>
                                        </p:cTn>
                                        <p:tgtEl>
                                          <p:spTgt spid="18443"/>
                                        </p:tgtEl>
                                        <p:attrNameLst>
                                          <p:attrName>style.visibility</p:attrName>
                                        </p:attrNameLst>
                                      </p:cBhvr>
                                      <p:to>
                                        <p:strVal val="visible"/>
                                      </p:to>
                                    </p:set>
                                    <p:animEffect transition="in" filter="wipe(down)">
                                      <p:cBhvr>
                                        <p:cTn id="10" dur="500"/>
                                        <p:tgtEl>
                                          <p:spTgt spid="18443"/>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8444"/>
                                        </p:tgtEl>
                                        <p:attrNameLst>
                                          <p:attrName>style.visibility</p:attrName>
                                        </p:attrNameLst>
                                      </p:cBhvr>
                                      <p:to>
                                        <p:strVal val="visible"/>
                                      </p:to>
                                    </p:set>
                                    <p:animEffect transition="in" filter="wipe(down)">
                                      <p:cBhvr>
                                        <p:cTn id="15" dur="500"/>
                                        <p:tgtEl>
                                          <p:spTgt spid="18444"/>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18454"/>
                                        </p:tgtEl>
                                        <p:attrNameLst>
                                          <p:attrName>style.visibility</p:attrName>
                                        </p:attrNameLst>
                                      </p:cBhvr>
                                      <p:to>
                                        <p:strVal val="visible"/>
                                      </p:to>
                                    </p:set>
                                    <p:animEffect transition="in" filter="wipe(down)">
                                      <p:cBhvr>
                                        <p:cTn id="20" dur="500"/>
                                        <p:tgtEl>
                                          <p:spTgt spid="18454"/>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18448"/>
                                        </p:tgtEl>
                                        <p:attrNameLst>
                                          <p:attrName>style.visibility</p:attrName>
                                        </p:attrNameLst>
                                      </p:cBhvr>
                                      <p:to>
                                        <p:strVal val="visible"/>
                                      </p:to>
                                    </p:set>
                                    <p:animEffect transition="in" filter="wipe(down)">
                                      <p:cBhvr>
                                        <p:cTn id="25" dur="500"/>
                                        <p:tgtEl>
                                          <p:spTgt spid="18448"/>
                                        </p:tgtEl>
                                      </p:cBhvr>
                                    </p:animEffect>
                                  </p:childTnLst>
                                </p:cTn>
                              </p:par>
                              <p:par>
                                <p:cTn id="26" presetID="22" presetClass="entr" presetSubtype="4" fill="hold" nodeType="withEffect">
                                  <p:stCondLst>
                                    <p:cond delay="0"/>
                                  </p:stCondLst>
                                  <p:childTnLst>
                                    <p:set>
                                      <p:cBhvr>
                                        <p:cTn id="27" dur="1" fill="hold">
                                          <p:stCondLst>
                                            <p:cond delay="0"/>
                                          </p:stCondLst>
                                        </p:cTn>
                                        <p:tgtEl>
                                          <p:spTgt spid="18450"/>
                                        </p:tgtEl>
                                        <p:attrNameLst>
                                          <p:attrName>style.visibility</p:attrName>
                                        </p:attrNameLst>
                                      </p:cBhvr>
                                      <p:to>
                                        <p:strVal val="visible"/>
                                      </p:to>
                                    </p:set>
                                    <p:animEffect transition="in" filter="wipe(down)">
                                      <p:cBhvr>
                                        <p:cTn id="28" dur="500"/>
                                        <p:tgtEl>
                                          <p:spTgt spid="18450"/>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8445"/>
                                        </p:tgtEl>
                                        <p:attrNameLst>
                                          <p:attrName>style.visibility</p:attrName>
                                        </p:attrNameLst>
                                      </p:cBhvr>
                                      <p:to>
                                        <p:strVal val="visible"/>
                                      </p:to>
                                    </p:set>
                                    <p:animEffect transition="in" filter="wipe(down)">
                                      <p:cBhvr>
                                        <p:cTn id="33" dur="500"/>
                                        <p:tgtEl>
                                          <p:spTgt spid="18445"/>
                                        </p:tgtEl>
                                      </p:cBhvr>
                                    </p:animEffect>
                                  </p:childTnLst>
                                </p:cTn>
                              </p:par>
                            </p:childTnLst>
                          </p:cTn>
                        </p:par>
                      </p:childTnLst>
                    </p:cTn>
                  </p:par>
                  <p:par>
                    <p:cTn id="34" fill="hold" nodeType="clickPar">
                      <p:stCondLst>
                        <p:cond delay="indefinite"/>
                      </p:stCondLst>
                      <p:childTnLst>
                        <p:par>
                          <p:cTn id="35" fill="hold" nodeType="after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8451"/>
                                        </p:tgtEl>
                                        <p:attrNameLst>
                                          <p:attrName>style.visibility</p:attrName>
                                        </p:attrNameLst>
                                      </p:cBhvr>
                                      <p:to>
                                        <p:strVal val="visible"/>
                                      </p:to>
                                    </p:set>
                                    <p:animEffect transition="in" filter="wipe(down)">
                                      <p:cBhvr>
                                        <p:cTn id="38" dur="500"/>
                                        <p:tgtEl>
                                          <p:spTgt spid="1845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8452"/>
                                        </p:tgtEl>
                                        <p:attrNameLst>
                                          <p:attrName>style.visibility</p:attrName>
                                        </p:attrNameLst>
                                      </p:cBhvr>
                                      <p:to>
                                        <p:strVal val="visible"/>
                                      </p:to>
                                    </p:set>
                                    <p:animEffect transition="in" filter="wipe(down)">
                                      <p:cBhvr>
                                        <p:cTn id="41" dur="500"/>
                                        <p:tgtEl>
                                          <p:spTgt spid="184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8453"/>
                                        </p:tgtEl>
                                        <p:attrNameLst>
                                          <p:attrName>style.visibility</p:attrName>
                                        </p:attrNameLst>
                                      </p:cBhvr>
                                      <p:to>
                                        <p:strVal val="visible"/>
                                      </p:to>
                                    </p:set>
                                    <p:animEffect transition="in" filter="wipe(down)">
                                      <p:cBhvr>
                                        <p:cTn id="44" dur="500"/>
                                        <p:tgtEl>
                                          <p:spTgt spid="18453"/>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18439"/>
                                        </p:tgtEl>
                                        <p:attrNameLst>
                                          <p:attrName>style.visibility</p:attrName>
                                        </p:attrNameLst>
                                      </p:cBhvr>
                                      <p:to>
                                        <p:strVal val="visible"/>
                                      </p:to>
                                    </p:set>
                                    <p:animEffect transition="in" filter="wipe(right)">
                                      <p:cBhvr>
                                        <p:cTn id="49" dur="500"/>
                                        <p:tgtEl>
                                          <p:spTgt spid="18439"/>
                                        </p:tgtEl>
                                      </p:cBhvr>
                                    </p:animEffect>
                                  </p:childTnLst>
                                </p:cTn>
                              </p:par>
                              <p:par>
                                <p:cTn id="50" presetID="22" presetClass="entr" presetSubtype="2" fill="hold" nodeType="withEffect">
                                  <p:stCondLst>
                                    <p:cond delay="0"/>
                                  </p:stCondLst>
                                  <p:childTnLst>
                                    <p:set>
                                      <p:cBhvr>
                                        <p:cTn id="51" dur="1" fill="hold">
                                          <p:stCondLst>
                                            <p:cond delay="0"/>
                                          </p:stCondLst>
                                        </p:cTn>
                                        <p:tgtEl>
                                          <p:spTgt spid="18449"/>
                                        </p:tgtEl>
                                        <p:attrNameLst>
                                          <p:attrName>style.visibility</p:attrName>
                                        </p:attrNameLst>
                                      </p:cBhvr>
                                      <p:to>
                                        <p:strVal val="visible"/>
                                      </p:to>
                                    </p:set>
                                    <p:animEffect transition="in" filter="wipe(right)">
                                      <p:cBhvr>
                                        <p:cTn id="52" dur="500"/>
                                        <p:tgtEl>
                                          <p:spTgt spid="18449"/>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18447"/>
                                        </p:tgtEl>
                                        <p:attrNameLst>
                                          <p:attrName>style.visibility</p:attrName>
                                        </p:attrNameLst>
                                      </p:cBhvr>
                                      <p:to>
                                        <p:strVal val="visible"/>
                                      </p:to>
                                    </p:set>
                                    <p:animEffect transition="in" filter="wipe(down)">
                                      <p:cBhvr>
                                        <p:cTn id="57" dur="500"/>
                                        <p:tgtEl>
                                          <p:spTgt spid="18447"/>
                                        </p:tgtEl>
                                      </p:cBhvr>
                                    </p:animEffect>
                                  </p:childTnLst>
                                </p:cTn>
                              </p:par>
                              <p:par>
                                <p:cTn id="58" presetID="22" presetClass="entr" presetSubtype="4" fill="hold" nodeType="withEffect">
                                  <p:stCondLst>
                                    <p:cond delay="0"/>
                                  </p:stCondLst>
                                  <p:childTnLst>
                                    <p:set>
                                      <p:cBhvr>
                                        <p:cTn id="59" dur="1" fill="hold">
                                          <p:stCondLst>
                                            <p:cond delay="0"/>
                                          </p:stCondLst>
                                        </p:cTn>
                                        <p:tgtEl>
                                          <p:spTgt spid="18446"/>
                                        </p:tgtEl>
                                        <p:attrNameLst>
                                          <p:attrName>style.visibility</p:attrName>
                                        </p:attrNameLst>
                                      </p:cBhvr>
                                      <p:to>
                                        <p:strVal val="visible"/>
                                      </p:to>
                                    </p:set>
                                    <p:animEffect transition="in" filter="wipe(down)">
                                      <p:cBhvr>
                                        <p:cTn id="60" dur="500"/>
                                        <p:tgtEl>
                                          <p:spTgt spid="18446"/>
                                        </p:tgtEl>
                                      </p:cBhvr>
                                    </p:animEffect>
                                  </p:childTnLst>
                                </p:cTn>
                              </p:par>
                            </p:childTnLst>
                          </p:cTn>
                        </p:par>
                      </p:childTnLst>
                    </p:cTn>
                  </p:par>
                  <p:par>
                    <p:cTn id="61" fill="hold" nodeType="clickPar">
                      <p:stCondLst>
                        <p:cond delay="indefinite"/>
                      </p:stCondLst>
                      <p:childTnLst>
                        <p:par>
                          <p:cTn id="62" fill="hold" nodeType="afterGroup">
                            <p:stCondLst>
                              <p:cond delay="0"/>
                            </p:stCondLst>
                            <p:childTnLst>
                              <p:par>
                                <p:cTn id="63" presetID="22" presetClass="entr" presetSubtype="2" fill="hold" nodeType="clickEffect">
                                  <p:stCondLst>
                                    <p:cond delay="0"/>
                                  </p:stCondLst>
                                  <p:childTnLst>
                                    <p:set>
                                      <p:cBhvr>
                                        <p:cTn id="64" dur="1" fill="hold">
                                          <p:stCondLst>
                                            <p:cond delay="0"/>
                                          </p:stCondLst>
                                        </p:cTn>
                                        <p:tgtEl>
                                          <p:spTgt spid="18459"/>
                                        </p:tgtEl>
                                        <p:attrNameLst>
                                          <p:attrName>style.visibility</p:attrName>
                                        </p:attrNameLst>
                                      </p:cBhvr>
                                      <p:to>
                                        <p:strVal val="visible"/>
                                      </p:to>
                                    </p:set>
                                    <p:animEffect transition="in" filter="wipe(right)">
                                      <p:cBhvr>
                                        <p:cTn id="65" dur="500"/>
                                        <p:tgtEl>
                                          <p:spTgt spid="18459"/>
                                        </p:tgtEl>
                                      </p:cBhvr>
                                    </p:animEffect>
                                  </p:childTnLst>
                                </p:cTn>
                              </p:par>
                            </p:childTnLst>
                          </p:cTn>
                        </p:par>
                      </p:childTnLst>
                    </p:cTn>
                  </p:par>
                  <p:par>
                    <p:cTn id="66" fill="hold" nodeType="clickPar">
                      <p:stCondLst>
                        <p:cond delay="indefinite"/>
                      </p:stCondLst>
                      <p:childTnLst>
                        <p:par>
                          <p:cTn id="67" fill="hold" nodeType="after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8460"/>
                                        </p:tgtEl>
                                        <p:attrNameLst>
                                          <p:attrName>style.visibility</p:attrName>
                                        </p:attrNameLst>
                                      </p:cBhvr>
                                      <p:to>
                                        <p:strVal val="visible"/>
                                      </p:to>
                                    </p:set>
                                    <p:animEffect transition="in" filter="wipe(down)">
                                      <p:cBhvr>
                                        <p:cTn id="70" dur="500"/>
                                        <p:tgtEl>
                                          <p:spTgt spid="18460"/>
                                        </p:tgtEl>
                                      </p:cBhvr>
                                    </p:animEffect>
                                  </p:childTnLst>
                                </p:cTn>
                              </p:par>
                            </p:childTnLst>
                          </p:cTn>
                        </p:par>
                      </p:childTnLst>
                    </p:cTn>
                  </p:par>
                  <p:par>
                    <p:cTn id="71" fill="hold" nodeType="clickPar">
                      <p:stCondLst>
                        <p:cond delay="indefinite"/>
                      </p:stCondLst>
                      <p:childTnLst>
                        <p:par>
                          <p:cTn id="72" fill="hold" nodeType="afterGroup">
                            <p:stCondLst>
                              <p:cond delay="0"/>
                            </p:stCondLst>
                            <p:childTnLst>
                              <p:par>
                                <p:cTn id="73" presetID="22" presetClass="entr" presetSubtype="2" fill="hold" nodeType="clickEffect">
                                  <p:stCondLst>
                                    <p:cond delay="0"/>
                                  </p:stCondLst>
                                  <p:childTnLst>
                                    <p:set>
                                      <p:cBhvr>
                                        <p:cTn id="74" dur="1" fill="hold">
                                          <p:stCondLst>
                                            <p:cond delay="0"/>
                                          </p:stCondLst>
                                        </p:cTn>
                                        <p:tgtEl>
                                          <p:spTgt spid="18463"/>
                                        </p:tgtEl>
                                        <p:attrNameLst>
                                          <p:attrName>style.visibility</p:attrName>
                                        </p:attrNameLst>
                                      </p:cBhvr>
                                      <p:to>
                                        <p:strVal val="visible"/>
                                      </p:to>
                                    </p:set>
                                    <p:animEffect transition="in" filter="wipe(right)">
                                      <p:cBhvr>
                                        <p:cTn id="75" dur="500"/>
                                        <p:tgtEl>
                                          <p:spTgt spid="18463"/>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18461"/>
                                        </p:tgtEl>
                                        <p:attrNameLst>
                                          <p:attrName>style.visibility</p:attrName>
                                        </p:attrNameLst>
                                      </p:cBhvr>
                                      <p:to>
                                        <p:strVal val="visible"/>
                                      </p:to>
                                    </p:set>
                                    <p:animEffect transition="in" filter="wipe(right)">
                                      <p:cBhvr>
                                        <p:cTn id="78" dur="500"/>
                                        <p:tgtEl>
                                          <p:spTgt spid="18461"/>
                                        </p:tgtEl>
                                      </p:cBhvr>
                                    </p:animEffect>
                                  </p:childTnLst>
                                </p:cTn>
                              </p:par>
                            </p:childTnLst>
                          </p:cTn>
                        </p:par>
                      </p:childTnLst>
                    </p:cTn>
                  </p:par>
                  <p:par>
                    <p:cTn id="79" fill="hold" nodeType="clickPar">
                      <p:stCondLst>
                        <p:cond delay="indefinite"/>
                      </p:stCondLst>
                      <p:childTnLst>
                        <p:par>
                          <p:cTn id="80" fill="hold" nodeType="afterGroup">
                            <p:stCondLst>
                              <p:cond delay="0"/>
                            </p:stCondLst>
                            <p:childTnLst>
                              <p:par>
                                <p:cTn id="81" presetID="22" presetClass="entr" presetSubtype="2" fill="hold" nodeType="clickEffect">
                                  <p:stCondLst>
                                    <p:cond delay="0"/>
                                  </p:stCondLst>
                                  <p:childTnLst>
                                    <p:set>
                                      <p:cBhvr>
                                        <p:cTn id="82" dur="1" fill="hold">
                                          <p:stCondLst>
                                            <p:cond delay="0"/>
                                          </p:stCondLst>
                                        </p:cTn>
                                        <p:tgtEl>
                                          <p:spTgt spid="18440"/>
                                        </p:tgtEl>
                                        <p:attrNameLst>
                                          <p:attrName>style.visibility</p:attrName>
                                        </p:attrNameLst>
                                      </p:cBhvr>
                                      <p:to>
                                        <p:strVal val="visible"/>
                                      </p:to>
                                    </p:set>
                                    <p:animEffect transition="in" filter="wipe(right)">
                                      <p:cBhvr>
                                        <p:cTn id="83" dur="500"/>
                                        <p:tgtEl>
                                          <p:spTgt spid="18440"/>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18462"/>
                                        </p:tgtEl>
                                        <p:attrNameLst>
                                          <p:attrName>style.visibility</p:attrName>
                                        </p:attrNameLst>
                                      </p:cBhvr>
                                      <p:to>
                                        <p:strVal val="visible"/>
                                      </p:to>
                                    </p:set>
                                    <p:animEffect transition="in" filter="wipe(right)">
                                      <p:cBhvr>
                                        <p:cTn id="86" dur="500"/>
                                        <p:tgtEl>
                                          <p:spTgt spid="18462"/>
                                        </p:tgtEl>
                                      </p:cBhvr>
                                    </p:animEffect>
                                  </p:childTnLst>
                                </p:cTn>
                              </p:par>
                              <p:par>
                                <p:cTn id="87" presetID="22" presetClass="entr" presetSubtype="2" fill="hold" nodeType="withEffect">
                                  <p:stCondLst>
                                    <p:cond delay="0"/>
                                  </p:stCondLst>
                                  <p:childTnLst>
                                    <p:set>
                                      <p:cBhvr>
                                        <p:cTn id="88" dur="1" fill="hold">
                                          <p:stCondLst>
                                            <p:cond delay="0"/>
                                          </p:stCondLst>
                                        </p:cTn>
                                        <p:tgtEl>
                                          <p:spTgt spid="18464"/>
                                        </p:tgtEl>
                                        <p:attrNameLst>
                                          <p:attrName>style.visibility</p:attrName>
                                        </p:attrNameLst>
                                      </p:cBhvr>
                                      <p:to>
                                        <p:strVal val="visible"/>
                                      </p:to>
                                    </p:set>
                                    <p:animEffect transition="in" filter="wipe(right)">
                                      <p:cBhvr>
                                        <p:cTn id="89" dur="500"/>
                                        <p:tgtEl>
                                          <p:spTgt spid="18464"/>
                                        </p:tgtEl>
                                      </p:cBhvr>
                                    </p:animEffect>
                                  </p:childTnLst>
                                </p:cTn>
                              </p:par>
                            </p:childTnLst>
                          </p:cTn>
                        </p:par>
                      </p:childTnLst>
                    </p:cTn>
                  </p:par>
                  <p:par>
                    <p:cTn id="90" fill="hold" nodeType="clickPar">
                      <p:stCondLst>
                        <p:cond delay="indefinite"/>
                      </p:stCondLst>
                      <p:childTnLst>
                        <p:par>
                          <p:cTn id="91" fill="hold" nodeType="afterGroup">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18441"/>
                                        </p:tgtEl>
                                        <p:attrNameLst>
                                          <p:attrName>style.visibility</p:attrName>
                                        </p:attrNameLst>
                                      </p:cBhvr>
                                      <p:to>
                                        <p:strVal val="visible"/>
                                      </p:to>
                                    </p:set>
                                    <p:animEffect transition="in" filter="wipe(down)">
                                      <p:cBhvr>
                                        <p:cTn id="94" dur="500"/>
                                        <p:tgtEl>
                                          <p:spTgt spid="18441"/>
                                        </p:tgtEl>
                                      </p:cBhvr>
                                    </p:animEffect>
                                  </p:childTnLst>
                                </p:cTn>
                              </p:par>
                            </p:childTnLst>
                          </p:cTn>
                        </p:par>
                      </p:childTnLst>
                    </p:cTn>
                  </p:par>
                  <p:par>
                    <p:cTn id="95" fill="hold" nodeType="clickPar">
                      <p:stCondLst>
                        <p:cond delay="indefinite"/>
                      </p:stCondLst>
                      <p:childTnLst>
                        <p:par>
                          <p:cTn id="96" fill="hold" nodeType="afterGroup">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8456"/>
                                        </p:tgtEl>
                                        <p:attrNameLst>
                                          <p:attrName>style.visibility</p:attrName>
                                        </p:attrNameLst>
                                      </p:cBhvr>
                                      <p:to>
                                        <p:strVal val="visible"/>
                                      </p:to>
                                    </p:set>
                                    <p:animEffect transition="in" filter="wipe(down)">
                                      <p:cBhvr>
                                        <p:cTn id="99" dur="500"/>
                                        <p:tgtEl>
                                          <p:spTgt spid="18456"/>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8455"/>
                                        </p:tgtEl>
                                        <p:attrNameLst>
                                          <p:attrName>style.visibility</p:attrName>
                                        </p:attrNameLst>
                                      </p:cBhvr>
                                      <p:to>
                                        <p:strVal val="visible"/>
                                      </p:to>
                                    </p:set>
                                    <p:animEffect transition="in" filter="wipe(down)">
                                      <p:cBhvr>
                                        <p:cTn id="102" dur="500"/>
                                        <p:tgtEl>
                                          <p:spTgt spid="18455"/>
                                        </p:tgtEl>
                                      </p:cBhvr>
                                    </p:animEffect>
                                  </p:childTnLst>
                                </p:cTn>
                              </p:par>
                            </p:childTnLst>
                          </p:cTn>
                        </p:par>
                      </p:childTnLst>
                    </p:cTn>
                  </p:par>
                  <p:par>
                    <p:cTn id="103" fill="hold" nodeType="clickPar">
                      <p:stCondLst>
                        <p:cond delay="indefinite"/>
                      </p:stCondLst>
                      <p:childTnLst>
                        <p:par>
                          <p:cTn id="104" fill="hold" nodeType="afterGroup">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8457"/>
                                        </p:tgtEl>
                                        <p:attrNameLst>
                                          <p:attrName>style.visibility</p:attrName>
                                        </p:attrNameLst>
                                      </p:cBhvr>
                                      <p:to>
                                        <p:strVal val="visible"/>
                                      </p:to>
                                    </p:set>
                                    <p:animEffect transition="in" filter="wipe(down)">
                                      <p:cBhvr>
                                        <p:cTn id="107" dur="500"/>
                                        <p:tgtEl>
                                          <p:spTgt spid="18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animBg="1"/>
      <p:bldP spid="18441" grpId="0" animBg="1"/>
      <p:bldP spid="18445" grpId="0" animBg="1"/>
      <p:bldP spid="18451" grpId="0" animBg="1"/>
      <p:bldP spid="18452" grpId="0" animBg="1"/>
      <p:bldP spid="18453" grpId="0" animBg="1"/>
      <p:bldP spid="18455" grpId="0" animBg="1"/>
      <p:bldP spid="18456" grpId="0" animBg="1"/>
      <p:bldP spid="18457" grpId="0" animBg="1"/>
      <p:bldP spid="18460" grpId="0" animBg="1"/>
      <p:bldP spid="18461" grpId="0" animBg="1"/>
      <p:bldP spid="1846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5" descr="2018年高考文综1卷(地理)"/>
          <p:cNvPicPr>
            <a:picLocks noChangeAspect="1" noChangeArrowheads="1"/>
          </p:cNvPicPr>
          <p:nvPr/>
        </p:nvPicPr>
        <p:blipFill>
          <a:blip r:embed="rId2" cstate="print"/>
          <a:srcRect/>
          <a:stretch>
            <a:fillRect/>
          </a:stretch>
        </p:blipFill>
        <p:spPr bwMode="auto">
          <a:xfrm>
            <a:off x="4516438" y="107156"/>
            <a:ext cx="4432300" cy="2875360"/>
          </a:xfrm>
          <a:prstGeom prst="rect">
            <a:avLst/>
          </a:prstGeom>
          <a:noFill/>
          <a:ln w="9525" algn="ctr">
            <a:noFill/>
            <a:miter lim="800000"/>
            <a:headEnd/>
            <a:tailEnd/>
          </a:ln>
        </p:spPr>
      </p:pic>
      <p:sp>
        <p:nvSpPr>
          <p:cNvPr id="19459" name="Rectangle 2"/>
          <p:cNvSpPr>
            <a:spLocks noChangeArrowheads="1"/>
          </p:cNvSpPr>
          <p:nvPr/>
        </p:nvSpPr>
        <p:spPr bwMode="auto">
          <a:xfrm>
            <a:off x="-31749" y="405438"/>
            <a:ext cx="4532313" cy="2677656"/>
          </a:xfrm>
          <a:prstGeom prst="rect">
            <a:avLst/>
          </a:prstGeom>
          <a:noFill/>
          <a:ln w="9525" algn="ctr">
            <a:noFill/>
            <a:miter lim="800000"/>
            <a:headEnd/>
            <a:tailEnd/>
          </a:ln>
          <a:effectLst/>
        </p:spPr>
        <p:txBody>
          <a:bodyPr anchor="ctr">
            <a:spAutoFit/>
          </a:bodyPr>
          <a:lstStyle/>
          <a:p>
            <a:pPr eaLnBrk="0" hangingPunct="0"/>
            <a:r>
              <a:rPr lang="zh-CN" altLang="en-US" sz="2400" b="1">
                <a:solidFill>
                  <a:srgbClr val="080808"/>
                </a:solidFill>
                <a:latin typeface="Calibri" pitchFamily="34" charset="0"/>
                <a:ea typeface="微软雅黑" pitchFamily="34" charset="-122"/>
              </a:rPr>
              <a:t>乌裕尔河原为嫩江的支流，受嫩江西移、泥沙沉积等影响，乌裕尔河下游排水受阻，成为内流河。河水泛滥，最终形成面积相对稳定的扎龙湿地（图</a:t>
            </a:r>
            <a:r>
              <a:rPr lang="en-US" altLang="zh-CN" sz="2400" b="1">
                <a:solidFill>
                  <a:srgbClr val="080808"/>
                </a:solidFill>
                <a:latin typeface="Calibri" pitchFamily="34" charset="0"/>
                <a:ea typeface="微软雅黑" pitchFamily="34" charset="-122"/>
              </a:rPr>
              <a:t>10</a:t>
            </a:r>
            <a:r>
              <a:rPr lang="zh-CN" altLang="en-US" sz="2400" b="1">
                <a:solidFill>
                  <a:srgbClr val="080808"/>
                </a:solidFill>
                <a:latin typeface="Calibri" pitchFamily="34" charset="0"/>
                <a:ea typeface="微软雅黑" pitchFamily="34" charset="-122"/>
              </a:rPr>
              <a:t>）。扎龙湿地面积广大，积水较浅。</a:t>
            </a:r>
            <a:endParaRPr lang="zh-CN" altLang="en-US" sz="2400" b="1">
              <a:solidFill>
                <a:srgbClr val="080808"/>
              </a:solidFill>
              <a:ea typeface="微软雅黑" pitchFamily="34" charset="-122"/>
            </a:endParaRPr>
          </a:p>
          <a:p>
            <a:pPr eaLnBrk="0" hangingPunct="0"/>
            <a:endParaRPr lang="zh-CN" altLang="en-US" sz="2400" b="1">
              <a:solidFill>
                <a:srgbClr val="080808"/>
              </a:solidFill>
              <a:ea typeface="微软雅黑" pitchFamily="34" charset="-122"/>
            </a:endParaRPr>
          </a:p>
        </p:txBody>
      </p:sp>
      <p:sp>
        <p:nvSpPr>
          <p:cNvPr id="19460" name="矩形 3"/>
          <p:cNvSpPr>
            <a:spLocks noChangeArrowheads="1"/>
          </p:cNvSpPr>
          <p:nvPr/>
        </p:nvSpPr>
        <p:spPr bwMode="auto">
          <a:xfrm>
            <a:off x="9526" y="2968228"/>
            <a:ext cx="9134475" cy="461665"/>
          </a:xfrm>
          <a:prstGeom prst="rect">
            <a:avLst/>
          </a:prstGeom>
          <a:noFill/>
          <a:ln w="9525" algn="ctr">
            <a:noFill/>
            <a:miter lim="800000"/>
            <a:headEnd/>
            <a:tailEnd/>
          </a:ln>
        </p:spPr>
        <p:txBody>
          <a:bodyPr>
            <a:spAutoFit/>
          </a:bodyPr>
          <a:lstStyle/>
          <a:p>
            <a:pPr eaLnBrk="0" hangingPunct="0">
              <a:buFont typeface="Arial" charset="0"/>
              <a:buNone/>
            </a:pPr>
            <a:r>
              <a:rPr lang="en-US" altLang="zh-CN" sz="2400" b="1">
                <a:solidFill>
                  <a:srgbClr val="080808"/>
                </a:solidFill>
                <a:latin typeface="Calibri" pitchFamily="34" charset="0"/>
                <a:ea typeface="微软雅黑" pitchFamily="34" charset="-122"/>
              </a:rPr>
              <a:t>(3)</a:t>
            </a:r>
            <a:r>
              <a:rPr lang="zh-CN" altLang="en-US" sz="2400" b="1">
                <a:solidFill>
                  <a:srgbClr val="080808"/>
                </a:solidFill>
                <a:latin typeface="Calibri" pitchFamily="34" charset="0"/>
                <a:ea typeface="微软雅黑" pitchFamily="34" charset="-122"/>
              </a:rPr>
              <a:t>指出未来扎龙湿地水中含盐量的变化，并说明原因。（</a:t>
            </a:r>
            <a:r>
              <a:rPr lang="en-US" altLang="zh-CN" sz="2400" b="1">
                <a:solidFill>
                  <a:srgbClr val="080808"/>
                </a:solidFill>
                <a:latin typeface="Calibri" pitchFamily="34" charset="0"/>
                <a:ea typeface="微软雅黑" pitchFamily="34" charset="-122"/>
              </a:rPr>
              <a:t>6</a:t>
            </a:r>
            <a:r>
              <a:rPr lang="zh-CN" altLang="en-US" sz="2400" b="1">
                <a:solidFill>
                  <a:srgbClr val="080808"/>
                </a:solidFill>
                <a:latin typeface="Calibri" pitchFamily="34" charset="0"/>
                <a:ea typeface="微软雅黑" pitchFamily="34" charset="-122"/>
              </a:rPr>
              <a:t>分）</a:t>
            </a:r>
          </a:p>
        </p:txBody>
      </p:sp>
      <p:sp>
        <p:nvSpPr>
          <p:cNvPr id="19461" name="矩形 4"/>
          <p:cNvSpPr>
            <a:spLocks noChangeArrowheads="1"/>
          </p:cNvSpPr>
          <p:nvPr/>
        </p:nvSpPr>
        <p:spPr bwMode="auto">
          <a:xfrm>
            <a:off x="53975" y="50007"/>
            <a:ext cx="4200189" cy="461665"/>
          </a:xfrm>
          <a:prstGeom prst="rect">
            <a:avLst/>
          </a:prstGeom>
          <a:noFill/>
          <a:ln w="9525" algn="ctr">
            <a:noFill/>
            <a:miter lim="800000"/>
            <a:headEnd/>
            <a:tailEnd/>
          </a:ln>
        </p:spPr>
        <p:txBody>
          <a:bodyPr wrap="none">
            <a:spAutoFit/>
          </a:bodyPr>
          <a:lstStyle/>
          <a:p>
            <a:pPr eaLnBrk="0" hangingPunct="0"/>
            <a:r>
              <a:rPr lang="zh-CN" altLang="en-US" sz="2400" b="1">
                <a:solidFill>
                  <a:srgbClr val="FF0000"/>
                </a:solidFill>
                <a:latin typeface="Calibri" pitchFamily="34" charset="0"/>
                <a:ea typeface="微软雅黑" pitchFamily="34" charset="-122"/>
              </a:rPr>
              <a:t>（</a:t>
            </a:r>
            <a:r>
              <a:rPr lang="en-US" altLang="zh-CN" sz="2400" b="1">
                <a:solidFill>
                  <a:srgbClr val="FF0000"/>
                </a:solidFill>
                <a:latin typeface="Calibri" pitchFamily="34" charset="0"/>
                <a:ea typeface="微软雅黑" pitchFamily="34" charset="-122"/>
              </a:rPr>
              <a:t>2018</a:t>
            </a:r>
            <a:r>
              <a:rPr lang="zh-CN" altLang="en-US" sz="2400" b="1">
                <a:solidFill>
                  <a:srgbClr val="FF0000"/>
                </a:solidFill>
                <a:latin typeface="Calibri" pitchFamily="34" charset="0"/>
                <a:ea typeface="微软雅黑" pitchFamily="34" charset="-122"/>
              </a:rPr>
              <a:t>年全国</a:t>
            </a:r>
            <a:r>
              <a:rPr lang="en-US" altLang="zh-CN" sz="2400" b="1">
                <a:solidFill>
                  <a:srgbClr val="FF0000"/>
                </a:solidFill>
                <a:latin typeface="Calibri" pitchFamily="34" charset="0"/>
                <a:ea typeface="微软雅黑" pitchFamily="34" charset="-122"/>
              </a:rPr>
              <a:t>1</a:t>
            </a:r>
            <a:r>
              <a:rPr lang="zh-CN" altLang="en-US" sz="2400" b="1">
                <a:solidFill>
                  <a:srgbClr val="FF0000"/>
                </a:solidFill>
                <a:latin typeface="Calibri" pitchFamily="34" charset="0"/>
                <a:ea typeface="微软雅黑" pitchFamily="34" charset="-122"/>
              </a:rPr>
              <a:t>卷）</a:t>
            </a:r>
            <a:r>
              <a:rPr lang="en-US" altLang="zh-CN" b="1">
                <a:solidFill>
                  <a:srgbClr val="080808"/>
                </a:solidFill>
                <a:latin typeface="Calibri" pitchFamily="34" charset="0"/>
                <a:ea typeface="微软雅黑" pitchFamily="34" charset="-122"/>
              </a:rPr>
              <a:t>37</a:t>
            </a:r>
            <a:r>
              <a:rPr lang="zh-CN" altLang="en-US" b="1">
                <a:solidFill>
                  <a:srgbClr val="080808"/>
                </a:solidFill>
                <a:latin typeface="Calibri" pitchFamily="34" charset="0"/>
                <a:ea typeface="微软雅黑" pitchFamily="34" charset="-122"/>
              </a:rPr>
              <a:t>．（</a:t>
            </a:r>
            <a:r>
              <a:rPr lang="en-US" altLang="zh-CN" b="1">
                <a:solidFill>
                  <a:srgbClr val="080808"/>
                </a:solidFill>
                <a:latin typeface="Calibri" pitchFamily="34" charset="0"/>
                <a:ea typeface="微软雅黑" pitchFamily="34" charset="-122"/>
              </a:rPr>
              <a:t>22</a:t>
            </a:r>
            <a:r>
              <a:rPr lang="zh-CN" altLang="en-US" b="1">
                <a:solidFill>
                  <a:srgbClr val="080808"/>
                </a:solidFill>
                <a:latin typeface="Calibri" pitchFamily="34" charset="0"/>
                <a:ea typeface="微软雅黑" pitchFamily="34" charset="-122"/>
              </a:rPr>
              <a:t>分）</a:t>
            </a:r>
            <a:endParaRPr lang="zh-CN" altLang="en-US" b="1">
              <a:solidFill>
                <a:srgbClr val="080808"/>
              </a:solidFill>
              <a:ea typeface="微软雅黑" pitchFamily="34" charset="-122"/>
            </a:endParaRPr>
          </a:p>
        </p:txBody>
      </p:sp>
      <p:cxnSp>
        <p:nvCxnSpPr>
          <p:cNvPr id="19462" name="直接连接符 7"/>
          <p:cNvCxnSpPr>
            <a:cxnSpLocks noChangeShapeType="1"/>
          </p:cNvCxnSpPr>
          <p:nvPr/>
        </p:nvCxnSpPr>
        <p:spPr bwMode="auto">
          <a:xfrm>
            <a:off x="501650" y="3278982"/>
            <a:ext cx="1333500" cy="16669"/>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9463" name="直接连接符 8"/>
          <p:cNvCxnSpPr>
            <a:cxnSpLocks noChangeShapeType="1"/>
          </p:cNvCxnSpPr>
          <p:nvPr/>
        </p:nvCxnSpPr>
        <p:spPr bwMode="auto">
          <a:xfrm>
            <a:off x="3057526" y="3278981"/>
            <a:ext cx="2074863"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9464" name="直接连接符 13"/>
          <p:cNvCxnSpPr>
            <a:cxnSpLocks noChangeShapeType="1"/>
          </p:cNvCxnSpPr>
          <p:nvPr/>
        </p:nvCxnSpPr>
        <p:spPr bwMode="auto">
          <a:xfrm>
            <a:off x="2566988" y="1621631"/>
            <a:ext cx="2068512"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9465" name="直接连接符 33"/>
          <p:cNvCxnSpPr>
            <a:cxnSpLocks noChangeShapeType="1"/>
          </p:cNvCxnSpPr>
          <p:nvPr/>
        </p:nvCxnSpPr>
        <p:spPr bwMode="auto">
          <a:xfrm flipV="1">
            <a:off x="5662614" y="3244454"/>
            <a:ext cx="1368425" cy="8334"/>
          </a:xfrm>
          <a:prstGeom prst="line">
            <a:avLst/>
          </a:prstGeom>
          <a:noFill/>
          <a:ln w="38100" algn="ctr">
            <a:solidFill>
              <a:srgbClr val="0000CC"/>
            </a:solidFill>
            <a:round/>
            <a:headEnd/>
            <a:tailEnd/>
          </a:ln>
          <a:effectLst>
            <a:outerShdw dist="23000" dir="5400000" rotWithShape="0">
              <a:srgbClr val="000000">
                <a:alpha val="34999"/>
              </a:srgbClr>
            </a:outerShdw>
          </a:effectLst>
        </p:spPr>
      </p:cxnSp>
      <p:sp>
        <p:nvSpPr>
          <p:cNvPr id="19466" name="矩形 2"/>
          <p:cNvSpPr/>
          <p:nvPr/>
        </p:nvSpPr>
        <p:spPr>
          <a:xfrm>
            <a:off x="23813" y="4257676"/>
            <a:ext cx="8499475" cy="830997"/>
          </a:xfrm>
          <a:prstGeom prst="rect">
            <a:avLst/>
          </a:prstGeom>
          <a:noFill/>
          <a:ln>
            <a:noFill/>
            <a:miter lim="800000"/>
          </a:ln>
        </p:spPr>
        <p:txBody>
          <a:bodyPr>
            <a:spAutoFit/>
          </a:bodyPr>
          <a:lstStyle/>
          <a:p>
            <a:pPr eaLnBrk="0" hangingPunct="0"/>
            <a:r>
              <a:rPr lang="zh-CN" altLang="zh-CN" sz="2400" b="1">
                <a:solidFill>
                  <a:srgbClr val="FF0000"/>
                </a:solidFill>
                <a:latin typeface="Calibri" pitchFamily="34" charset="0"/>
                <a:ea typeface="微软雅黑" pitchFamily="34" charset="-122"/>
              </a:rPr>
              <a:t>原因：河水不断为湿地带来盐分（矿物质）；随着湿地水分蒸发，盐分（矿物质）富集（最终饱和）</a:t>
            </a:r>
            <a:endParaRPr lang="zh-CN" altLang="en-US" sz="2400" b="1">
              <a:solidFill>
                <a:srgbClr val="080808"/>
              </a:solidFill>
              <a:ea typeface="微软雅黑" pitchFamily="34" charset="-122"/>
            </a:endParaRPr>
          </a:p>
        </p:txBody>
      </p:sp>
      <p:sp>
        <p:nvSpPr>
          <p:cNvPr id="19467" name="矩形 4"/>
          <p:cNvSpPr/>
          <p:nvPr/>
        </p:nvSpPr>
        <p:spPr>
          <a:xfrm>
            <a:off x="31750" y="3911203"/>
            <a:ext cx="4185761" cy="297517"/>
          </a:xfrm>
          <a:prstGeom prst="rect">
            <a:avLst/>
          </a:prstGeom>
          <a:noFill/>
          <a:ln>
            <a:noFill/>
            <a:miter lim="800000"/>
          </a:ln>
        </p:spPr>
        <p:txBody>
          <a:bodyPr wrap="none">
            <a:spAutoFit/>
          </a:bodyPr>
          <a:lstStyle/>
          <a:p>
            <a:pPr eaLnBrk="0" hangingPunct="0">
              <a:lnSpc>
                <a:spcPts val="1575"/>
              </a:lnSpc>
              <a:spcAft>
                <a:spcPts val="375"/>
              </a:spcAft>
            </a:pPr>
            <a:r>
              <a:rPr lang="zh-CN" altLang="zh-CN" sz="2400" b="1">
                <a:solidFill>
                  <a:srgbClr val="FF0000"/>
                </a:solidFill>
                <a:latin typeface="微软雅黑" pitchFamily="34" charset="-122"/>
                <a:ea typeface="微软雅黑" pitchFamily="34" charset="-122"/>
              </a:rPr>
              <a:t>变化：水中含盐量逐渐增加。</a:t>
            </a:r>
            <a:endParaRPr lang="zh-CN" altLang="zh-CN" sz="2400" b="1">
              <a:solidFill>
                <a:srgbClr val="080808"/>
              </a:solidFill>
              <a:latin typeface="微软雅黑" pitchFamily="34" charset="-122"/>
              <a:ea typeface="微软雅黑" pitchFamily="34" charset="-122"/>
            </a:endParaRPr>
          </a:p>
        </p:txBody>
      </p:sp>
      <p:sp>
        <p:nvSpPr>
          <p:cNvPr id="19468" name="矩形 19"/>
          <p:cNvSpPr>
            <a:spLocks noChangeArrowheads="1"/>
          </p:cNvSpPr>
          <p:nvPr/>
        </p:nvSpPr>
        <p:spPr bwMode="auto">
          <a:xfrm>
            <a:off x="869950" y="1670447"/>
            <a:ext cx="3570208"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en-US" sz="2400" b="1">
                <a:solidFill>
                  <a:srgbClr val="FF0000"/>
                </a:solidFill>
                <a:latin typeface="微软雅黑" pitchFamily="34" charset="-122"/>
                <a:ea typeface="微软雅黑" pitchFamily="34" charset="-122"/>
              </a:rPr>
              <a:t>无外泄通道，盐分难排出</a:t>
            </a:r>
            <a:endParaRPr lang="zh-CN" altLang="en-US" sz="2400" b="1">
              <a:solidFill>
                <a:srgbClr val="080808"/>
              </a:solidFill>
              <a:ea typeface="微软雅黑" pitchFamily="34" charset="-122"/>
            </a:endParaRPr>
          </a:p>
        </p:txBody>
      </p:sp>
      <p:sp>
        <p:nvSpPr>
          <p:cNvPr id="19469" name="矩形 23"/>
          <p:cNvSpPr>
            <a:spLocks noChangeArrowheads="1"/>
          </p:cNvSpPr>
          <p:nvPr/>
        </p:nvSpPr>
        <p:spPr bwMode="auto">
          <a:xfrm>
            <a:off x="193675" y="995363"/>
            <a:ext cx="2339102"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en-US" sz="2400" b="1">
                <a:solidFill>
                  <a:srgbClr val="FF0000"/>
                </a:solidFill>
                <a:latin typeface="微软雅黑" pitchFamily="34" charset="-122"/>
                <a:ea typeface="微软雅黑" pitchFamily="34" charset="-122"/>
              </a:rPr>
              <a:t>不断带来矿物质</a:t>
            </a:r>
            <a:endParaRPr lang="zh-CN" altLang="en-US" sz="2400" b="1">
              <a:solidFill>
                <a:srgbClr val="080808"/>
              </a:solidFill>
              <a:ea typeface="微软雅黑" pitchFamily="34" charset="-122"/>
            </a:endParaRPr>
          </a:p>
        </p:txBody>
      </p:sp>
      <p:sp>
        <p:nvSpPr>
          <p:cNvPr id="19470" name="矩形 40"/>
          <p:cNvSpPr>
            <a:spLocks noChangeArrowheads="1"/>
          </p:cNvSpPr>
          <p:nvPr/>
        </p:nvSpPr>
        <p:spPr bwMode="auto">
          <a:xfrm>
            <a:off x="2654301" y="2596753"/>
            <a:ext cx="5232523"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en-US" sz="2400" b="1">
                <a:solidFill>
                  <a:srgbClr val="FF0000"/>
                </a:solidFill>
                <a:ea typeface="微软雅黑" pitchFamily="34" charset="-122"/>
              </a:rPr>
              <a:t>第</a:t>
            </a:r>
            <a:r>
              <a:rPr lang="en-US" altLang="zh-CN" sz="2400" b="1">
                <a:solidFill>
                  <a:srgbClr val="FF0000"/>
                </a:solidFill>
                <a:ea typeface="微软雅黑" pitchFamily="34" charset="-122"/>
              </a:rPr>
              <a:t>1</a:t>
            </a:r>
            <a:r>
              <a:rPr lang="zh-CN" altLang="en-US" sz="2400" b="1">
                <a:solidFill>
                  <a:srgbClr val="FF0000"/>
                </a:solidFill>
                <a:ea typeface="微软雅黑" pitchFamily="34" charset="-122"/>
              </a:rPr>
              <a:t>问：蒸发能力强（现变暖    增强）</a:t>
            </a:r>
          </a:p>
        </p:txBody>
      </p:sp>
      <p:cxnSp>
        <p:nvCxnSpPr>
          <p:cNvPr id="19471" name="直接箭头连接符 32"/>
          <p:cNvCxnSpPr>
            <a:cxnSpLocks noChangeShapeType="1"/>
          </p:cNvCxnSpPr>
          <p:nvPr/>
        </p:nvCxnSpPr>
        <p:spPr bwMode="auto">
          <a:xfrm>
            <a:off x="6580188" y="2769394"/>
            <a:ext cx="360362" cy="0"/>
          </a:xfrm>
          <a:prstGeom prst="line">
            <a:avLst/>
          </a:prstGeom>
          <a:noFill/>
          <a:ln w="38100" algn="ctr">
            <a:solidFill>
              <a:srgbClr val="0000CC"/>
            </a:solidFill>
            <a:round/>
            <a:headEnd/>
            <a:tailEnd type="triangle" w="med" len="med"/>
          </a:ln>
          <a:effectLst>
            <a:outerShdw dist="23000" dir="5400000" rotWithShape="0">
              <a:srgbClr val="000000">
                <a:alpha val="34999"/>
              </a:srgbClr>
            </a:outerShdw>
          </a:effectLst>
        </p:spPr>
      </p:cxnSp>
      <p:cxnSp>
        <p:nvCxnSpPr>
          <p:cNvPr id="19472" name="直接连接符 16"/>
          <p:cNvCxnSpPr>
            <a:cxnSpLocks noChangeShapeType="1"/>
          </p:cNvCxnSpPr>
          <p:nvPr/>
        </p:nvCxnSpPr>
        <p:spPr bwMode="auto">
          <a:xfrm>
            <a:off x="166688" y="1621631"/>
            <a:ext cx="2066925"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sp>
        <p:nvSpPr>
          <p:cNvPr id="19473" name="左大括号 17"/>
          <p:cNvSpPr>
            <a:spLocks noChangeArrowheads="1"/>
          </p:cNvSpPr>
          <p:nvPr/>
        </p:nvSpPr>
        <p:spPr bwMode="auto">
          <a:xfrm>
            <a:off x="5202238" y="3400426"/>
            <a:ext cx="266700" cy="632222"/>
          </a:xfrm>
          <a:prstGeom prst="leftBrace">
            <a:avLst>
              <a:gd name="adj1" fmla="val 8326"/>
              <a:gd name="adj2" fmla="val 50000"/>
            </a:avLst>
          </a:prstGeom>
          <a:noFill/>
          <a:ln w="38100" algn="ctr">
            <a:solidFill>
              <a:srgbClr val="FF0000"/>
            </a:solidFill>
            <a:round/>
            <a:headEnd type="none" w="sm" len="sm"/>
            <a:tailEnd type="none" w="sm" len="sm"/>
          </a:ln>
          <a:effectLst>
            <a:outerShdw dist="23000" dir="5400000" rotWithShape="0">
              <a:srgbClr val="000000">
                <a:alpha val="34999"/>
              </a:srgbClr>
            </a:outerShdw>
          </a:effectLst>
        </p:spPr>
        <p:txBody>
          <a:bodyPr wrap="none"/>
          <a:lstStyle/>
          <a:p>
            <a:endParaRPr lang="zh-CN" altLang="en-US" b="1">
              <a:solidFill>
                <a:srgbClr val="080808"/>
              </a:solidFill>
              <a:ea typeface="微软雅黑" pitchFamily="34" charset="-122"/>
            </a:endParaRPr>
          </a:p>
        </p:txBody>
      </p:sp>
      <p:sp>
        <p:nvSpPr>
          <p:cNvPr id="19474" name="矩形 18"/>
          <p:cNvSpPr/>
          <p:nvPr/>
        </p:nvSpPr>
        <p:spPr>
          <a:xfrm>
            <a:off x="4391025" y="3531394"/>
            <a:ext cx="800219" cy="461665"/>
          </a:xfrm>
          <a:prstGeom prst="rect">
            <a:avLst/>
          </a:prstGeom>
          <a:noFill/>
          <a:ln>
            <a:solidFill>
              <a:prstClr val="black"/>
            </a:solid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变咸</a:t>
            </a:r>
          </a:p>
        </p:txBody>
      </p:sp>
      <p:sp>
        <p:nvSpPr>
          <p:cNvPr id="19475" name="矩形 20"/>
          <p:cNvSpPr>
            <a:spLocks noChangeArrowheads="1"/>
          </p:cNvSpPr>
          <p:nvPr/>
        </p:nvSpPr>
        <p:spPr bwMode="auto">
          <a:xfrm>
            <a:off x="5481639" y="3350419"/>
            <a:ext cx="636713" cy="461665"/>
          </a:xfrm>
          <a:prstGeom prst="rect">
            <a:avLst/>
          </a:prstGeom>
          <a:noFill/>
          <a:ln w="9525" cap="flat" cmpd="sng" algn="ctr">
            <a:solidFill>
              <a:srgbClr val="0000CC"/>
            </a:solidFill>
            <a:prstDash val="solid"/>
            <a:round/>
            <a:headEnd type="none" w="med" len="med"/>
            <a:tailEnd type="none" w="med" len="med"/>
          </a:ln>
        </p:spPr>
        <p:txBody>
          <a:bodyPr wrap="none">
            <a:spAutoFit/>
          </a:bodyPr>
          <a:lstStyle/>
          <a:p>
            <a:pPr eaLnBrk="0" hangingPunct="0">
              <a:spcBef>
                <a:spcPct val="20000"/>
              </a:spcBef>
              <a:buClr>
                <a:srgbClr val="CC3300"/>
              </a:buClr>
              <a:buSzPct val="85000"/>
              <a:buFont typeface="Wingdings 2" pitchFamily="18" charset="2"/>
              <a:buChar char="¡"/>
            </a:pPr>
            <a:r>
              <a:rPr lang="zh-CN" altLang="en-US" sz="2400" b="1">
                <a:solidFill>
                  <a:srgbClr val="FF0000"/>
                </a:solidFill>
                <a:latin typeface="微软雅黑" pitchFamily="34" charset="-122"/>
                <a:ea typeface="微软雅黑" pitchFamily="34" charset="-122"/>
              </a:rPr>
              <a:t>盐</a:t>
            </a:r>
          </a:p>
        </p:txBody>
      </p:sp>
      <p:sp>
        <p:nvSpPr>
          <p:cNvPr id="19476" name="矩形 21"/>
          <p:cNvSpPr>
            <a:spLocks noChangeArrowheads="1"/>
          </p:cNvSpPr>
          <p:nvPr/>
        </p:nvSpPr>
        <p:spPr bwMode="auto">
          <a:xfrm>
            <a:off x="5492751" y="3762376"/>
            <a:ext cx="636713" cy="461665"/>
          </a:xfrm>
          <a:prstGeom prst="rect">
            <a:avLst/>
          </a:prstGeom>
          <a:noFill/>
          <a:ln w="9525" cap="flat" cmpd="sng" algn="ctr">
            <a:solidFill>
              <a:srgbClr val="0000CC"/>
            </a:solidFill>
            <a:prstDash val="solid"/>
            <a:round/>
            <a:headEnd type="none" w="med" len="med"/>
            <a:tailEnd type="none" w="med" len="med"/>
          </a:ln>
        </p:spPr>
        <p:txBody>
          <a:bodyPr wrap="none">
            <a:spAutoFit/>
          </a:bodyPr>
          <a:lstStyle/>
          <a:p>
            <a:pPr eaLnBrk="0" hangingPunct="0">
              <a:spcBef>
                <a:spcPct val="20000"/>
              </a:spcBef>
              <a:buClr>
                <a:srgbClr val="CC3300"/>
              </a:buClr>
              <a:buSzPct val="85000"/>
              <a:buFont typeface="Wingdings 2" pitchFamily="18" charset="2"/>
              <a:buChar char="¡"/>
            </a:pPr>
            <a:r>
              <a:rPr lang="zh-CN" altLang="en-US" sz="2400" b="1">
                <a:solidFill>
                  <a:srgbClr val="FF0000"/>
                </a:solidFill>
                <a:latin typeface="微软雅黑" pitchFamily="34" charset="-122"/>
                <a:ea typeface="微软雅黑" pitchFamily="34" charset="-122"/>
              </a:rPr>
              <a:t>水</a:t>
            </a:r>
          </a:p>
        </p:txBody>
      </p:sp>
      <p:sp>
        <p:nvSpPr>
          <p:cNvPr id="19477" name="矩形 22"/>
          <p:cNvSpPr>
            <a:spLocks noChangeArrowheads="1"/>
          </p:cNvSpPr>
          <p:nvPr/>
        </p:nvSpPr>
        <p:spPr bwMode="auto">
          <a:xfrm>
            <a:off x="6219825" y="3757613"/>
            <a:ext cx="2483372" cy="461665"/>
          </a:xfrm>
          <a:prstGeom prst="rect">
            <a:avLst/>
          </a:prstGeom>
          <a:noFill/>
          <a:ln w="9525" cap="flat" cmpd="sng" algn="ctr">
            <a:solidFill>
              <a:srgbClr val="0000CC"/>
            </a:solidFill>
            <a:prstDash val="solid"/>
            <a:round/>
            <a:headEnd type="none" w="med" len="med"/>
            <a:tailEnd type="none" w="med" len="med"/>
          </a:ln>
        </p:spPr>
        <p:txBody>
          <a:bodyPr wrap="none">
            <a:spAutoFit/>
          </a:bodyPr>
          <a:lstStyle/>
          <a:p>
            <a:pPr eaLnBrk="0" hangingPunct="0">
              <a:spcBef>
                <a:spcPct val="20000"/>
              </a:spcBef>
              <a:buClr>
                <a:srgbClr val="CC3300"/>
              </a:buClr>
              <a:buSzPct val="85000"/>
              <a:buFont typeface="Wingdings 2" pitchFamily="18" charset="2"/>
              <a:buChar char="¡"/>
            </a:pPr>
            <a:r>
              <a:rPr lang="zh-CN" altLang="en-US" sz="2400" b="1">
                <a:solidFill>
                  <a:srgbClr val="FF0000"/>
                </a:solidFill>
                <a:latin typeface="微软雅黑" pitchFamily="34" charset="-122"/>
                <a:ea typeface="微软雅黑" pitchFamily="34" charset="-122"/>
              </a:rPr>
              <a:t>补给量＜蒸发量</a:t>
            </a:r>
          </a:p>
        </p:txBody>
      </p:sp>
      <p:sp>
        <p:nvSpPr>
          <p:cNvPr id="19478" name="矩形 24"/>
          <p:cNvSpPr>
            <a:spLocks noChangeArrowheads="1"/>
          </p:cNvSpPr>
          <p:nvPr/>
        </p:nvSpPr>
        <p:spPr bwMode="auto">
          <a:xfrm>
            <a:off x="6219826" y="3356372"/>
            <a:ext cx="2791149" cy="461665"/>
          </a:xfrm>
          <a:prstGeom prst="rect">
            <a:avLst/>
          </a:prstGeom>
          <a:noFill/>
          <a:ln w="9525" cap="flat" cmpd="sng" algn="ctr">
            <a:solidFill>
              <a:srgbClr val="0000CC"/>
            </a:solidFill>
            <a:prstDash val="solid"/>
            <a:round/>
            <a:headEnd type="none" w="med" len="med"/>
            <a:tailEnd type="none" w="med" len="med"/>
          </a:ln>
        </p:spPr>
        <p:txBody>
          <a:bodyPr wrap="none">
            <a:spAutoFit/>
          </a:bodyPr>
          <a:lstStyle/>
          <a:p>
            <a:pPr eaLnBrk="0" hangingPunct="0">
              <a:spcBef>
                <a:spcPct val="20000"/>
              </a:spcBef>
              <a:buClr>
                <a:srgbClr val="CC3300"/>
              </a:buClr>
              <a:buSzPct val="85000"/>
              <a:buFont typeface="Wingdings 2" pitchFamily="18" charset="2"/>
              <a:buChar char="¡"/>
            </a:pPr>
            <a:r>
              <a:rPr lang="zh-CN" altLang="en-US" sz="2400" b="1">
                <a:solidFill>
                  <a:srgbClr val="FF0000"/>
                </a:solidFill>
                <a:latin typeface="微软雅黑" pitchFamily="34" charset="-122"/>
                <a:ea typeface="微软雅黑" pitchFamily="34" charset="-122"/>
              </a:rPr>
              <a:t>河流带盐只入无出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wipe(down)">
                                      <p:cBhvr>
                                        <p:cTn id="7" dur="500"/>
                                        <p:tgtEl>
                                          <p:spTgt spid="19462"/>
                                        </p:tgtEl>
                                      </p:cBhvr>
                                    </p:animEffect>
                                  </p:childTnLst>
                                </p:cTn>
                              </p:par>
                              <p:par>
                                <p:cTn id="8" presetID="22" presetClass="entr" presetSubtype="4" fill="hold" nodeType="withEffect">
                                  <p:stCondLst>
                                    <p:cond delay="0"/>
                                  </p:stCondLst>
                                  <p:childTnLst>
                                    <p:set>
                                      <p:cBhvr>
                                        <p:cTn id="9" dur="1" fill="hold">
                                          <p:stCondLst>
                                            <p:cond delay="0"/>
                                          </p:stCondLst>
                                        </p:cTn>
                                        <p:tgtEl>
                                          <p:spTgt spid="19463"/>
                                        </p:tgtEl>
                                        <p:attrNameLst>
                                          <p:attrName>style.visibility</p:attrName>
                                        </p:attrNameLst>
                                      </p:cBhvr>
                                      <p:to>
                                        <p:strVal val="visible"/>
                                      </p:to>
                                    </p:set>
                                    <p:animEffect transition="in" filter="wipe(down)">
                                      <p:cBhvr>
                                        <p:cTn id="10" dur="500"/>
                                        <p:tgtEl>
                                          <p:spTgt spid="19463"/>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9465"/>
                                        </p:tgtEl>
                                        <p:attrNameLst>
                                          <p:attrName>style.visibility</p:attrName>
                                        </p:attrNameLst>
                                      </p:cBhvr>
                                      <p:to>
                                        <p:strVal val="visible"/>
                                      </p:to>
                                    </p:set>
                                    <p:animEffect transition="in" filter="wipe(down)">
                                      <p:cBhvr>
                                        <p:cTn id="15" dur="500"/>
                                        <p:tgtEl>
                                          <p:spTgt spid="19465"/>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9472"/>
                                        </p:tgtEl>
                                        <p:attrNameLst>
                                          <p:attrName>style.visibility</p:attrName>
                                        </p:attrNameLst>
                                      </p:cBhvr>
                                      <p:to>
                                        <p:strVal val="visible"/>
                                      </p:to>
                                    </p:set>
                                    <p:animEffect transition="in" filter="wipe(left)">
                                      <p:cBhvr>
                                        <p:cTn id="20" dur="500"/>
                                        <p:tgtEl>
                                          <p:spTgt spid="19472"/>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9464"/>
                                        </p:tgtEl>
                                        <p:attrNameLst>
                                          <p:attrName>style.visibility</p:attrName>
                                        </p:attrNameLst>
                                      </p:cBhvr>
                                      <p:to>
                                        <p:strVal val="visible"/>
                                      </p:to>
                                    </p:set>
                                    <p:animEffect transition="in" filter="wipe(left)">
                                      <p:cBhvr>
                                        <p:cTn id="25" dur="500"/>
                                        <p:tgtEl>
                                          <p:spTgt spid="19464"/>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9468"/>
                                        </p:tgtEl>
                                        <p:attrNameLst>
                                          <p:attrName>style.visibility</p:attrName>
                                        </p:attrNameLst>
                                      </p:cBhvr>
                                      <p:to>
                                        <p:strVal val="visible"/>
                                      </p:to>
                                    </p:set>
                                    <p:animEffect transition="in" filter="wipe(down)">
                                      <p:cBhvr>
                                        <p:cTn id="30" dur="500"/>
                                        <p:tgtEl>
                                          <p:spTgt spid="19468"/>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9469"/>
                                        </p:tgtEl>
                                        <p:attrNameLst>
                                          <p:attrName>style.visibility</p:attrName>
                                        </p:attrNameLst>
                                      </p:cBhvr>
                                      <p:to>
                                        <p:strVal val="visible"/>
                                      </p:to>
                                    </p:set>
                                    <p:animEffect transition="in" filter="wipe(down)">
                                      <p:cBhvr>
                                        <p:cTn id="35" dur="500"/>
                                        <p:tgtEl>
                                          <p:spTgt spid="19469"/>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9471"/>
                                        </p:tgtEl>
                                        <p:attrNameLst>
                                          <p:attrName>style.visibility</p:attrName>
                                        </p:attrNameLst>
                                      </p:cBhvr>
                                      <p:to>
                                        <p:strVal val="visible"/>
                                      </p:to>
                                    </p:set>
                                    <p:animEffect transition="in" filter="wipe(left)">
                                      <p:cBhvr>
                                        <p:cTn id="40" dur="500"/>
                                        <p:tgtEl>
                                          <p:spTgt spid="1947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9470"/>
                                        </p:tgtEl>
                                        <p:attrNameLst>
                                          <p:attrName>style.visibility</p:attrName>
                                        </p:attrNameLst>
                                      </p:cBhvr>
                                      <p:to>
                                        <p:strVal val="visible"/>
                                      </p:to>
                                    </p:set>
                                    <p:animEffect transition="in" filter="wipe(left)">
                                      <p:cBhvr>
                                        <p:cTn id="43" dur="500"/>
                                        <p:tgtEl>
                                          <p:spTgt spid="19470"/>
                                        </p:tgtEl>
                                      </p:cBhvr>
                                    </p:animEffect>
                                  </p:childTnLst>
                                </p:cTn>
                              </p:par>
                            </p:childTnLst>
                          </p:cTn>
                        </p:par>
                      </p:childTnLst>
                    </p:cTn>
                  </p:par>
                  <p:par>
                    <p:cTn id="44" fill="hold" nodeType="clickPar">
                      <p:stCondLst>
                        <p:cond delay="indefinite"/>
                      </p:stCondLst>
                      <p:childTnLst>
                        <p:par>
                          <p:cTn id="45" fill="hold" nodeType="afterGroup">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9467"/>
                                        </p:tgtEl>
                                        <p:attrNameLst>
                                          <p:attrName>style.visibility</p:attrName>
                                        </p:attrNameLst>
                                      </p:cBhvr>
                                      <p:to>
                                        <p:strVal val="visible"/>
                                      </p:to>
                                    </p:set>
                                    <p:animEffect transition="in" filter="wipe(down)">
                                      <p:cBhvr>
                                        <p:cTn id="48" dur="500"/>
                                        <p:tgtEl>
                                          <p:spTgt spid="19467"/>
                                        </p:tgtEl>
                                      </p:cBhvr>
                                    </p:animEffect>
                                  </p:childTnLst>
                                </p:cTn>
                              </p:par>
                            </p:childTnLst>
                          </p:cTn>
                        </p:par>
                      </p:childTnLst>
                    </p:cTn>
                  </p:par>
                  <p:par>
                    <p:cTn id="49" fill="hold" nodeType="clickPar">
                      <p:stCondLst>
                        <p:cond delay="indefinite"/>
                      </p:stCondLst>
                      <p:childTnLst>
                        <p:par>
                          <p:cTn id="50" fill="hold" nodeType="after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9466"/>
                                        </p:tgtEl>
                                        <p:attrNameLst>
                                          <p:attrName>style.visibility</p:attrName>
                                        </p:attrNameLst>
                                      </p:cBhvr>
                                      <p:to>
                                        <p:strVal val="visible"/>
                                      </p:to>
                                    </p:set>
                                    <p:animEffect transition="in" filter="wipe(down)">
                                      <p:cBhvr>
                                        <p:cTn id="53" dur="500"/>
                                        <p:tgtEl>
                                          <p:spTgt spid="19466"/>
                                        </p:tgtEl>
                                      </p:cBhvr>
                                    </p:animEffect>
                                  </p:childTnLst>
                                </p:cTn>
                              </p:par>
                            </p:childTnLst>
                          </p:cTn>
                        </p:par>
                      </p:childTnLst>
                    </p:cTn>
                  </p:par>
                  <p:par>
                    <p:cTn id="54" fill="hold" nodeType="clickPar">
                      <p:stCondLst>
                        <p:cond delay="indefinite"/>
                      </p:stCondLst>
                      <p:childTnLst>
                        <p:par>
                          <p:cTn id="55" fill="hold" nodeType="after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9474"/>
                                        </p:tgtEl>
                                        <p:attrNameLst>
                                          <p:attrName>style.visibility</p:attrName>
                                        </p:attrNameLst>
                                      </p:cBhvr>
                                      <p:to>
                                        <p:strVal val="visible"/>
                                      </p:to>
                                    </p:set>
                                    <p:animEffect transition="in" filter="wipe(down)">
                                      <p:cBhvr>
                                        <p:cTn id="58" dur="500"/>
                                        <p:tgtEl>
                                          <p:spTgt spid="1947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9473"/>
                                        </p:tgtEl>
                                        <p:attrNameLst>
                                          <p:attrName>style.visibility</p:attrName>
                                        </p:attrNameLst>
                                      </p:cBhvr>
                                      <p:to>
                                        <p:strVal val="visible"/>
                                      </p:to>
                                    </p:set>
                                    <p:animEffect transition="in" filter="wipe(down)">
                                      <p:cBhvr>
                                        <p:cTn id="61" dur="500"/>
                                        <p:tgtEl>
                                          <p:spTgt spid="1947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9475"/>
                                        </p:tgtEl>
                                        <p:attrNameLst>
                                          <p:attrName>style.visibility</p:attrName>
                                        </p:attrNameLst>
                                      </p:cBhvr>
                                      <p:to>
                                        <p:strVal val="visible"/>
                                      </p:to>
                                    </p:set>
                                    <p:animEffect transition="in" filter="wipe(down)">
                                      <p:cBhvr>
                                        <p:cTn id="64" dur="500"/>
                                        <p:tgtEl>
                                          <p:spTgt spid="19475"/>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9476"/>
                                        </p:tgtEl>
                                        <p:attrNameLst>
                                          <p:attrName>style.visibility</p:attrName>
                                        </p:attrNameLst>
                                      </p:cBhvr>
                                      <p:to>
                                        <p:strVal val="visible"/>
                                      </p:to>
                                    </p:set>
                                    <p:animEffect transition="in" filter="wipe(down)">
                                      <p:cBhvr>
                                        <p:cTn id="67" dur="500"/>
                                        <p:tgtEl>
                                          <p:spTgt spid="19476"/>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9478"/>
                                        </p:tgtEl>
                                        <p:attrNameLst>
                                          <p:attrName>style.visibility</p:attrName>
                                        </p:attrNameLst>
                                      </p:cBhvr>
                                      <p:to>
                                        <p:strVal val="visible"/>
                                      </p:to>
                                    </p:set>
                                    <p:animEffect transition="in" filter="wipe(down)">
                                      <p:cBhvr>
                                        <p:cTn id="72" dur="500"/>
                                        <p:tgtEl>
                                          <p:spTgt spid="19478"/>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9477"/>
                                        </p:tgtEl>
                                        <p:attrNameLst>
                                          <p:attrName>style.visibility</p:attrName>
                                        </p:attrNameLst>
                                      </p:cBhvr>
                                      <p:to>
                                        <p:strVal val="visible"/>
                                      </p:to>
                                    </p:set>
                                    <p:animEffect transition="in" filter="wipe(down)">
                                      <p:cBhvr>
                                        <p:cTn id="77" dur="500"/>
                                        <p:tgtEl>
                                          <p:spTgt spid="19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animBg="1"/>
      <p:bldP spid="19467" grpId="0" animBg="1"/>
      <p:bldP spid="19468" grpId="0" animBg="1"/>
      <p:bldP spid="19469" grpId="0" animBg="1"/>
      <p:bldP spid="19470" grpId="0" animBg="1"/>
      <p:bldP spid="19473" grpId="0" animBg="1"/>
      <p:bldP spid="19474" grpId="0" animBg="1"/>
      <p:bldP spid="19475" grpId="0" animBg="1"/>
      <p:bldP spid="19476" grpId="0" animBg="1"/>
      <p:bldP spid="19477" grpId="0" animBg="1"/>
      <p:bldP spid="1947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3" descr="20ELADL1-141.TIF"/>
          <p:cNvPicPr>
            <a:picLocks noChangeAspect="1"/>
          </p:cNvPicPr>
          <p:nvPr/>
        </p:nvPicPr>
        <p:blipFill>
          <a:blip r:embed="rId4" r:link="rId5" cstate="print"/>
          <a:stretch>
            <a:fillRect/>
          </a:stretch>
        </p:blipFill>
        <p:spPr>
          <a:xfrm>
            <a:off x="3977640" y="891064"/>
            <a:ext cx="5002054" cy="2244566"/>
          </a:xfrm>
          <a:prstGeom prst="rect">
            <a:avLst/>
          </a:prstGeom>
          <a:noFill/>
          <a:ln w="9525">
            <a:noFill/>
          </a:ln>
        </p:spPr>
      </p:pic>
      <p:sp>
        <p:nvSpPr>
          <p:cNvPr id="5" name="矩形 4"/>
          <p:cNvSpPr/>
          <p:nvPr/>
        </p:nvSpPr>
        <p:spPr>
          <a:xfrm>
            <a:off x="164783" y="190024"/>
            <a:ext cx="8814911" cy="714851"/>
          </a:xfrm>
          <a:prstGeom prst="rect">
            <a:avLst/>
          </a:prstGeom>
        </p:spPr>
        <p:txBody>
          <a:bodyPr wrap="square" lIns="68580" tIns="34290" rIns="68580" bIns="34290">
            <a:spAutoFit/>
          </a:bodyPr>
          <a:lstStyle/>
          <a:p>
            <a:pPr algn="just">
              <a:spcAft>
                <a:spcPct val="0"/>
              </a:spcAft>
              <a:tabLst>
                <a:tab pos="2025491" algn="l"/>
              </a:tabLst>
            </a:pPr>
            <a:r>
              <a:rPr altLang="zh-CN" sz="2100" kern="100" dirty="0" err="1">
                <a:latin typeface="微软雅黑" panose="020B0503020204020204" pitchFamily="34" charset="-122"/>
                <a:ea typeface="微软雅黑" panose="020B0503020204020204" pitchFamily="34" charset="-122"/>
                <a:cs typeface="微软雅黑" panose="020B0503020204020204" pitchFamily="34" charset="-122"/>
                <a:sym typeface="+mn-ea"/>
              </a:rPr>
              <a:t>地下水库是利用天然地下储水空间兴建的具有拦蓄、补充和利用地下水流作用的一种水利枢纽</a:t>
            </a:r>
            <a:r>
              <a:rPr altLang="zh-CN" sz="2100"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altLang="zh-CN" sz="2100" kern="100" dirty="0" err="1">
                <a:latin typeface="微软雅黑" panose="020B0503020204020204" pitchFamily="34" charset="-122"/>
                <a:ea typeface="微软雅黑" panose="020B0503020204020204" pitchFamily="34" charset="-122"/>
                <a:cs typeface="微软雅黑" panose="020B0503020204020204" pitchFamily="34" charset="-122"/>
                <a:sym typeface="+mn-ea"/>
              </a:rPr>
              <a:t>下图为我国新疆干旱区某内流河流域的地质剖面图</a:t>
            </a:r>
            <a:r>
              <a:rPr altLang="zh-CN" sz="2100"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pic>
        <p:nvPicPr>
          <p:cNvPr id="6" name="图片 5"/>
          <p:cNvPicPr/>
          <p:nvPr/>
        </p:nvPicPr>
        <p:blipFill>
          <a:blip r:embed="rId6" cstate="print"/>
          <a:stretch>
            <a:fillRect/>
          </a:stretch>
        </p:blipFill>
        <p:spPr>
          <a:xfrm>
            <a:off x="436245" y="1905715"/>
            <a:ext cx="14288" cy="21431"/>
          </a:xfrm>
          <a:prstGeom prst="rect">
            <a:avLst/>
          </a:prstGeom>
          <a:noFill/>
          <a:ln w="9525">
            <a:noFill/>
          </a:ln>
        </p:spPr>
      </p:pic>
      <p:sp>
        <p:nvSpPr>
          <p:cNvPr id="9" name="文本框 8"/>
          <p:cNvSpPr txBox="1"/>
          <p:nvPr/>
        </p:nvSpPr>
        <p:spPr>
          <a:xfrm>
            <a:off x="164783" y="1554003"/>
            <a:ext cx="8873966" cy="2331407"/>
          </a:xfrm>
          <a:prstGeom prst="rect">
            <a:avLst/>
          </a:prstGeom>
          <a:noFill/>
        </p:spPr>
        <p:txBody>
          <a:bodyPr wrap="square" lIns="68580" tIns="34290" rIns="68580" bIns="34290" rtlCol="0">
            <a:spAutoFit/>
          </a:bodyPr>
          <a:lstStyle/>
          <a:p>
            <a:pPr algn="just" defTabSz="685800">
              <a:spcAft>
                <a:spcPct val="0"/>
              </a:spcAft>
              <a:tabLst>
                <a:tab pos="2025491" algn="l"/>
              </a:tabLst>
            </a:pPr>
            <a:r>
              <a:rPr lang="en-US" sz="2100" kern="100" dirty="0">
                <a:latin typeface="方正大标宋简体" panose="03000509000000000000" charset="-122"/>
                <a:ea typeface="方正大标宋简体" panose="03000509000000000000" charset="-122"/>
                <a:cs typeface="方正大标宋简体" panose="03000509000000000000" charset="-122"/>
                <a:sym typeface="+mn-ea"/>
              </a:rPr>
              <a:t>13</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．与地表水库相比，建设</a:t>
            </a:r>
          </a:p>
          <a:p>
            <a:pPr algn="just" defTabSz="685800">
              <a:spcAft>
                <a:spcPct val="0"/>
              </a:spcAft>
              <a:tabLst>
                <a:tab pos="2025491" algn="l"/>
              </a:tabLst>
            </a:pPr>
            <a:r>
              <a:rPr altLang="zh-CN" sz="2100" kern="100" dirty="0" err="1">
                <a:latin typeface="方正大标宋简体" panose="03000509000000000000" charset="-122"/>
                <a:ea typeface="方正大标宋简体" panose="03000509000000000000" charset="-122"/>
                <a:cs typeface="方正大标宋简体" panose="03000509000000000000" charset="-122"/>
                <a:sym typeface="+mn-ea"/>
              </a:rPr>
              <a:t>地下水库的突出特点表现为</a:t>
            </a:r>
            <a:endParaRPr altLang="zh-CN" sz="2100" kern="100" dirty="0">
              <a:latin typeface="方正大标宋简体" panose="03000509000000000000" charset="-122"/>
              <a:ea typeface="方正大标宋简体" panose="03000509000000000000" charset="-122"/>
              <a:cs typeface="方正大标宋简体" panose="03000509000000000000" charset="-122"/>
              <a:sym typeface="+mn-ea"/>
            </a:endParaRP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A．技术要求高 	B．移民搬迁多 </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C．资金投入多 	D．生态破坏小</a:t>
            </a:r>
          </a:p>
          <a:p>
            <a:pPr algn="just" defTabSz="685800">
              <a:spcAft>
                <a:spcPct val="0"/>
              </a:spcAft>
              <a:tabLst>
                <a:tab pos="2025491" algn="l"/>
              </a:tabLst>
            </a:pPr>
            <a:r>
              <a:rPr lang="en-US" sz="2100" kern="100" dirty="0">
                <a:latin typeface="方正大标宋简体" panose="03000509000000000000" charset="-122"/>
                <a:ea typeface="方正大标宋简体" panose="03000509000000000000" charset="-122"/>
                <a:cs typeface="方正大标宋简体" panose="03000509000000000000" charset="-122"/>
                <a:sym typeface="+mn-ea"/>
              </a:rPr>
              <a:t>14</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．图中甲、乙、丙、丁四地中，</a:t>
            </a:r>
          </a:p>
          <a:p>
            <a:pPr algn="just" defTabSz="685800">
              <a:spcAft>
                <a:spcPct val="0"/>
              </a:spcAft>
              <a:tabLst>
                <a:tab pos="2025491" algn="l"/>
              </a:tabLst>
            </a:pPr>
            <a:r>
              <a:rPr altLang="zh-CN" sz="2100" kern="100" dirty="0" err="1">
                <a:latin typeface="方正大标宋简体" panose="03000509000000000000" charset="-122"/>
                <a:ea typeface="方正大标宋简体" panose="03000509000000000000" charset="-122"/>
                <a:cs typeface="方正大标宋简体" panose="03000509000000000000" charset="-122"/>
                <a:sym typeface="+mn-ea"/>
              </a:rPr>
              <a:t>最适合修建地下水库的地下拦水坝的是</a:t>
            </a:r>
            <a:endParaRPr altLang="zh-CN" sz="2100" kern="100" dirty="0">
              <a:latin typeface="方正大标宋简体" panose="03000509000000000000" charset="-122"/>
              <a:ea typeface="方正大标宋简体" panose="03000509000000000000" charset="-122"/>
              <a:cs typeface="方正大标宋简体" panose="03000509000000000000" charset="-122"/>
              <a:sym typeface="+mn-ea"/>
            </a:endParaRP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A．甲 	B．乙                 C．丙 	          D．丁</a:t>
            </a:r>
          </a:p>
        </p:txBody>
      </p:sp>
      <p:sp>
        <p:nvSpPr>
          <p:cNvPr id="3" name="文本框 2"/>
          <p:cNvSpPr txBox="1"/>
          <p:nvPr/>
        </p:nvSpPr>
        <p:spPr>
          <a:xfrm>
            <a:off x="3552825" y="1485900"/>
            <a:ext cx="605314" cy="622459"/>
          </a:xfrm>
          <a:prstGeom prst="rect">
            <a:avLst/>
          </a:prstGeom>
          <a:noFill/>
        </p:spPr>
        <p:txBody>
          <a:bodyPr wrap="square" lIns="68580" tIns="34290" rIns="68580" bIns="34290" rtlCol="0">
            <a:spAutoFit/>
          </a:bodyPr>
          <a:lstStyle/>
          <a:p>
            <a:r>
              <a:rPr lang="en-US" altLang="zh-CN" sz="3600" b="1" dirty="0">
                <a:solidFill>
                  <a:srgbClr val="C00000"/>
                </a:solidFill>
              </a:rPr>
              <a:t>D</a:t>
            </a:r>
          </a:p>
        </p:txBody>
      </p:sp>
      <p:sp>
        <p:nvSpPr>
          <p:cNvPr id="2" name="文本框 1"/>
          <p:cNvSpPr txBox="1"/>
          <p:nvPr/>
        </p:nvSpPr>
        <p:spPr>
          <a:xfrm>
            <a:off x="5058728" y="2977992"/>
            <a:ext cx="605314" cy="622459"/>
          </a:xfrm>
          <a:prstGeom prst="rect">
            <a:avLst/>
          </a:prstGeom>
          <a:noFill/>
        </p:spPr>
        <p:txBody>
          <a:bodyPr wrap="square" lIns="68580" tIns="34290" rIns="68580" bIns="34290" rtlCol="0">
            <a:spAutoFit/>
          </a:bodyPr>
          <a:lstStyle/>
          <a:p>
            <a:r>
              <a:rPr lang="en-US" altLang="zh-CN" sz="3600" b="1" dirty="0">
                <a:solidFill>
                  <a:srgbClr val="C00000"/>
                </a:solidFill>
              </a:rPr>
              <a:t>C</a:t>
            </a:r>
          </a:p>
        </p:txBody>
      </p:sp>
      <p:sp>
        <p:nvSpPr>
          <p:cNvPr id="7" name="文本框 6"/>
          <p:cNvSpPr txBox="1"/>
          <p:nvPr/>
        </p:nvSpPr>
        <p:spPr>
          <a:xfrm>
            <a:off x="164782" y="3884772"/>
            <a:ext cx="8590598" cy="715581"/>
          </a:xfrm>
          <a:prstGeom prst="rect">
            <a:avLst/>
          </a:prstGeom>
          <a:noFill/>
        </p:spPr>
        <p:txBody>
          <a:bodyPr wrap="square" lIns="68580" tIns="34290" rIns="68580" bIns="34290" rtlCol="0">
            <a:spAutoFit/>
          </a:bodyPr>
          <a:lstStyle/>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1</a:t>
            </a:r>
            <a:r>
              <a:rPr lang="en-US" sz="2100" kern="100" dirty="0">
                <a:latin typeface="方正大标宋简体" panose="03000509000000000000" charset="-122"/>
                <a:ea typeface="方正大标宋简体" panose="03000509000000000000" charset="-122"/>
                <a:cs typeface="方正大标宋简体" panose="03000509000000000000" charset="-122"/>
                <a:sym typeface="+mn-ea"/>
              </a:rPr>
              <a:t>5</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．在自然状态下，该流域地下水库水位最高的月份最可能是(　　)</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A．3月 	B．7月         C ．9月 	     D．12月</a:t>
            </a:r>
          </a:p>
        </p:txBody>
      </p:sp>
      <p:sp>
        <p:nvSpPr>
          <p:cNvPr id="10" name="文本框 9"/>
          <p:cNvSpPr txBox="1"/>
          <p:nvPr/>
        </p:nvSpPr>
        <p:spPr>
          <a:xfrm>
            <a:off x="7602379" y="3767614"/>
            <a:ext cx="605314" cy="622459"/>
          </a:xfrm>
          <a:prstGeom prst="rect">
            <a:avLst/>
          </a:prstGeom>
          <a:noFill/>
        </p:spPr>
        <p:txBody>
          <a:bodyPr wrap="square" lIns="68580" tIns="34290" rIns="68580" bIns="34290" rtlCol="0">
            <a:spAutoFit/>
          </a:bodyPr>
          <a:lstStyle/>
          <a:p>
            <a:r>
              <a:rPr lang="en-US" altLang="zh-CN" sz="3600" b="1" dirty="0">
                <a:solidFill>
                  <a:srgbClr val="C00000"/>
                </a:solidFill>
              </a:rPr>
              <a:t>C</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图片 106" descr="file:///E:\电子稿\金版教程（魏）\11.14\218地理（二轮创新版-教师成品课件\200DL632.TIF"/>
          <p:cNvPicPr>
            <a:picLocks noChangeAspect="1"/>
          </p:cNvPicPr>
          <p:nvPr/>
        </p:nvPicPr>
        <p:blipFill>
          <a:blip r:embed="rId4" r:link="rId5" cstate="print"/>
          <a:stretch>
            <a:fillRect/>
          </a:stretch>
        </p:blipFill>
        <p:spPr>
          <a:xfrm>
            <a:off x="3551873" y="1364456"/>
            <a:ext cx="5545455" cy="1746885"/>
          </a:xfrm>
          <a:prstGeom prst="rect">
            <a:avLst/>
          </a:prstGeom>
          <a:noFill/>
          <a:ln w="9525">
            <a:noFill/>
          </a:ln>
        </p:spPr>
      </p:pic>
      <p:sp>
        <p:nvSpPr>
          <p:cNvPr id="9" name="文本框 8"/>
          <p:cNvSpPr txBox="1"/>
          <p:nvPr/>
        </p:nvSpPr>
        <p:spPr>
          <a:xfrm>
            <a:off x="141446" y="1231106"/>
            <a:ext cx="3589020" cy="2331407"/>
          </a:xfrm>
          <a:prstGeom prst="rect">
            <a:avLst/>
          </a:prstGeom>
          <a:noFill/>
        </p:spPr>
        <p:txBody>
          <a:bodyPr wrap="square" lIns="68580" tIns="34290" rIns="68580" bIns="34290" rtlCol="0">
            <a:spAutoFit/>
          </a:bodyPr>
          <a:lstStyle/>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1</a:t>
            </a:r>
            <a:r>
              <a:rPr lang="en-US" sz="2100" kern="100" dirty="0">
                <a:latin typeface="方正大标宋简体" panose="03000509000000000000" charset="-122"/>
                <a:ea typeface="方正大标宋简体" panose="03000509000000000000" charset="-122"/>
                <a:cs typeface="方正大标宋简体" panose="03000509000000000000" charset="-122"/>
                <a:sym typeface="+mn-ea"/>
              </a:rPr>
              <a:t>6</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．下列关于地表水库与地下水库相同点的叙述，正确的是(　　)</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A．均需建筑截水坝</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B．将水储存在峡谷、洼地中</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C．水源补给方式相同</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D．调节了水资源的季节分配</a:t>
            </a:r>
          </a:p>
        </p:txBody>
      </p:sp>
      <p:sp>
        <p:nvSpPr>
          <p:cNvPr id="5" name="矩形 4"/>
          <p:cNvSpPr/>
          <p:nvPr/>
        </p:nvSpPr>
        <p:spPr>
          <a:xfrm>
            <a:off x="141447" y="212408"/>
            <a:ext cx="8860631" cy="1038746"/>
          </a:xfrm>
          <a:prstGeom prst="rect">
            <a:avLst/>
          </a:prstGeom>
        </p:spPr>
        <p:txBody>
          <a:bodyPr wrap="square" lIns="68580" tIns="34290" rIns="68580" bIns="34290">
            <a:spAutoFit/>
          </a:bodyPr>
          <a:lstStyle/>
          <a:p>
            <a:pPr algn="just">
              <a:spcAft>
                <a:spcPct val="0"/>
              </a:spcAft>
              <a:tabLst>
                <a:tab pos="2025491" algn="l"/>
              </a:tabLst>
            </a:pPr>
            <a:r>
              <a:rPr altLang="zh-CN" sz="2100" kern="100" dirty="0">
                <a:latin typeface="微软雅黑" panose="020B0503020204020204" pitchFamily="34" charset="-122"/>
                <a:ea typeface="微软雅黑" panose="020B0503020204020204" pitchFamily="34" charset="-122"/>
                <a:cs typeface="微软雅黑" panose="020B0503020204020204" pitchFamily="34" charset="-122"/>
                <a:sym typeface="+mn-ea"/>
              </a:rPr>
              <a:t>地下水库是利用天然含水层、储水构造、溶洞或建筑地下截水坝截蓄地下水而形成的贮水空间，并可与地表水联合调度，是人类利用水资源的一种新途径。</a:t>
            </a:r>
            <a:r>
              <a:rPr altLang="zh-CN" sz="2100" kern="100" dirty="0" err="1">
                <a:latin typeface="微软雅黑" panose="020B0503020204020204" pitchFamily="34" charset="-122"/>
                <a:ea typeface="微软雅黑" panose="020B0503020204020204" pitchFamily="34" charset="-122"/>
                <a:cs typeface="微软雅黑" panose="020B0503020204020204" pitchFamily="34" charset="-122"/>
                <a:sym typeface="+mn-ea"/>
              </a:rPr>
              <a:t>下图为华北某滨海地下水库示意图</a:t>
            </a:r>
            <a:r>
              <a:rPr altLang="zh-CN" sz="2100"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altLang="zh-CN" sz="2100" kern="100" dirty="0" err="1">
                <a:latin typeface="微软雅黑" panose="020B0503020204020204" pitchFamily="34" charset="-122"/>
                <a:ea typeface="微软雅黑" panose="020B0503020204020204" pitchFamily="34" charset="-122"/>
                <a:cs typeface="微软雅黑" panose="020B0503020204020204" pitchFamily="34" charset="-122"/>
                <a:sym typeface="+mn-ea"/>
              </a:rPr>
              <a:t>读图</a:t>
            </a:r>
            <a:r>
              <a:rPr lang="zh-CN" altLang="en-US" sz="2100"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pic>
        <p:nvPicPr>
          <p:cNvPr id="6" name="图片 5"/>
          <p:cNvPicPr/>
          <p:nvPr/>
        </p:nvPicPr>
        <p:blipFill>
          <a:blip r:embed="rId6" cstate="print"/>
          <a:stretch>
            <a:fillRect/>
          </a:stretch>
        </p:blipFill>
        <p:spPr>
          <a:xfrm>
            <a:off x="436245" y="1905715"/>
            <a:ext cx="14288" cy="21431"/>
          </a:xfrm>
          <a:prstGeom prst="rect">
            <a:avLst/>
          </a:prstGeom>
          <a:noFill/>
          <a:ln w="9525">
            <a:noFill/>
          </a:ln>
        </p:spPr>
      </p:pic>
      <p:sp>
        <p:nvSpPr>
          <p:cNvPr id="3" name="文本框 2"/>
          <p:cNvSpPr txBox="1"/>
          <p:nvPr/>
        </p:nvSpPr>
        <p:spPr>
          <a:xfrm>
            <a:off x="2806065" y="1927384"/>
            <a:ext cx="605314" cy="622459"/>
          </a:xfrm>
          <a:prstGeom prst="rect">
            <a:avLst/>
          </a:prstGeom>
          <a:noFill/>
        </p:spPr>
        <p:txBody>
          <a:bodyPr wrap="square" lIns="68580" tIns="34290" rIns="68580" bIns="34290" rtlCol="0">
            <a:spAutoFit/>
          </a:bodyPr>
          <a:lstStyle/>
          <a:p>
            <a:r>
              <a:rPr lang="en-US" altLang="zh-CN" sz="3600" b="1" dirty="0">
                <a:solidFill>
                  <a:srgbClr val="C00000"/>
                </a:solidFill>
              </a:rPr>
              <a:t>D</a:t>
            </a:r>
          </a:p>
        </p:txBody>
      </p:sp>
      <p:sp>
        <p:nvSpPr>
          <p:cNvPr id="2" name="文本框 1"/>
          <p:cNvSpPr txBox="1"/>
          <p:nvPr/>
        </p:nvSpPr>
        <p:spPr>
          <a:xfrm>
            <a:off x="4797267" y="3268980"/>
            <a:ext cx="605314" cy="622459"/>
          </a:xfrm>
          <a:prstGeom prst="rect">
            <a:avLst/>
          </a:prstGeom>
          <a:noFill/>
        </p:spPr>
        <p:txBody>
          <a:bodyPr wrap="square" lIns="68580" tIns="34290" rIns="68580" bIns="34290" rtlCol="0">
            <a:spAutoFit/>
          </a:bodyPr>
          <a:lstStyle/>
          <a:p>
            <a:r>
              <a:rPr lang="en-US" altLang="zh-CN" sz="3600" b="1" dirty="0">
                <a:solidFill>
                  <a:srgbClr val="C00000"/>
                </a:solidFill>
              </a:rPr>
              <a:t>B</a:t>
            </a:r>
          </a:p>
        </p:txBody>
      </p:sp>
      <p:sp>
        <p:nvSpPr>
          <p:cNvPr id="7" name="文本框 6"/>
          <p:cNvSpPr txBox="1"/>
          <p:nvPr/>
        </p:nvSpPr>
        <p:spPr>
          <a:xfrm>
            <a:off x="141446" y="3543776"/>
            <a:ext cx="8861108" cy="1361911"/>
          </a:xfrm>
          <a:prstGeom prst="rect">
            <a:avLst/>
          </a:prstGeom>
          <a:noFill/>
        </p:spPr>
        <p:txBody>
          <a:bodyPr wrap="square" lIns="68580" tIns="34290" rIns="68580" bIns="34290" rtlCol="0">
            <a:spAutoFit/>
          </a:bodyPr>
          <a:lstStyle/>
          <a:p>
            <a:pPr algn="just" defTabSz="685800">
              <a:spcAft>
                <a:spcPct val="0"/>
              </a:spcAft>
              <a:tabLst>
                <a:tab pos="2025491" algn="l"/>
              </a:tabLst>
            </a:pPr>
            <a:r>
              <a:rPr lang="en-US" sz="2100" kern="100" dirty="0">
                <a:latin typeface="方正大标宋简体" panose="03000509000000000000" charset="-122"/>
                <a:ea typeface="方正大标宋简体" panose="03000509000000000000" charset="-122"/>
                <a:cs typeface="方正大标宋简体" panose="03000509000000000000" charset="-122"/>
                <a:sym typeface="+mn-ea"/>
              </a:rPr>
              <a:t>17</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．图中地下水坝的主要功能有(　　)</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①</a:t>
            </a:r>
            <a:r>
              <a:rPr altLang="zh-CN" sz="2100" kern="100" dirty="0" err="1">
                <a:latin typeface="方正大标宋简体" panose="03000509000000000000" charset="-122"/>
                <a:ea typeface="方正大标宋简体" panose="03000509000000000000" charset="-122"/>
                <a:cs typeface="方正大标宋简体" panose="03000509000000000000" charset="-122"/>
                <a:sym typeface="+mn-ea"/>
              </a:rPr>
              <a:t>拦截地下径流</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　②</a:t>
            </a:r>
            <a:r>
              <a:rPr altLang="zh-CN" sz="2100" kern="100" dirty="0" err="1">
                <a:latin typeface="方正大标宋简体" panose="03000509000000000000" charset="-122"/>
                <a:ea typeface="方正大标宋简体" panose="03000509000000000000" charset="-122"/>
                <a:cs typeface="方正大标宋简体" panose="03000509000000000000" charset="-122"/>
                <a:sym typeface="+mn-ea"/>
              </a:rPr>
              <a:t>防止海水入侵</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　③</a:t>
            </a:r>
            <a:r>
              <a:rPr altLang="zh-CN" sz="2100" kern="100" dirty="0" err="1">
                <a:latin typeface="方正大标宋简体" panose="03000509000000000000" charset="-122"/>
                <a:ea typeface="方正大标宋简体" panose="03000509000000000000" charset="-122"/>
                <a:cs typeface="方正大标宋简体" panose="03000509000000000000" charset="-122"/>
                <a:sym typeface="+mn-ea"/>
              </a:rPr>
              <a:t>减少海水侵蚀</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   ④</a:t>
            </a:r>
            <a:r>
              <a:rPr altLang="zh-CN" sz="2100" kern="100" dirty="0" err="1">
                <a:latin typeface="方正大标宋简体" panose="03000509000000000000" charset="-122"/>
                <a:ea typeface="方正大标宋简体" panose="03000509000000000000" charset="-122"/>
                <a:cs typeface="方正大标宋简体" panose="03000509000000000000" charset="-122"/>
                <a:sym typeface="+mn-ea"/>
              </a:rPr>
              <a:t>抬高地下水水位</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　⑤</a:t>
            </a:r>
            <a:r>
              <a:rPr altLang="zh-CN" sz="2100" kern="100" dirty="0" err="1">
                <a:latin typeface="方正大标宋简体" panose="03000509000000000000" charset="-122"/>
                <a:ea typeface="方正大标宋简体" panose="03000509000000000000" charset="-122"/>
                <a:cs typeface="方正大标宋简体" panose="03000509000000000000" charset="-122"/>
                <a:sym typeface="+mn-ea"/>
              </a:rPr>
              <a:t>缓解土壤盐碱化</a:t>
            </a:r>
            <a:endParaRPr altLang="zh-CN" sz="2100" kern="100" dirty="0">
              <a:latin typeface="方正大标宋简体" panose="03000509000000000000" charset="-122"/>
              <a:ea typeface="方正大标宋简体" panose="03000509000000000000" charset="-122"/>
              <a:cs typeface="方正大标宋简体" panose="03000509000000000000" charset="-122"/>
              <a:sym typeface="+mn-ea"/>
            </a:endParaRP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A．①②③  B．①②④  C．③⑤  D．②③</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1923" y="105252"/>
            <a:ext cx="8859679" cy="1037749"/>
          </a:xfrm>
          <a:prstGeom prst="rect">
            <a:avLst/>
          </a:prstGeom>
        </p:spPr>
        <p:txBody>
          <a:bodyPr wrap="square" lIns="68580" tIns="34290" rIns="68580" bIns="34290">
            <a:spAutoFit/>
          </a:bodyPr>
          <a:lstStyle/>
          <a:p>
            <a:pPr algn="just">
              <a:spcAft>
                <a:spcPct val="0"/>
              </a:spcAft>
              <a:tabLst>
                <a:tab pos="2025491" algn="l"/>
              </a:tabLst>
            </a:pPr>
            <a:r>
              <a:rPr altLang="zh-CN" sz="2100" kern="100" dirty="0" err="1">
                <a:latin typeface="微软雅黑" panose="020B0503020204020204" pitchFamily="34" charset="-122"/>
                <a:ea typeface="微软雅黑" panose="020B0503020204020204" pitchFamily="34" charset="-122"/>
                <a:cs typeface="微软雅黑" panose="020B0503020204020204" pitchFamily="34" charset="-122"/>
                <a:sym typeface="+mn-ea"/>
              </a:rPr>
              <a:t>黑河是我国西北地区的内流河，发源于祁连山北麓，最终消失于内蒙古沙漠地区</a:t>
            </a:r>
            <a:r>
              <a:rPr altLang="zh-CN" sz="2100"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altLang="zh-CN" sz="2100" kern="100" dirty="0" err="1">
                <a:latin typeface="微软雅黑" panose="020B0503020204020204" pitchFamily="34" charset="-122"/>
                <a:ea typeface="微软雅黑" panose="020B0503020204020204" pitchFamily="34" charset="-122"/>
                <a:cs typeface="微软雅黑" panose="020B0503020204020204" pitchFamily="34" charset="-122"/>
                <a:sym typeface="+mn-ea"/>
              </a:rPr>
              <a:t>黑河中游盆地是我国著名的灌溉农业区，在黑河中下游地区，地下水与地表水有规律地转化</a:t>
            </a:r>
            <a:r>
              <a:rPr altLang="zh-CN" sz="2100"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pic>
        <p:nvPicPr>
          <p:cNvPr id="6" name="图片 5"/>
          <p:cNvPicPr/>
          <p:nvPr/>
        </p:nvPicPr>
        <p:blipFill>
          <a:blip r:embed="rId4" cstate="print"/>
          <a:stretch>
            <a:fillRect/>
          </a:stretch>
        </p:blipFill>
        <p:spPr>
          <a:xfrm>
            <a:off x="436245" y="1905715"/>
            <a:ext cx="14288" cy="21431"/>
          </a:xfrm>
          <a:prstGeom prst="rect">
            <a:avLst/>
          </a:prstGeom>
          <a:noFill/>
          <a:ln w="9525">
            <a:noFill/>
          </a:ln>
        </p:spPr>
      </p:pic>
      <p:sp>
        <p:nvSpPr>
          <p:cNvPr id="9" name="文本框 8"/>
          <p:cNvSpPr txBox="1"/>
          <p:nvPr/>
        </p:nvSpPr>
        <p:spPr>
          <a:xfrm>
            <a:off x="173355" y="1057275"/>
            <a:ext cx="3797618" cy="3947234"/>
          </a:xfrm>
          <a:prstGeom prst="rect">
            <a:avLst/>
          </a:prstGeom>
          <a:noFill/>
        </p:spPr>
        <p:txBody>
          <a:bodyPr wrap="square" lIns="68580" tIns="34290" rIns="68580" bIns="34290" rtlCol="0">
            <a:spAutoFit/>
          </a:bodyPr>
          <a:lstStyle/>
          <a:p>
            <a:pPr algn="just" defTabSz="685800">
              <a:spcAft>
                <a:spcPct val="0"/>
              </a:spcAft>
              <a:tabLst>
                <a:tab pos="2025491" algn="l"/>
              </a:tabLst>
            </a:pPr>
            <a:r>
              <a:rPr lang="en-US" sz="2100" kern="100" dirty="0">
                <a:latin typeface="方正大标宋简体" panose="03000509000000000000" charset="-122"/>
                <a:ea typeface="方正大标宋简体" panose="03000509000000000000" charset="-122"/>
                <a:cs typeface="方正大标宋简体" panose="03000509000000000000" charset="-122"/>
                <a:sym typeface="+mn-ea"/>
              </a:rPr>
              <a:t>18</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．下列关于黑河流域水循环(</a:t>
            </a:r>
            <a:r>
              <a:rPr altLang="zh-CN" sz="2100" kern="100" dirty="0" err="1">
                <a:latin typeface="方正大标宋简体" panose="03000509000000000000" charset="-122"/>
                <a:ea typeface="方正大标宋简体" panose="03000509000000000000" charset="-122"/>
                <a:cs typeface="方正大标宋简体" panose="03000509000000000000" charset="-122"/>
                <a:sym typeface="+mn-ea"/>
              </a:rPr>
              <a:t>多年平均</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a:t>
            </a:r>
            <a:r>
              <a:rPr altLang="zh-CN" sz="2100" kern="100" dirty="0" err="1">
                <a:latin typeface="方正大标宋简体" panose="03000509000000000000" charset="-122"/>
                <a:ea typeface="方正大标宋简体" panose="03000509000000000000" charset="-122"/>
                <a:cs typeface="方正大标宋简体" panose="03000509000000000000" charset="-122"/>
                <a:sym typeface="+mn-ea"/>
              </a:rPr>
              <a:t>情况的描述正确的是</a:t>
            </a:r>
            <a:endParaRPr altLang="zh-CN" sz="2100" kern="100" dirty="0">
              <a:latin typeface="方正大标宋简体" panose="03000509000000000000" charset="-122"/>
              <a:ea typeface="方正大标宋简体" panose="03000509000000000000" charset="-122"/>
              <a:cs typeface="方正大标宋简体" panose="03000509000000000000" charset="-122"/>
              <a:sym typeface="+mn-ea"/>
            </a:endParaRP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A．降水量大于实际蒸发量 </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B．降水量小于实际蒸发量</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C．径流量小于实际蒸发量 </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D．径流量大于实际蒸发量</a:t>
            </a:r>
          </a:p>
          <a:p>
            <a:pPr algn="just" defTabSz="685800">
              <a:spcAft>
                <a:spcPct val="0"/>
              </a:spcAft>
              <a:tabLst>
                <a:tab pos="2025491" algn="l"/>
              </a:tabLst>
            </a:pPr>
            <a:r>
              <a:rPr lang="en-US" sz="2100" kern="100" dirty="0">
                <a:latin typeface="方正大标宋简体" panose="03000509000000000000" charset="-122"/>
                <a:ea typeface="方正大标宋简体" panose="03000509000000000000" charset="-122"/>
                <a:cs typeface="方正大标宋简体" panose="03000509000000000000" charset="-122"/>
                <a:sym typeface="+mn-ea"/>
              </a:rPr>
              <a:t>19</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．每年3～5月黑河下游流量小，主要原因可能是</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A．中游盆地进行春灌 	</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B．下游盆地降水量小</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C．下游盆地进行春灌 	</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D．下游盆区蒸发量大</a:t>
            </a:r>
          </a:p>
        </p:txBody>
      </p:sp>
      <p:pic>
        <p:nvPicPr>
          <p:cNvPr id="36" name="图片 31" descr="20ELADL1-139.TIF"/>
          <p:cNvPicPr>
            <a:picLocks noChangeAspect="1"/>
          </p:cNvPicPr>
          <p:nvPr/>
        </p:nvPicPr>
        <p:blipFill>
          <a:blip r:embed="rId5" r:link="rId6" cstate="print"/>
          <a:stretch>
            <a:fillRect/>
          </a:stretch>
        </p:blipFill>
        <p:spPr>
          <a:xfrm>
            <a:off x="4137183" y="859631"/>
            <a:ext cx="4864418" cy="2103120"/>
          </a:xfrm>
          <a:prstGeom prst="rect">
            <a:avLst/>
          </a:prstGeom>
          <a:noFill/>
          <a:ln w="9525">
            <a:noFill/>
          </a:ln>
        </p:spPr>
      </p:pic>
      <p:sp>
        <p:nvSpPr>
          <p:cNvPr id="2" name="文本框 1"/>
          <p:cNvSpPr txBox="1"/>
          <p:nvPr/>
        </p:nvSpPr>
        <p:spPr>
          <a:xfrm>
            <a:off x="4137661" y="2993232"/>
            <a:ext cx="4863941" cy="2008242"/>
          </a:xfrm>
          <a:prstGeom prst="rect">
            <a:avLst/>
          </a:prstGeom>
          <a:noFill/>
        </p:spPr>
        <p:txBody>
          <a:bodyPr wrap="square" lIns="68580" tIns="34290" rIns="68580" bIns="34290" rtlCol="0">
            <a:spAutoFit/>
          </a:bodyPr>
          <a:lstStyle/>
          <a:p>
            <a:pPr algn="just" defTabSz="685800">
              <a:spcAft>
                <a:spcPct val="0"/>
              </a:spcAft>
              <a:tabLst>
                <a:tab pos="2025491" algn="l"/>
              </a:tabLst>
            </a:pPr>
            <a:r>
              <a:rPr lang="en-US" sz="2100" kern="100" dirty="0">
                <a:latin typeface="方正大标宋简体" panose="03000509000000000000" charset="-122"/>
                <a:ea typeface="方正大标宋简体" panose="03000509000000000000" charset="-122"/>
                <a:cs typeface="方正大标宋简体" panose="03000509000000000000" charset="-122"/>
                <a:sym typeface="+mn-ea"/>
              </a:rPr>
              <a:t>20</a:t>
            </a: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．据图比较黑河中下游水文特征，正确的是</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A．中游流量小于下游 	</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B．中游流速小于下游</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C．中游结冰期长于下游</a:t>
            </a:r>
          </a:p>
          <a:p>
            <a:pPr algn="just" defTabSz="685800">
              <a:spcAft>
                <a:spcPct val="0"/>
              </a:spcAft>
              <a:tabLst>
                <a:tab pos="2025491" algn="l"/>
              </a:tabLst>
            </a:pPr>
            <a:r>
              <a:rPr altLang="zh-CN" sz="2100" kern="100" dirty="0">
                <a:latin typeface="方正大标宋简体" panose="03000509000000000000" charset="-122"/>
                <a:ea typeface="方正大标宋简体" panose="03000509000000000000" charset="-122"/>
                <a:cs typeface="方正大标宋简体" panose="03000509000000000000" charset="-122"/>
                <a:sym typeface="+mn-ea"/>
              </a:rPr>
              <a:t>D．中游汛期早于下游</a:t>
            </a:r>
            <a:endParaRPr lang="zh-CN" altLang="zh-CN" sz="2100" kern="100" dirty="0">
              <a:latin typeface="方正大标宋简体" panose="03000509000000000000" charset="-122"/>
              <a:ea typeface="方正大标宋简体" panose="03000509000000000000" charset="-122"/>
              <a:cs typeface="方正大标宋简体" panose="03000509000000000000" charset="-122"/>
              <a:sym typeface="+mn-ea"/>
            </a:endParaRPr>
          </a:p>
        </p:txBody>
      </p:sp>
      <p:sp>
        <p:nvSpPr>
          <p:cNvPr id="3" name="文本框 2"/>
          <p:cNvSpPr txBox="1"/>
          <p:nvPr/>
        </p:nvSpPr>
        <p:spPr>
          <a:xfrm>
            <a:off x="3461385" y="1756887"/>
            <a:ext cx="605314" cy="622459"/>
          </a:xfrm>
          <a:prstGeom prst="rect">
            <a:avLst/>
          </a:prstGeom>
          <a:noFill/>
        </p:spPr>
        <p:txBody>
          <a:bodyPr wrap="square" lIns="68580" tIns="34290" rIns="68580" bIns="34290" rtlCol="0">
            <a:spAutoFit/>
          </a:bodyPr>
          <a:lstStyle/>
          <a:p>
            <a:r>
              <a:rPr lang="en-US" altLang="zh-CN" sz="3600" b="1" dirty="0">
                <a:solidFill>
                  <a:srgbClr val="C00000"/>
                </a:solidFill>
              </a:rPr>
              <a:t>B</a:t>
            </a:r>
          </a:p>
        </p:txBody>
      </p:sp>
      <p:sp>
        <p:nvSpPr>
          <p:cNvPr id="7" name="文本框 6"/>
          <p:cNvSpPr txBox="1"/>
          <p:nvPr/>
        </p:nvSpPr>
        <p:spPr>
          <a:xfrm>
            <a:off x="3088005" y="3522822"/>
            <a:ext cx="605314" cy="622459"/>
          </a:xfrm>
          <a:prstGeom prst="rect">
            <a:avLst/>
          </a:prstGeom>
          <a:noFill/>
        </p:spPr>
        <p:txBody>
          <a:bodyPr wrap="square" lIns="68580" tIns="34290" rIns="68580" bIns="34290" rtlCol="0">
            <a:spAutoFit/>
          </a:bodyPr>
          <a:lstStyle/>
          <a:p>
            <a:r>
              <a:rPr lang="en-US" altLang="zh-CN" sz="3600" b="1" dirty="0">
                <a:solidFill>
                  <a:srgbClr val="C00000"/>
                </a:solidFill>
              </a:rPr>
              <a:t>A</a:t>
            </a:r>
          </a:p>
        </p:txBody>
      </p:sp>
      <p:sp>
        <p:nvSpPr>
          <p:cNvPr id="10" name="文本框 9"/>
          <p:cNvSpPr txBox="1"/>
          <p:nvPr/>
        </p:nvSpPr>
        <p:spPr>
          <a:xfrm>
            <a:off x="7124700" y="3436144"/>
            <a:ext cx="605314" cy="622459"/>
          </a:xfrm>
          <a:prstGeom prst="rect">
            <a:avLst/>
          </a:prstGeom>
          <a:noFill/>
        </p:spPr>
        <p:txBody>
          <a:bodyPr wrap="square" lIns="68580" tIns="34290" rIns="68580" bIns="34290" rtlCol="0">
            <a:spAutoFit/>
          </a:bodyPr>
          <a:lstStyle/>
          <a:p>
            <a:r>
              <a:rPr lang="en-US" altLang="zh-CN" sz="3600" b="1" dirty="0">
                <a:solidFill>
                  <a:srgbClr val="C00000"/>
                </a:solidFill>
              </a:rPr>
              <a:t>D</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1923" y="130492"/>
            <a:ext cx="8859679" cy="1685077"/>
          </a:xfrm>
          <a:prstGeom prst="rect">
            <a:avLst/>
          </a:prstGeom>
        </p:spPr>
        <p:txBody>
          <a:bodyPr wrap="square" lIns="68580" tIns="34290" rIns="68580" bIns="34290">
            <a:spAutoFit/>
          </a:bodyPr>
          <a:lstStyle/>
          <a:p>
            <a:r>
              <a:rPr altLang="zh-CN" sz="2100" kern="100" dirty="0">
                <a:latin typeface="微软雅黑" panose="020B0503020204020204" pitchFamily="34" charset="-122"/>
                <a:ea typeface="微软雅黑" panose="020B0503020204020204" pitchFamily="34" charset="-122"/>
                <a:cs typeface="微软雅黑" panose="020B0503020204020204" pitchFamily="34" charset="-122"/>
                <a:sym typeface="+mn-ea"/>
              </a:rPr>
              <a:t>某岛国人口约500万(2009年)，</a:t>
            </a:r>
            <a:r>
              <a:rPr altLang="zh-CN" sz="2100" kern="100" dirty="0" err="1">
                <a:latin typeface="微软雅黑" panose="020B0503020204020204" pitchFamily="34" charset="-122"/>
                <a:ea typeface="微软雅黑" panose="020B0503020204020204" pitchFamily="34" charset="-122"/>
                <a:cs typeface="微软雅黑" panose="020B0503020204020204" pitchFamily="34" charset="-122"/>
                <a:sym typeface="+mn-ea"/>
              </a:rPr>
              <a:t>经济发达，淡水资源严重不足</a:t>
            </a:r>
            <a:r>
              <a:rPr altLang="zh-CN" sz="2100" kern="100" dirty="0">
                <a:latin typeface="微软雅黑" panose="020B0503020204020204" pitchFamily="34" charset="-122"/>
                <a:ea typeface="微软雅黑" panose="020B0503020204020204" pitchFamily="34" charset="-122"/>
                <a:cs typeface="微软雅黑" panose="020B0503020204020204" pitchFamily="34" charset="-122"/>
                <a:sym typeface="+mn-ea"/>
              </a:rPr>
              <a:t>。该国国土面积约640平方千米，其中主岛面积约540平方千米，地形单调，平均海拔不足15米，岛上河流最长不足16千米。图1示意该国主岛及其附近地区，</a:t>
            </a:r>
            <a:r>
              <a:rPr lang="en-US" sz="21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100" dirty="0">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sz="21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100" dirty="0">
                <a:latin typeface="微软雅黑" panose="020B0503020204020204" pitchFamily="34" charset="-122"/>
                <a:ea typeface="微软雅黑" panose="020B0503020204020204" pitchFamily="34" charset="-122"/>
                <a:cs typeface="微软雅黑" panose="020B0503020204020204" pitchFamily="34" charset="-122"/>
                <a:sym typeface="+mn-ea"/>
              </a:rPr>
              <a:t>为图</a:t>
            </a:r>
            <a:r>
              <a:rPr lang="en-US" sz="21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100" dirty="0">
                <a:latin typeface="微软雅黑" panose="020B0503020204020204" pitchFamily="34" charset="-122"/>
                <a:ea typeface="微软雅黑" panose="020B0503020204020204" pitchFamily="34" charset="-122"/>
                <a:cs typeface="微软雅黑" panose="020B0503020204020204" pitchFamily="34" charset="-122"/>
                <a:sym typeface="+mn-ea"/>
              </a:rPr>
              <a:t>中</a:t>
            </a:r>
            <a:r>
              <a:rPr lang="en-US" sz="2100" dirty="0">
                <a:latin typeface="微软雅黑" panose="020B0503020204020204" pitchFamily="34" charset="-122"/>
                <a:ea typeface="微软雅黑" panose="020B0503020204020204" pitchFamily="34" charset="-122"/>
                <a:cs typeface="微软雅黑" panose="020B0503020204020204" pitchFamily="34" charset="-122"/>
                <a:sym typeface="+mn-ea"/>
              </a:rPr>
              <a:t>M</a:t>
            </a:r>
            <a:r>
              <a:rPr lang="zh-CN" altLang="en-US" sz="2100" dirty="0">
                <a:latin typeface="微软雅黑" panose="020B0503020204020204" pitchFamily="34" charset="-122"/>
                <a:ea typeface="微软雅黑" panose="020B0503020204020204" pitchFamily="34" charset="-122"/>
                <a:cs typeface="微软雅黑" panose="020B0503020204020204" pitchFamily="34" charset="-122"/>
                <a:sym typeface="+mn-ea"/>
              </a:rPr>
              <a:t>水坝的景观。水坝能阻挡海水涌入，并通过其闸门调控河流入海流量。</a:t>
            </a:r>
            <a:endParaRPr lang="zh-CN" altLang="zh-CN" sz="2100" kern="1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p:cNvPicPr/>
          <p:nvPr/>
        </p:nvPicPr>
        <p:blipFill>
          <a:blip r:embed="rId4" cstate="print"/>
          <a:stretch>
            <a:fillRect/>
          </a:stretch>
        </p:blipFill>
        <p:spPr>
          <a:xfrm>
            <a:off x="436245" y="1905715"/>
            <a:ext cx="14288" cy="21431"/>
          </a:xfrm>
          <a:prstGeom prst="rect">
            <a:avLst/>
          </a:prstGeom>
          <a:noFill/>
          <a:ln w="9525">
            <a:noFill/>
          </a:ln>
        </p:spPr>
      </p:pic>
      <p:sp>
        <p:nvSpPr>
          <p:cNvPr id="2" name="文本框 1"/>
          <p:cNvSpPr txBox="1"/>
          <p:nvPr/>
        </p:nvSpPr>
        <p:spPr>
          <a:xfrm>
            <a:off x="2949893" y="1535906"/>
            <a:ext cx="5989796" cy="391478"/>
          </a:xfrm>
          <a:prstGeom prst="rect">
            <a:avLst/>
          </a:prstGeom>
          <a:noFill/>
        </p:spPr>
        <p:txBody>
          <a:bodyPr wrap="square" lIns="68580" tIns="34290" rIns="68580" bIns="34290" rtlCol="0">
            <a:spAutoFit/>
            <a:scene3d>
              <a:camera prst="orthographicFront"/>
              <a:lightRig rig="threePt" dir="t"/>
            </a:scene3d>
          </a:bodyPr>
          <a:lstStyle/>
          <a:p>
            <a:r>
              <a:rPr lang="zh-CN" altLang="en-US" sz="2100" dirty="0">
                <a:solidFill>
                  <a:srgbClr val="3728C6"/>
                </a:solidFill>
                <a:effectLst>
                  <a:outerShdw blurRad="38100" dist="19050" dir="2700000" algn="tl" rotWithShape="0">
                    <a:schemeClr val="dk1">
                      <a:alpha val="40000"/>
                    </a:schemeClr>
                  </a:outerShdw>
                </a:effectLst>
                <a:latin typeface="方正大标宋简体" panose="03000509000000000000" charset="-122"/>
                <a:ea typeface="方正大标宋简体" panose="03000509000000000000" charset="-122"/>
                <a:cs typeface="微软雅黑" panose="020B0503020204020204" pitchFamily="34" charset="-122"/>
                <a:sym typeface="+mn-ea"/>
              </a:rPr>
              <a:t>说明建坝前后坝内水域水的咸淡变化及其原因。</a:t>
            </a:r>
            <a:endParaRPr lang="zh-CN" altLang="zh-CN" sz="2100" kern="100" dirty="0">
              <a:solidFill>
                <a:srgbClr val="3728C6"/>
              </a:solidFill>
              <a:effectLst>
                <a:outerShdw blurRad="38100" dist="19050" dir="2700000" algn="tl" rotWithShape="0">
                  <a:schemeClr val="dk1">
                    <a:alpha val="40000"/>
                  </a:schemeClr>
                </a:outerShdw>
              </a:effectLst>
              <a:latin typeface="方正大标宋简体" panose="03000509000000000000" charset="-122"/>
              <a:ea typeface="方正大标宋简体" panose="03000509000000000000" charset="-122"/>
              <a:cs typeface="微软雅黑" panose="020B0503020204020204" pitchFamily="34" charset="-122"/>
              <a:sym typeface="+mn-ea"/>
            </a:endParaRPr>
          </a:p>
        </p:txBody>
      </p:sp>
      <p:pic>
        <p:nvPicPr>
          <p:cNvPr id="3" name="图片 2"/>
          <p:cNvPicPr/>
          <p:nvPr/>
        </p:nvPicPr>
        <p:blipFill>
          <a:blip r:embed="rId5" cstate="print"/>
          <a:stretch>
            <a:fillRect/>
          </a:stretch>
        </p:blipFill>
        <p:spPr>
          <a:xfrm>
            <a:off x="2949893" y="3426619"/>
            <a:ext cx="2441734" cy="1813560"/>
          </a:xfrm>
          <a:prstGeom prst="rect">
            <a:avLst/>
          </a:prstGeom>
          <a:noFill/>
          <a:ln w="9525">
            <a:noFill/>
          </a:ln>
        </p:spPr>
      </p:pic>
      <p:pic>
        <p:nvPicPr>
          <p:cNvPr id="7" name="图片 -2147482583"/>
          <p:cNvPicPr>
            <a:picLocks noChangeAspect="1"/>
          </p:cNvPicPr>
          <p:nvPr/>
        </p:nvPicPr>
        <p:blipFill>
          <a:blip r:embed="rId6" cstate="print"/>
          <a:stretch>
            <a:fillRect/>
          </a:stretch>
        </p:blipFill>
        <p:spPr>
          <a:xfrm>
            <a:off x="141923" y="1900714"/>
            <a:ext cx="3552349" cy="2006441"/>
          </a:xfrm>
          <a:prstGeom prst="rect">
            <a:avLst/>
          </a:prstGeom>
          <a:noFill/>
          <a:ln w="9525">
            <a:noFill/>
          </a:ln>
        </p:spPr>
      </p:pic>
      <p:sp>
        <p:nvSpPr>
          <p:cNvPr id="11" name="矩形 10"/>
          <p:cNvSpPr/>
          <p:nvPr/>
        </p:nvSpPr>
        <p:spPr>
          <a:xfrm>
            <a:off x="5478780" y="1960721"/>
            <a:ext cx="3523298" cy="2653665"/>
          </a:xfrm>
          <a:prstGeom prst="rect">
            <a:avLst/>
          </a:prstGeom>
        </p:spPr>
        <p:txBody>
          <a:bodyPr wrap="square" lIns="68580" tIns="34290" rIns="68580" bIns="34290">
            <a:spAutoFit/>
          </a:bodyPr>
          <a:lstStyle/>
          <a:p>
            <a:pPr algn="just">
              <a:spcAft>
                <a:spcPct val="0"/>
              </a:spcAft>
              <a:tabLst>
                <a:tab pos="2025491" algn="l"/>
              </a:tabLst>
            </a:pPr>
            <a:r>
              <a:rPr sz="2100" kern="100" dirty="0" err="1">
                <a:solidFill>
                  <a:srgbClr val="C00000"/>
                </a:solidFill>
                <a:latin typeface="微软雅黑" panose="020B0503020204020204" pitchFamily="34" charset="-122"/>
                <a:ea typeface="微软雅黑" panose="020B0503020204020204" pitchFamily="34" charset="-122"/>
                <a:sym typeface="+mn-ea"/>
              </a:rPr>
              <a:t>水坝修建以前，水偏咸</a:t>
            </a:r>
            <a:r>
              <a:rPr sz="2100" kern="100" dirty="0">
                <a:solidFill>
                  <a:srgbClr val="C00000"/>
                </a:solidFill>
                <a:latin typeface="微软雅黑" panose="020B0503020204020204" pitchFamily="34" charset="-122"/>
                <a:ea typeface="微软雅黑" panose="020B0503020204020204" pitchFamily="34" charset="-122"/>
                <a:sym typeface="+mn-ea"/>
              </a:rPr>
              <a:t>。</a:t>
            </a:r>
            <a:r>
              <a:rPr sz="2100" kern="100" dirty="0" err="1">
                <a:solidFill>
                  <a:srgbClr val="C00000"/>
                </a:solidFill>
                <a:latin typeface="微软雅黑" panose="020B0503020204020204" pitchFamily="34" charset="-122"/>
                <a:ea typeface="微软雅黑" panose="020B0503020204020204" pitchFamily="34" charset="-122"/>
                <a:sym typeface="+mn-ea"/>
              </a:rPr>
              <a:t>原因：河流水流平缓，海潮</a:t>
            </a:r>
            <a:r>
              <a:rPr sz="2100" kern="100" dirty="0">
                <a:solidFill>
                  <a:srgbClr val="C00000"/>
                </a:solidFill>
                <a:latin typeface="微软雅黑" panose="020B0503020204020204" pitchFamily="34" charset="-122"/>
                <a:ea typeface="微软雅黑" panose="020B0503020204020204" pitchFamily="34" charset="-122"/>
                <a:sym typeface="+mn-ea"/>
              </a:rPr>
              <a:t>(</a:t>
            </a:r>
            <a:r>
              <a:rPr sz="2100" kern="100" dirty="0" err="1">
                <a:solidFill>
                  <a:srgbClr val="C00000"/>
                </a:solidFill>
                <a:latin typeface="微软雅黑" panose="020B0503020204020204" pitchFamily="34" charset="-122"/>
                <a:ea typeface="微软雅黑" panose="020B0503020204020204" pitchFamily="34" charset="-122"/>
                <a:sym typeface="+mn-ea"/>
              </a:rPr>
              <a:t>顶托作用</a:t>
            </a:r>
            <a:r>
              <a:rPr sz="2100" kern="100" dirty="0">
                <a:solidFill>
                  <a:srgbClr val="C00000"/>
                </a:solidFill>
                <a:latin typeface="微软雅黑" panose="020B0503020204020204" pitchFamily="34" charset="-122"/>
                <a:ea typeface="微软雅黑" panose="020B0503020204020204" pitchFamily="34" charset="-122"/>
                <a:sym typeface="+mn-ea"/>
              </a:rPr>
              <a:t>)</a:t>
            </a:r>
            <a:r>
              <a:rPr sz="2100" kern="100" dirty="0" err="1">
                <a:solidFill>
                  <a:srgbClr val="C00000"/>
                </a:solidFill>
                <a:latin typeface="微软雅黑" panose="020B0503020204020204" pitchFamily="34" charset="-122"/>
                <a:ea typeface="微软雅黑" panose="020B0503020204020204" pitchFamily="34" charset="-122"/>
                <a:sym typeface="+mn-ea"/>
              </a:rPr>
              <a:t>使河水和海水相混</a:t>
            </a:r>
            <a:r>
              <a:rPr sz="2100" kern="100" dirty="0">
                <a:solidFill>
                  <a:srgbClr val="C00000"/>
                </a:solidFill>
                <a:latin typeface="微软雅黑" panose="020B0503020204020204" pitchFamily="34" charset="-122"/>
                <a:ea typeface="微软雅黑" panose="020B0503020204020204" pitchFamily="34" charset="-122"/>
                <a:sym typeface="+mn-ea"/>
              </a:rPr>
              <a:t>。</a:t>
            </a:r>
            <a:r>
              <a:rPr sz="2100" kern="100" dirty="0" err="1">
                <a:solidFill>
                  <a:srgbClr val="C00000"/>
                </a:solidFill>
                <a:latin typeface="微软雅黑" panose="020B0503020204020204" pitchFamily="34" charset="-122"/>
                <a:ea typeface="微软雅黑" panose="020B0503020204020204" pitchFamily="34" charset="-122"/>
                <a:sym typeface="+mn-ea"/>
              </a:rPr>
              <a:t>水坝修建后，水逐渐变淡</a:t>
            </a:r>
            <a:r>
              <a:rPr sz="2100" kern="100" dirty="0">
                <a:solidFill>
                  <a:srgbClr val="C00000"/>
                </a:solidFill>
                <a:latin typeface="微软雅黑" panose="020B0503020204020204" pitchFamily="34" charset="-122"/>
                <a:ea typeface="微软雅黑" panose="020B0503020204020204" pitchFamily="34" charset="-122"/>
                <a:sym typeface="+mn-ea"/>
              </a:rPr>
              <a:t>(</a:t>
            </a:r>
            <a:r>
              <a:rPr sz="2100" kern="100" dirty="0" err="1">
                <a:solidFill>
                  <a:srgbClr val="C00000"/>
                </a:solidFill>
                <a:latin typeface="微软雅黑" panose="020B0503020204020204" pitchFamily="34" charset="-122"/>
                <a:ea typeface="微软雅黑" panose="020B0503020204020204" pitchFamily="34" charset="-122"/>
                <a:sym typeface="+mn-ea"/>
              </a:rPr>
              <a:t>改善</a:t>
            </a:r>
            <a:r>
              <a:rPr sz="2100" kern="100" dirty="0">
                <a:solidFill>
                  <a:srgbClr val="C00000"/>
                </a:solidFill>
                <a:latin typeface="微软雅黑" panose="020B0503020204020204" pitchFamily="34" charset="-122"/>
                <a:ea typeface="微软雅黑" panose="020B0503020204020204" pitchFamily="34" charset="-122"/>
                <a:sym typeface="+mn-ea"/>
              </a:rPr>
              <a:t>)。</a:t>
            </a:r>
            <a:r>
              <a:rPr sz="2100" kern="100" dirty="0" err="1">
                <a:solidFill>
                  <a:srgbClr val="C00000"/>
                </a:solidFill>
                <a:latin typeface="微软雅黑" panose="020B0503020204020204" pitchFamily="34" charset="-122"/>
                <a:ea typeface="微软雅黑" panose="020B0503020204020204" pitchFamily="34" charset="-122"/>
                <a:sym typeface="+mn-ea"/>
              </a:rPr>
              <a:t>原因：拦蓄淡水，阻止海水倒灌；通过闸门调控蓄水和排水，逐渐使偏咸的水换成淡水</a:t>
            </a:r>
            <a:r>
              <a:rPr sz="2100" kern="100" dirty="0">
                <a:solidFill>
                  <a:srgbClr val="C00000"/>
                </a:solidFill>
                <a:latin typeface="微软雅黑" panose="020B0503020204020204" pitchFamily="34" charset="-122"/>
                <a:ea typeface="微软雅黑" panose="020B0503020204020204" pitchFamily="34" charset="-122"/>
                <a:sym typeface="+mn-ea"/>
              </a:rPr>
              <a:t>。</a:t>
            </a:r>
          </a:p>
        </p:txBody>
      </p:sp>
      <p:pic>
        <p:nvPicPr>
          <p:cNvPr id="12" name="New picture"/>
          <p:cNvPicPr/>
          <p:nvPr/>
        </p:nvPicPr>
        <p:blipFill>
          <a:blip r:embed="rId7" cstate="print"/>
          <a:stretch>
            <a:fillRect/>
          </a:stretch>
        </p:blipFill>
        <p:spPr>
          <a:xfrm>
            <a:off x="9410700" y="9401175"/>
            <a:ext cx="247650" cy="180975"/>
          </a:xfrm>
          <a:prstGeom prst="cube">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60截图20181018104416755.jpg"/>
          <p:cNvPicPr>
            <a:picLocks noChangeAspect="1"/>
          </p:cNvPicPr>
          <p:nvPr/>
        </p:nvPicPr>
        <p:blipFill>
          <a:blip r:embed="rId2" cstate="print"/>
          <a:stretch>
            <a:fillRect/>
          </a:stretch>
        </p:blipFill>
        <p:spPr>
          <a:xfrm>
            <a:off x="4380926" y="483518"/>
            <a:ext cx="4547051" cy="4302478"/>
          </a:xfrm>
          <a:prstGeom prst="rect">
            <a:avLst/>
          </a:prstGeom>
        </p:spPr>
      </p:pic>
      <p:sp>
        <p:nvSpPr>
          <p:cNvPr id="3" name="TextBox 2"/>
          <p:cNvSpPr txBox="1"/>
          <p:nvPr/>
        </p:nvSpPr>
        <p:spPr>
          <a:xfrm>
            <a:off x="4517995" y="1005576"/>
            <a:ext cx="432047" cy="577079"/>
          </a:xfrm>
          <a:prstGeom prst="rect">
            <a:avLst/>
          </a:prstGeom>
          <a:noFill/>
        </p:spPr>
        <p:txBody>
          <a:bodyPr wrap="square" lIns="68579" tIns="34289" rIns="68579" bIns="34289" rtlCol="0">
            <a:spAutoFit/>
          </a:bodyPr>
          <a:lstStyle/>
          <a:p>
            <a:r>
              <a:rPr lang="en-US" altLang="zh-CN" sz="3300" b="1" dirty="0" smtClean="0">
                <a:solidFill>
                  <a:srgbClr val="FF0000"/>
                </a:solidFill>
              </a:rPr>
              <a:t>A</a:t>
            </a:r>
            <a:endParaRPr lang="zh-CN" altLang="en-US" sz="3300" b="1" dirty="0">
              <a:solidFill>
                <a:srgbClr val="FF0000"/>
              </a:solidFill>
            </a:endParaRPr>
          </a:p>
        </p:txBody>
      </p:sp>
      <p:sp>
        <p:nvSpPr>
          <p:cNvPr id="4" name="TextBox 3"/>
          <p:cNvSpPr txBox="1"/>
          <p:nvPr/>
        </p:nvSpPr>
        <p:spPr>
          <a:xfrm>
            <a:off x="485546" y="475828"/>
            <a:ext cx="3618402" cy="807911"/>
          </a:xfrm>
          <a:prstGeom prst="rect">
            <a:avLst/>
          </a:prstGeom>
          <a:noFill/>
        </p:spPr>
        <p:txBody>
          <a:bodyPr wrap="square" lIns="68579" tIns="34289" rIns="68579" bIns="34289" rtlCol="0">
            <a:spAutoFit/>
          </a:bodyPr>
          <a:lstStyle/>
          <a:p>
            <a:r>
              <a:rPr lang="zh-CN" altLang="en-US" sz="2400" b="1" dirty="0" smtClean="0"/>
              <a:t>        请分析图中</a:t>
            </a:r>
            <a:r>
              <a:rPr lang="en-US" altLang="zh-CN" sz="2400" b="1" dirty="0" smtClean="0"/>
              <a:t>A</a:t>
            </a:r>
            <a:r>
              <a:rPr lang="zh-CN" altLang="en-US" sz="2400" b="1" dirty="0" smtClean="0"/>
              <a:t>地盐场春季晒盐的有利蒸发条件？</a:t>
            </a:r>
            <a:endParaRPr lang="zh-CN" altLang="en-US" sz="2400" b="1" dirty="0"/>
          </a:p>
        </p:txBody>
      </p:sp>
      <p:sp>
        <p:nvSpPr>
          <p:cNvPr id="5" name="TextBox 4"/>
          <p:cNvSpPr txBox="1"/>
          <p:nvPr/>
        </p:nvSpPr>
        <p:spPr>
          <a:xfrm>
            <a:off x="593558" y="1427935"/>
            <a:ext cx="3402378" cy="807911"/>
          </a:xfrm>
          <a:prstGeom prst="rect">
            <a:avLst/>
          </a:prstGeom>
          <a:noFill/>
        </p:spPr>
        <p:txBody>
          <a:bodyPr wrap="square" lIns="68579" tIns="34289" rIns="68579" bIns="34289" rtlCol="0">
            <a:spAutoFit/>
          </a:bodyPr>
          <a:lstStyle/>
          <a:p>
            <a:r>
              <a:rPr lang="zh-CN" altLang="en-US" sz="2400" b="1" dirty="0" smtClean="0">
                <a:solidFill>
                  <a:srgbClr val="FF0000"/>
                </a:solidFill>
              </a:rPr>
              <a:t>①</a:t>
            </a:r>
            <a:r>
              <a:rPr lang="en-US" altLang="zh-CN" sz="2400" b="1" dirty="0" smtClean="0">
                <a:solidFill>
                  <a:srgbClr val="FF0000"/>
                </a:solidFill>
              </a:rPr>
              <a:t>A</a:t>
            </a:r>
            <a:r>
              <a:rPr lang="zh-CN" altLang="en-US" sz="2400" b="1" dirty="0" smtClean="0">
                <a:solidFill>
                  <a:srgbClr val="FF0000"/>
                </a:solidFill>
              </a:rPr>
              <a:t>地春季气温回升快，蒸发旺盛。</a:t>
            </a:r>
            <a:endParaRPr lang="zh-CN" altLang="en-US" sz="2400" b="1" dirty="0">
              <a:solidFill>
                <a:srgbClr val="FF0000"/>
              </a:solidFill>
            </a:endParaRPr>
          </a:p>
        </p:txBody>
      </p:sp>
      <p:sp>
        <p:nvSpPr>
          <p:cNvPr id="6" name="TextBox 5"/>
          <p:cNvSpPr txBox="1"/>
          <p:nvPr/>
        </p:nvSpPr>
        <p:spPr>
          <a:xfrm>
            <a:off x="539552" y="2346037"/>
            <a:ext cx="3618402" cy="807911"/>
          </a:xfrm>
          <a:prstGeom prst="rect">
            <a:avLst/>
          </a:prstGeom>
          <a:noFill/>
        </p:spPr>
        <p:txBody>
          <a:bodyPr wrap="square" lIns="68579" tIns="34289" rIns="68579" bIns="34289" rtlCol="0">
            <a:spAutoFit/>
          </a:bodyPr>
          <a:lstStyle/>
          <a:p>
            <a:r>
              <a:rPr lang="zh-CN" altLang="en-US" sz="2400" b="1" dirty="0" smtClean="0">
                <a:solidFill>
                  <a:srgbClr val="FF0000"/>
                </a:solidFill>
              </a:rPr>
              <a:t>②</a:t>
            </a:r>
            <a:r>
              <a:rPr lang="en-US" altLang="zh-CN" sz="2400" b="1" dirty="0" smtClean="0">
                <a:solidFill>
                  <a:srgbClr val="FF0000"/>
                </a:solidFill>
              </a:rPr>
              <a:t>A</a:t>
            </a:r>
            <a:r>
              <a:rPr lang="zh-CN" altLang="en-US" sz="2400" b="1" dirty="0" smtClean="0">
                <a:solidFill>
                  <a:srgbClr val="FF0000"/>
                </a:solidFill>
              </a:rPr>
              <a:t>地春季降水少，日照时间长，蒸发旺盛。</a:t>
            </a:r>
            <a:endParaRPr lang="zh-CN" altLang="en-US" sz="2400" b="1" dirty="0">
              <a:solidFill>
                <a:srgbClr val="FF0000"/>
              </a:solidFill>
            </a:endParaRPr>
          </a:p>
        </p:txBody>
      </p:sp>
      <p:sp>
        <p:nvSpPr>
          <p:cNvPr id="7" name="TextBox 6"/>
          <p:cNvSpPr txBox="1"/>
          <p:nvPr/>
        </p:nvSpPr>
        <p:spPr>
          <a:xfrm>
            <a:off x="539552" y="3426156"/>
            <a:ext cx="3618402" cy="807911"/>
          </a:xfrm>
          <a:prstGeom prst="rect">
            <a:avLst/>
          </a:prstGeom>
          <a:noFill/>
        </p:spPr>
        <p:txBody>
          <a:bodyPr wrap="square" lIns="68579" tIns="34289" rIns="68579" bIns="34289" rtlCol="0">
            <a:spAutoFit/>
          </a:bodyPr>
          <a:lstStyle/>
          <a:p>
            <a:r>
              <a:rPr lang="zh-CN" altLang="en-US" sz="2400" b="1" dirty="0" smtClean="0">
                <a:solidFill>
                  <a:srgbClr val="FF0000"/>
                </a:solidFill>
              </a:rPr>
              <a:t>③</a:t>
            </a:r>
            <a:r>
              <a:rPr lang="en-US" altLang="zh-CN" sz="2400" b="1" dirty="0" smtClean="0">
                <a:solidFill>
                  <a:srgbClr val="FF0000"/>
                </a:solidFill>
              </a:rPr>
              <a:t>A</a:t>
            </a:r>
            <a:r>
              <a:rPr lang="zh-CN" altLang="en-US" sz="2400" b="1" dirty="0" smtClean="0">
                <a:solidFill>
                  <a:srgbClr val="FF0000"/>
                </a:solidFill>
              </a:rPr>
              <a:t>地春季多大风，风速大，蒸发旺盛。</a:t>
            </a:r>
            <a:endParaRPr lang="zh-CN" altLang="en-US" sz="2400" b="1" dirty="0">
              <a:solidFill>
                <a:srgbClr val="FF0000"/>
              </a:solidFill>
            </a:endParaRPr>
          </a:p>
        </p:txBody>
      </p:sp>
    </p:spTree>
    <p:extLst>
      <p:ext uri="{BB962C8B-B14F-4D97-AF65-F5344CB8AC3E}">
        <p14:creationId xmlns:p14="http://schemas.microsoft.com/office/powerpoint/2010/main" val="10643285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251520" y="195486"/>
            <a:ext cx="4086376" cy="461665"/>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en-US" altLang="zh-CN" sz="2400" b="1" spc="450" dirty="0" smtClean="0">
                <a:latin typeface="微软雅黑" panose="020B0503020204020204" pitchFamily="34" charset="-122"/>
                <a:ea typeface="微软雅黑" panose="020B0503020204020204" pitchFamily="34" charset="-122"/>
              </a:rPr>
              <a:t>3</a:t>
            </a:r>
            <a:r>
              <a:rPr lang="zh-CN" altLang="en-US" sz="2400" b="1" spc="450" dirty="0" smtClean="0">
                <a:latin typeface="微软雅黑" panose="020B0503020204020204" pitchFamily="34" charset="-122"/>
                <a:ea typeface="微软雅黑" panose="020B0503020204020204" pitchFamily="34" charset="-122"/>
              </a:rPr>
              <a:t>、水循环</a:t>
            </a:r>
            <a:r>
              <a:rPr lang="zh-CN" altLang="en-US" sz="2400" b="1" spc="450" dirty="0">
                <a:latin typeface="微软雅黑" panose="020B0503020204020204" pitchFamily="34" charset="-122"/>
                <a:ea typeface="微软雅黑" panose="020B0503020204020204" pitchFamily="34" charset="-122"/>
              </a:rPr>
              <a:t>各环节的影响</a:t>
            </a:r>
          </a:p>
        </p:txBody>
      </p:sp>
      <p:pic>
        <p:nvPicPr>
          <p:cNvPr id="3" name="图片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l="2179" t="5480" r="2179" b="9765"/>
          <a:stretch>
            <a:fillRect/>
          </a:stretch>
        </p:blipFill>
        <p:spPr>
          <a:xfrm>
            <a:off x="127771" y="838357"/>
            <a:ext cx="4588245" cy="3108820"/>
          </a:xfrm>
          <a:prstGeom prst="rect">
            <a:avLst/>
          </a:prstGeom>
        </p:spPr>
      </p:pic>
      <p:sp>
        <p:nvSpPr>
          <p:cNvPr id="4" name="圆角矩形 192"/>
          <p:cNvSpPr/>
          <p:nvPr>
            <p:custDataLst>
              <p:tags r:id="rId3"/>
            </p:custDataLst>
          </p:nvPr>
        </p:nvSpPr>
        <p:spPr>
          <a:xfrm>
            <a:off x="5148064" y="1707654"/>
            <a:ext cx="3320767" cy="1512168"/>
          </a:xfrm>
          <a:prstGeom prst="roundRect">
            <a:avLst>
              <a:gd name="adj" fmla="val 50000"/>
            </a:avLst>
          </a:prstGeom>
          <a:solidFill>
            <a:srgbClr val="00B050"/>
          </a:solidFill>
          <a:ln w="28575">
            <a:solidFill>
              <a:srgbClr val="FFFFFF"/>
            </a:solidFill>
            <a:round/>
          </a:ln>
        </p:spPr>
        <p:txBody>
          <a:bodyPr lIns="107817"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lnSpc>
                <a:spcPct val="130000"/>
              </a:lnSpc>
            </a:pPr>
            <a:r>
              <a:rPr lang="zh-CN" altLang="en-US" b="1" dirty="0">
                <a:solidFill>
                  <a:srgbClr val="FFFFFF"/>
                </a:solidFill>
                <a:latin typeface="微软雅黑" panose="020B0503020204020204" pitchFamily="34" charset="-122"/>
                <a:ea typeface="微软雅黑" panose="020B0503020204020204" pitchFamily="34" charset="-122"/>
              </a:rPr>
              <a:t>① 风 </a:t>
            </a:r>
            <a:r>
              <a:rPr lang="zh-CN" altLang="en-US" b="1" dirty="0">
                <a:solidFill>
                  <a:schemeClr val="bg1"/>
                </a:solidFill>
                <a:latin typeface="华文楷体" panose="02010600040101010101" pitchFamily="2" charset="-122"/>
                <a:ea typeface="华文楷体" panose="02010600040101010101" pitchFamily="2" charset="-122"/>
              </a:rPr>
              <a:t>（源地、强弱等）</a:t>
            </a:r>
            <a:r>
              <a:rPr lang="zh-CN" altLang="en-US" b="1" dirty="0" smtClean="0">
                <a:solidFill>
                  <a:schemeClr val="bg1"/>
                </a:solidFill>
                <a:latin typeface="微软雅黑" panose="020B0503020204020204" pitchFamily="34" charset="-122"/>
                <a:ea typeface="微软雅黑" panose="020B0503020204020204" pitchFamily="34" charset="-122"/>
              </a:rPr>
              <a:t>  </a:t>
            </a: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eaLnBrk="0" hangingPunct="0">
              <a:lnSpc>
                <a:spcPct val="130000"/>
              </a:lnSpc>
            </a:pPr>
            <a:r>
              <a:rPr lang="zh-CN" altLang="en-US" b="1" dirty="0" smtClean="0">
                <a:solidFill>
                  <a:srgbClr val="FFFFFF"/>
                </a:solidFill>
                <a:latin typeface="微软雅黑" panose="020B0503020204020204" pitchFamily="34" charset="-122"/>
                <a:ea typeface="微软雅黑" panose="020B0503020204020204" pitchFamily="34" charset="-122"/>
              </a:rPr>
              <a:t>② </a:t>
            </a:r>
            <a:r>
              <a:rPr lang="zh-CN" altLang="en-US" b="1" dirty="0">
                <a:solidFill>
                  <a:srgbClr val="FFFFFF"/>
                </a:solidFill>
                <a:latin typeface="微软雅黑" panose="020B0503020204020204" pitchFamily="34" charset="-122"/>
                <a:ea typeface="微软雅黑" panose="020B0503020204020204" pitchFamily="34" charset="-122"/>
              </a:rPr>
              <a:t>海陆位置   </a:t>
            </a:r>
            <a:endParaRPr lang="en-US" altLang="zh-CN" b="1" dirty="0" smtClean="0">
              <a:solidFill>
                <a:srgbClr val="FFFFFF"/>
              </a:solidFill>
              <a:latin typeface="微软雅黑" panose="020B0503020204020204" pitchFamily="34" charset="-122"/>
              <a:ea typeface="微软雅黑" panose="020B0503020204020204" pitchFamily="34" charset="-122"/>
            </a:endParaRPr>
          </a:p>
          <a:p>
            <a:pPr lvl="0" eaLnBrk="0" hangingPunct="0">
              <a:lnSpc>
                <a:spcPct val="130000"/>
              </a:lnSpc>
            </a:pPr>
            <a:r>
              <a:rPr lang="zh-CN" altLang="en-US" b="1" dirty="0" smtClean="0">
                <a:solidFill>
                  <a:srgbClr val="FFFFFF"/>
                </a:solidFill>
                <a:latin typeface="微软雅黑" panose="020B0503020204020204" pitchFamily="34" charset="-122"/>
                <a:ea typeface="微软雅黑" panose="020B0503020204020204" pitchFamily="34" charset="-122"/>
              </a:rPr>
              <a:t>③ </a:t>
            </a:r>
            <a:r>
              <a:rPr lang="zh-CN" altLang="en-US" b="1" dirty="0">
                <a:solidFill>
                  <a:srgbClr val="FFFFFF"/>
                </a:solidFill>
                <a:latin typeface="微软雅黑" panose="020B0503020204020204" pitchFamily="34" charset="-122"/>
                <a:ea typeface="微软雅黑" panose="020B0503020204020204" pitchFamily="34" charset="-122"/>
              </a:rPr>
              <a:t>地形</a:t>
            </a:r>
            <a:r>
              <a:rPr lang="zh-CN" altLang="en-US" b="1" dirty="0" smtClean="0">
                <a:solidFill>
                  <a:srgbClr val="FFFFFF"/>
                </a:solidFill>
                <a:latin typeface="微软雅黑" panose="020B0503020204020204" pitchFamily="34" charset="-122"/>
                <a:ea typeface="微软雅黑" panose="020B0503020204020204" pitchFamily="34" charset="-122"/>
              </a:rPr>
              <a:t>阻挡</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6" name="文本框 6"/>
          <p:cNvSpPr txBox="1"/>
          <p:nvPr>
            <p:custDataLst>
              <p:tags r:id="rId4"/>
            </p:custDataLst>
          </p:nvPr>
        </p:nvSpPr>
        <p:spPr>
          <a:xfrm>
            <a:off x="5436096" y="838357"/>
            <a:ext cx="2102179" cy="392415"/>
          </a:xfrm>
          <a:prstGeom prst="rect">
            <a:avLst/>
          </a:prstGeom>
          <a:noFill/>
        </p:spPr>
        <p:txBody>
          <a:bodyPr wrap="none" lIns="68580" tIns="34290" rIns="68580" bIns="34290" rtlCol="0" anchor="t">
            <a:spAutoFit/>
          </a:bodyPr>
          <a:lstStyle/>
          <a:p>
            <a:pPr algn="ctr"/>
            <a:r>
              <a:rPr lang="zh-CN" altLang="en-US" sz="2100" b="1" spc="225" dirty="0" smtClean="0">
                <a:solidFill>
                  <a:srgbClr val="BD4852"/>
                </a:solidFill>
                <a:latin typeface="+mn-ea"/>
                <a:sym typeface="+mn-ea"/>
              </a:rPr>
              <a:t>（</a:t>
            </a:r>
            <a:r>
              <a:rPr lang="en-US" altLang="zh-CN" sz="2100" b="1" spc="225" dirty="0" smtClean="0">
                <a:solidFill>
                  <a:srgbClr val="BD4852"/>
                </a:solidFill>
                <a:latin typeface="+mn-ea"/>
                <a:sym typeface="+mn-ea"/>
              </a:rPr>
              <a:t>2</a:t>
            </a:r>
            <a:r>
              <a:rPr lang="zh-CN" altLang="en-US" sz="2100" b="1" spc="225" dirty="0" smtClean="0">
                <a:solidFill>
                  <a:srgbClr val="BD4852"/>
                </a:solidFill>
                <a:latin typeface="+mn-ea"/>
                <a:sym typeface="+mn-ea"/>
              </a:rPr>
              <a:t>）水汽输送</a:t>
            </a:r>
          </a:p>
        </p:txBody>
      </p:sp>
    </p:spTree>
    <p:extLst>
      <p:ext uri="{BB962C8B-B14F-4D97-AF65-F5344CB8AC3E}">
        <p14:creationId xmlns:p14="http://schemas.microsoft.com/office/powerpoint/2010/main" val="176224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95"/>
          <p:cNvSpPr/>
          <p:nvPr>
            <p:custDataLst>
              <p:tags r:id="rId1"/>
            </p:custDataLst>
          </p:nvPr>
        </p:nvSpPr>
        <p:spPr>
          <a:xfrm>
            <a:off x="4716015" y="654290"/>
            <a:ext cx="3468291" cy="1485412"/>
          </a:xfrm>
          <a:prstGeom prst="roundRect">
            <a:avLst>
              <a:gd name="adj" fmla="val 39522"/>
            </a:avLst>
          </a:prstGeom>
          <a:solidFill>
            <a:srgbClr val="ED7D31"/>
          </a:solidFill>
          <a:ln w="28575">
            <a:solidFill>
              <a:srgbClr val="FFFFFF"/>
            </a:solidFill>
            <a:round/>
          </a:ln>
        </p:spPr>
        <p:txBody>
          <a:bodyPr lIns="107817"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lnSpc>
                <a:spcPct val="120000"/>
              </a:lnSpc>
            </a:pPr>
            <a:r>
              <a:rPr lang="zh-CN" altLang="en-US" b="1" dirty="0">
                <a:solidFill>
                  <a:srgbClr val="FFFFFF"/>
                </a:solidFill>
                <a:latin typeface="微软雅黑" panose="020B0503020204020204" pitchFamily="34" charset="-122"/>
                <a:ea typeface="微软雅黑" panose="020B0503020204020204" pitchFamily="34" charset="-122"/>
              </a:rPr>
              <a:t>① 空气湿度</a:t>
            </a:r>
            <a:r>
              <a:rPr lang="en-US" altLang="zh-CN" b="1" dirty="0">
                <a:solidFill>
                  <a:srgbClr val="FFFFFF"/>
                </a:solidFill>
                <a:latin typeface="微软雅黑" panose="020B0503020204020204" pitchFamily="34" charset="-122"/>
                <a:ea typeface="微软雅黑" panose="020B0503020204020204" pitchFamily="34" charset="-122"/>
              </a:rPr>
              <a:t> (</a:t>
            </a:r>
            <a:r>
              <a:rPr lang="zh-CN" altLang="en-US" b="1" dirty="0">
                <a:solidFill>
                  <a:srgbClr val="FFFFFF"/>
                </a:solidFill>
                <a:latin typeface="微软雅黑" panose="020B0503020204020204" pitchFamily="34" charset="-122"/>
                <a:ea typeface="微软雅黑" panose="020B0503020204020204" pitchFamily="34" charset="-122"/>
              </a:rPr>
              <a:t>水汽含量</a:t>
            </a:r>
            <a:r>
              <a:rPr lang="zh-CN" altLang="en-US" b="1" dirty="0" smtClean="0">
                <a:solidFill>
                  <a:srgbClr val="FFFFFF"/>
                </a:solidFill>
                <a:latin typeface="微软雅黑" panose="020B0503020204020204" pitchFamily="34" charset="-122"/>
                <a:ea typeface="微软雅黑" panose="020B0503020204020204" pitchFamily="34" charset="-122"/>
              </a:rPr>
              <a:t>）</a:t>
            </a:r>
            <a:endParaRPr lang="en-US" altLang="zh-CN" b="1" dirty="0" smtClean="0">
              <a:solidFill>
                <a:srgbClr val="FFFFFF"/>
              </a:solidFill>
              <a:latin typeface="微软雅黑" panose="020B0503020204020204" pitchFamily="34" charset="-122"/>
              <a:ea typeface="微软雅黑" panose="020B0503020204020204" pitchFamily="34" charset="-122"/>
            </a:endParaRPr>
          </a:p>
          <a:p>
            <a:pPr lvl="0" eaLnBrk="0" hangingPunct="0">
              <a:lnSpc>
                <a:spcPct val="120000"/>
              </a:lnSpc>
            </a:pPr>
            <a:r>
              <a:rPr lang="zh-CN" altLang="en-US" b="1" dirty="0" smtClean="0">
                <a:solidFill>
                  <a:srgbClr val="FFFFFF"/>
                </a:solidFill>
                <a:latin typeface="微软雅黑" panose="020B0503020204020204" pitchFamily="34" charset="-122"/>
                <a:ea typeface="微软雅黑" panose="020B0503020204020204" pitchFamily="34" charset="-122"/>
              </a:rPr>
              <a:t>② 降温（水汽上升）</a:t>
            </a:r>
            <a:endParaRPr lang="en-US" altLang="zh-CN" b="1" dirty="0" smtClean="0">
              <a:solidFill>
                <a:srgbClr val="FFFFFF"/>
              </a:solidFill>
              <a:latin typeface="微软雅黑" panose="020B0503020204020204" pitchFamily="34" charset="-122"/>
              <a:ea typeface="微软雅黑" panose="020B0503020204020204" pitchFamily="34" charset="-122"/>
            </a:endParaRPr>
          </a:p>
          <a:p>
            <a:pPr lvl="0" eaLnBrk="0" hangingPunct="0">
              <a:lnSpc>
                <a:spcPct val="120000"/>
              </a:lnSpc>
            </a:pPr>
            <a:r>
              <a:rPr lang="zh-CN" altLang="en-US" b="1" dirty="0" smtClean="0">
                <a:solidFill>
                  <a:srgbClr val="FFFFFF"/>
                </a:solidFill>
                <a:latin typeface="微软雅黑" panose="020B0503020204020204" pitchFamily="34" charset="-122"/>
                <a:ea typeface="微软雅黑" panose="020B0503020204020204" pitchFamily="34" charset="-122"/>
              </a:rPr>
              <a:t>③ </a:t>
            </a:r>
            <a:r>
              <a:rPr lang="zh-CN" altLang="en-US" b="1" dirty="0">
                <a:solidFill>
                  <a:srgbClr val="FFFFFF"/>
                </a:solidFill>
                <a:latin typeface="微软雅黑" panose="020B0503020204020204" pitchFamily="34" charset="-122"/>
                <a:ea typeface="微软雅黑" panose="020B0503020204020204" pitchFamily="34" charset="-122"/>
              </a:rPr>
              <a:t>凝结核 </a:t>
            </a:r>
            <a:endParaRPr lang="en-US" altLang="zh-CN" b="1" dirty="0" smtClean="0">
              <a:solidFill>
                <a:srgbClr val="FFFFFF"/>
              </a:solidFill>
              <a:latin typeface="微软雅黑" panose="020B0503020204020204" pitchFamily="34" charset="-122"/>
              <a:ea typeface="微软雅黑" panose="020B0503020204020204" pitchFamily="34" charset="-122"/>
            </a:endParaRPr>
          </a:p>
          <a:p>
            <a:pPr lvl="0" eaLnBrk="0" hangingPunct="0">
              <a:lnSpc>
                <a:spcPct val="120000"/>
              </a:lnSpc>
            </a:pPr>
            <a:r>
              <a:rPr lang="zh-CN" altLang="en-US" b="1" dirty="0" smtClean="0">
                <a:solidFill>
                  <a:srgbClr val="FFFFFF"/>
                </a:solidFill>
                <a:latin typeface="微软雅黑" panose="020B0503020204020204" pitchFamily="34" charset="-122"/>
                <a:ea typeface="微软雅黑" panose="020B0503020204020204" pitchFamily="34" charset="-122"/>
              </a:rPr>
              <a:t>④ </a:t>
            </a:r>
            <a:r>
              <a:rPr lang="zh-CN" altLang="en-US" b="1" dirty="0">
                <a:solidFill>
                  <a:srgbClr val="FFFFFF"/>
                </a:solidFill>
                <a:latin typeface="微软雅黑" panose="020B0503020204020204" pitchFamily="34" charset="-122"/>
                <a:ea typeface="微软雅黑" panose="020B0503020204020204" pitchFamily="34" charset="-122"/>
              </a:rPr>
              <a:t>地形坡向</a:t>
            </a:r>
          </a:p>
        </p:txBody>
      </p:sp>
      <p:sp>
        <p:nvSpPr>
          <p:cNvPr id="3" name="矩形 2"/>
          <p:cNvSpPr/>
          <p:nvPr>
            <p:custDataLst>
              <p:tags r:id="rId2"/>
            </p:custDataLst>
          </p:nvPr>
        </p:nvSpPr>
        <p:spPr>
          <a:xfrm>
            <a:off x="251520" y="195486"/>
            <a:ext cx="4086376" cy="461665"/>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en-US" altLang="zh-CN" sz="2400" b="1" spc="450" dirty="0" smtClean="0">
                <a:latin typeface="微软雅黑" panose="020B0503020204020204" pitchFamily="34" charset="-122"/>
                <a:ea typeface="微软雅黑" panose="020B0503020204020204" pitchFamily="34" charset="-122"/>
              </a:rPr>
              <a:t>3</a:t>
            </a:r>
            <a:r>
              <a:rPr lang="zh-CN" altLang="en-US" sz="2400" b="1" spc="450" dirty="0" smtClean="0">
                <a:latin typeface="微软雅黑" panose="020B0503020204020204" pitchFamily="34" charset="-122"/>
                <a:ea typeface="微软雅黑" panose="020B0503020204020204" pitchFamily="34" charset="-122"/>
              </a:rPr>
              <a:t>、水循环</a:t>
            </a:r>
            <a:r>
              <a:rPr lang="zh-CN" altLang="en-US" sz="2400" b="1" spc="450" dirty="0">
                <a:latin typeface="微软雅黑" panose="020B0503020204020204" pitchFamily="34" charset="-122"/>
                <a:ea typeface="微软雅黑" panose="020B0503020204020204" pitchFamily="34" charset="-122"/>
              </a:rPr>
              <a:t>各环节的影响</a:t>
            </a:r>
          </a:p>
        </p:txBody>
      </p:sp>
      <p:pic>
        <p:nvPicPr>
          <p:cNvPr id="4" name="图片 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l="2179" t="5480" r="2179" b="9765"/>
          <a:stretch>
            <a:fillRect/>
          </a:stretch>
        </p:blipFill>
        <p:spPr>
          <a:xfrm>
            <a:off x="127771" y="838357"/>
            <a:ext cx="4210125" cy="3108820"/>
          </a:xfrm>
          <a:prstGeom prst="rect">
            <a:avLst/>
          </a:prstGeom>
        </p:spPr>
      </p:pic>
      <p:sp>
        <p:nvSpPr>
          <p:cNvPr id="5" name="文本框 8"/>
          <p:cNvSpPr txBox="1"/>
          <p:nvPr>
            <p:custDataLst>
              <p:tags r:id="rId4"/>
            </p:custDataLst>
          </p:nvPr>
        </p:nvSpPr>
        <p:spPr>
          <a:xfrm>
            <a:off x="5241454" y="182927"/>
            <a:ext cx="1894483" cy="392415"/>
          </a:xfrm>
          <a:prstGeom prst="rect">
            <a:avLst/>
          </a:prstGeom>
          <a:noFill/>
        </p:spPr>
        <p:txBody>
          <a:bodyPr wrap="square" lIns="68580" tIns="34290" rIns="68580" bIns="34290" rtlCol="0" anchor="t">
            <a:spAutoFit/>
          </a:bodyPr>
          <a:lstStyle/>
          <a:p>
            <a:pPr algn="ctr"/>
            <a:r>
              <a:rPr lang="zh-CN" altLang="en-US" sz="2100" b="1" spc="225" dirty="0" smtClean="0">
                <a:solidFill>
                  <a:srgbClr val="BD4852"/>
                </a:solidFill>
                <a:latin typeface="+mn-ea"/>
                <a:sym typeface="+mn-ea"/>
              </a:rPr>
              <a:t>（</a:t>
            </a:r>
            <a:r>
              <a:rPr lang="en-US" altLang="zh-CN" sz="2100" b="1" spc="225" dirty="0" smtClean="0">
                <a:solidFill>
                  <a:srgbClr val="BD4852"/>
                </a:solidFill>
                <a:latin typeface="+mn-ea"/>
                <a:sym typeface="+mn-ea"/>
              </a:rPr>
              <a:t>3</a:t>
            </a:r>
            <a:r>
              <a:rPr lang="zh-CN" altLang="en-US" sz="2100" b="1" spc="225" dirty="0" smtClean="0">
                <a:solidFill>
                  <a:srgbClr val="BD4852"/>
                </a:solidFill>
                <a:latin typeface="+mn-ea"/>
                <a:sym typeface="+mn-ea"/>
              </a:rPr>
              <a:t>）降水</a:t>
            </a:r>
          </a:p>
        </p:txBody>
      </p:sp>
      <p:pic>
        <p:nvPicPr>
          <p:cNvPr id="6" name="图片 38" descr="1.3.4 降水的影响因素（2）"/>
          <p:cNvPicPr>
            <a:picLocks noChangeAspect="1"/>
          </p:cNvPicPr>
          <p:nvPr>
            <p:custDataLst>
              <p:tags r:id="rId5"/>
            </p:custDataLst>
          </p:nvPr>
        </p:nvPicPr>
        <p:blipFill>
          <a:blip r:embed="rId8" cstate="print"/>
          <a:srcRect l="28095" t="2167"/>
          <a:stretch>
            <a:fillRect/>
          </a:stretch>
        </p:blipFill>
        <p:spPr>
          <a:xfrm>
            <a:off x="5076056" y="2139702"/>
            <a:ext cx="4067944" cy="3003798"/>
          </a:xfrm>
          <a:prstGeom prst="rect">
            <a:avLst/>
          </a:prstGeom>
          <a:noFill/>
          <a:ln>
            <a:noFill/>
            <a:miter lim="800000"/>
          </a:ln>
        </p:spPr>
      </p:pic>
    </p:spTree>
    <p:extLst>
      <p:ext uri="{BB962C8B-B14F-4D97-AF65-F5344CB8AC3E}">
        <p14:creationId xmlns:p14="http://schemas.microsoft.com/office/powerpoint/2010/main" val="30021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extLst>
              <p:ext uri="{D42A27DB-BD31-4B8C-83A1-F6EECF244321}">
                <p14:modId xmlns:p14="http://schemas.microsoft.com/office/powerpoint/2010/main" val="5519702"/>
              </p:ext>
            </p:extLst>
          </p:nvPr>
        </p:nvGraphicFramePr>
        <p:xfrm>
          <a:off x="319789" y="1205427"/>
          <a:ext cx="8423578" cy="3659126"/>
        </p:xfrm>
        <a:graphic>
          <a:graphicData uri="http://schemas.openxmlformats.org/drawingml/2006/table">
            <a:tbl>
              <a:tblPr/>
              <a:tblGrid>
                <a:gridCol w="2444433"/>
                <a:gridCol w="5979145"/>
              </a:tblGrid>
              <a:tr h="436817">
                <a:tc>
                  <a:txBody>
                    <a:bodyPr/>
                    <a:lstStyle/>
                    <a:p>
                      <a:pPr indent="0" algn="ctr">
                        <a:lnSpc>
                          <a:spcPct val="120000"/>
                        </a:lnSpc>
                        <a:spcBef>
                          <a:spcPct val="0"/>
                        </a:spcBef>
                        <a:spcAft>
                          <a:spcPct val="0"/>
                        </a:spcAft>
                      </a:pPr>
                      <a:r>
                        <a:rPr lang="zh-CN" sz="1800" b="1" spc="130">
                          <a:solidFill>
                            <a:schemeClr val="tx1"/>
                          </a:solidFill>
                          <a:latin typeface="华文楷体" panose="02010600040101010101" pitchFamily="2" charset="-122"/>
                          <a:ea typeface="华文楷体" panose="02010600040101010101" pitchFamily="2" charset="-122"/>
                        </a:rPr>
                        <a:t>影响因素</a:t>
                      </a:r>
                    </a:p>
                  </a:txBody>
                  <a:tcPr marL="134796" marR="134796" marT="53816" marB="53816"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lstStyle/>
                    <a:p>
                      <a:pPr indent="0" algn="l">
                        <a:lnSpc>
                          <a:spcPct val="120000"/>
                        </a:lnSpc>
                        <a:spcBef>
                          <a:spcPct val="0"/>
                        </a:spcBef>
                        <a:spcAft>
                          <a:spcPct val="0"/>
                        </a:spcAft>
                      </a:pPr>
                      <a:r>
                        <a:rPr lang="zh-CN" sz="1800" b="1" spc="130" dirty="0">
                          <a:solidFill>
                            <a:schemeClr val="tx1"/>
                          </a:solidFill>
                          <a:latin typeface="华文楷体" panose="02010600040101010101" pitchFamily="2" charset="-122"/>
                          <a:ea typeface="华文楷体" panose="02010600040101010101" pitchFamily="2" charset="-122"/>
                          <a:cs typeface="微软雅黑" panose="020B0503020204020204" charset="-122"/>
                        </a:rPr>
                        <a:t>对地表径流的影响</a:t>
                      </a:r>
                    </a:p>
                  </a:txBody>
                  <a:tcPr marL="134796" marR="134796" marT="53816" marB="53816"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r>
              <a:tr h="439579">
                <a:tc>
                  <a:txBody>
                    <a:bodyPr/>
                    <a:lstStyle/>
                    <a:p>
                      <a:pPr indent="0" algn="l">
                        <a:lnSpc>
                          <a:spcPct val="120000"/>
                        </a:lnSpc>
                        <a:spcBef>
                          <a:spcPct val="0"/>
                        </a:spcBef>
                        <a:spcAft>
                          <a:spcPct val="0"/>
                        </a:spcAft>
                      </a:pPr>
                      <a:endParaRPr lang="zh-CN" sz="1800" b="1" spc="130">
                        <a:solidFill>
                          <a:schemeClr val="tx1"/>
                        </a:solidFill>
                        <a:latin typeface="华文楷体" panose="02010600040101010101" pitchFamily="2" charset="-122"/>
                        <a:ea typeface="华文楷体" panose="02010600040101010101" pitchFamily="2" charset="-122"/>
                      </a:endParaRPr>
                    </a:p>
                  </a:txBody>
                  <a:tcPr marL="134796" marR="134796" marT="53816" marB="53816"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lstStyle/>
                    <a:p>
                      <a:pPr indent="0" algn="l">
                        <a:lnSpc>
                          <a:spcPct val="120000"/>
                        </a:lnSpc>
                        <a:spcBef>
                          <a:spcPct val="0"/>
                        </a:spcBef>
                        <a:spcAft>
                          <a:spcPct val="0"/>
                        </a:spcAft>
                      </a:pPr>
                      <a:endParaRPr lang="zh-CN" sz="1800" b="1" spc="130">
                        <a:solidFill>
                          <a:schemeClr val="tx1"/>
                        </a:solidFill>
                        <a:latin typeface="华文楷体" panose="02010600040101010101" pitchFamily="2" charset="-122"/>
                        <a:ea typeface="华文楷体" panose="02010600040101010101" pitchFamily="2" charset="-122"/>
                      </a:endParaRPr>
                    </a:p>
                  </a:txBody>
                  <a:tcPr marL="134796" marR="134796" marT="53816" marB="53816"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r>
              <a:tr h="676275">
                <a:tc>
                  <a:txBody>
                    <a:bodyPr/>
                    <a:lstStyle/>
                    <a:p>
                      <a:pPr indent="0" algn="l">
                        <a:lnSpc>
                          <a:spcPct val="120000"/>
                        </a:lnSpc>
                        <a:spcBef>
                          <a:spcPct val="0"/>
                        </a:spcBef>
                        <a:spcAft>
                          <a:spcPct val="0"/>
                        </a:spcAft>
                      </a:pPr>
                      <a:endParaRPr lang="zh-CN" sz="1800" b="1" spc="130">
                        <a:solidFill>
                          <a:schemeClr val="tx1"/>
                        </a:solidFill>
                        <a:latin typeface="华文楷体" panose="02010600040101010101" pitchFamily="2" charset="-122"/>
                        <a:ea typeface="华文楷体" panose="02010600040101010101" pitchFamily="2" charset="-122"/>
                        <a:cs typeface="微软雅黑" panose="020B0503020204020204" charset="-122"/>
                      </a:endParaRPr>
                    </a:p>
                  </a:txBody>
                  <a:tcPr marL="134796" marR="134796" marT="53816" marB="53816"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lstStyle/>
                    <a:p>
                      <a:pPr indent="0" algn="l">
                        <a:lnSpc>
                          <a:spcPct val="120000"/>
                        </a:lnSpc>
                        <a:spcBef>
                          <a:spcPct val="0"/>
                        </a:spcBef>
                        <a:spcAft>
                          <a:spcPct val="0"/>
                        </a:spcAft>
                      </a:pPr>
                      <a:endParaRPr lang="zh-CN" sz="1800" b="1" spc="130">
                        <a:solidFill>
                          <a:schemeClr val="tx1"/>
                        </a:solidFill>
                        <a:latin typeface="华文楷体" panose="02010600040101010101" pitchFamily="2" charset="-122"/>
                        <a:ea typeface="华文楷体" panose="02010600040101010101" pitchFamily="2" charset="-122"/>
                      </a:endParaRPr>
                    </a:p>
                  </a:txBody>
                  <a:tcPr marL="134796" marR="134796" marT="53816" marB="53816"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439579">
                <a:tc>
                  <a:txBody>
                    <a:bodyPr/>
                    <a:lstStyle/>
                    <a:p>
                      <a:pPr indent="0" algn="l">
                        <a:lnSpc>
                          <a:spcPct val="120000"/>
                        </a:lnSpc>
                        <a:spcBef>
                          <a:spcPct val="0"/>
                        </a:spcBef>
                        <a:spcAft>
                          <a:spcPct val="0"/>
                        </a:spcAft>
                      </a:pPr>
                      <a:endParaRPr lang="zh-CN" sz="1800" b="1" spc="130">
                        <a:solidFill>
                          <a:schemeClr val="tx1"/>
                        </a:solidFill>
                        <a:latin typeface="华文楷体" panose="02010600040101010101" pitchFamily="2" charset="-122"/>
                        <a:ea typeface="华文楷体" panose="02010600040101010101" pitchFamily="2" charset="-122"/>
                      </a:endParaRPr>
                    </a:p>
                  </a:txBody>
                  <a:tcPr marL="134796" marR="134796" marT="53816" marB="53816"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lstStyle/>
                    <a:p>
                      <a:pPr indent="0" algn="l">
                        <a:lnSpc>
                          <a:spcPct val="120000"/>
                        </a:lnSpc>
                        <a:spcBef>
                          <a:spcPct val="0"/>
                        </a:spcBef>
                        <a:spcAft>
                          <a:spcPct val="0"/>
                        </a:spcAft>
                      </a:pPr>
                      <a:endParaRPr lang="zh-CN" sz="1800" b="1" spc="130">
                        <a:solidFill>
                          <a:schemeClr val="tx1"/>
                        </a:solidFill>
                        <a:latin typeface="华文楷体" panose="02010600040101010101" pitchFamily="2" charset="-122"/>
                        <a:ea typeface="华文楷体" panose="02010600040101010101" pitchFamily="2" charset="-122"/>
                        <a:cs typeface="微软雅黑" panose="020B0503020204020204" charset="-122"/>
                      </a:endParaRPr>
                    </a:p>
                  </a:txBody>
                  <a:tcPr marL="134796" marR="134796" marT="53816" marB="53816"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787718">
                <a:tc>
                  <a:txBody>
                    <a:bodyPr/>
                    <a:lstStyle/>
                    <a:p>
                      <a:pPr indent="0" algn="l">
                        <a:lnSpc>
                          <a:spcPct val="120000"/>
                        </a:lnSpc>
                        <a:spcBef>
                          <a:spcPct val="0"/>
                        </a:spcBef>
                        <a:spcAft>
                          <a:spcPct val="0"/>
                        </a:spcAft>
                      </a:pPr>
                      <a:endParaRPr lang="zh-CN" sz="1800" b="1" spc="130">
                        <a:solidFill>
                          <a:schemeClr val="tx1"/>
                        </a:solidFill>
                        <a:latin typeface="华文楷体" panose="02010600040101010101" pitchFamily="2" charset="-122"/>
                        <a:ea typeface="华文楷体" panose="02010600040101010101" pitchFamily="2" charset="-122"/>
                        <a:cs typeface="微软雅黑" panose="020B0503020204020204" charset="-122"/>
                      </a:endParaRPr>
                    </a:p>
                  </a:txBody>
                  <a:tcPr marL="134796" marR="134796" marT="53816" marB="53816"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lstStyle/>
                    <a:p>
                      <a:pPr indent="0" algn="l">
                        <a:lnSpc>
                          <a:spcPct val="120000"/>
                        </a:lnSpc>
                        <a:spcBef>
                          <a:spcPct val="0"/>
                        </a:spcBef>
                        <a:spcAft>
                          <a:spcPct val="0"/>
                        </a:spcAft>
                      </a:pPr>
                      <a:endParaRPr lang="zh-CN" sz="1800" b="1" spc="130">
                        <a:solidFill>
                          <a:schemeClr val="tx1"/>
                        </a:solidFill>
                        <a:latin typeface="华文楷体" panose="02010600040101010101" pitchFamily="2" charset="-122"/>
                        <a:ea typeface="华文楷体" panose="02010600040101010101" pitchFamily="2" charset="-122"/>
                        <a:cs typeface="微软雅黑" panose="020B0503020204020204" charset="-122"/>
                      </a:endParaRPr>
                    </a:p>
                  </a:txBody>
                  <a:tcPr marL="134796" marR="134796" marT="53816" marB="53816"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r>
              <a:tr h="439579">
                <a:tc>
                  <a:txBody>
                    <a:bodyPr/>
                    <a:lstStyle/>
                    <a:p>
                      <a:pPr indent="0" algn="l">
                        <a:lnSpc>
                          <a:spcPct val="120000"/>
                        </a:lnSpc>
                        <a:spcBef>
                          <a:spcPct val="0"/>
                        </a:spcBef>
                        <a:spcAft>
                          <a:spcPct val="0"/>
                        </a:spcAft>
                      </a:pPr>
                      <a:endParaRPr lang="en-US" altLang="zh-CN" sz="1800" b="1" spc="130" smtClean="0">
                        <a:solidFill>
                          <a:schemeClr val="tx1"/>
                        </a:solidFill>
                        <a:latin typeface="华文楷体" panose="02010600040101010101" pitchFamily="2" charset="-122"/>
                        <a:ea typeface="华文楷体" panose="02010600040101010101" pitchFamily="2" charset="-122"/>
                      </a:endParaRPr>
                    </a:p>
                  </a:txBody>
                  <a:tcPr marL="134796" marR="134796" marT="53816" marB="53816"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lstStyle/>
                    <a:p>
                      <a:pPr indent="0" algn="l">
                        <a:lnSpc>
                          <a:spcPct val="120000"/>
                        </a:lnSpc>
                        <a:spcBef>
                          <a:spcPct val="0"/>
                        </a:spcBef>
                        <a:spcAft>
                          <a:spcPct val="0"/>
                        </a:spcAft>
                      </a:pPr>
                      <a:endParaRPr lang="zh-CN" sz="1800" b="1" spc="130">
                        <a:solidFill>
                          <a:schemeClr val="tx1"/>
                        </a:solidFill>
                        <a:latin typeface="华文楷体" panose="02010600040101010101" pitchFamily="2" charset="-122"/>
                        <a:ea typeface="华文楷体" panose="02010600040101010101" pitchFamily="2" charset="-122"/>
                        <a:cs typeface="微软雅黑" panose="020B0503020204020204" charset="-122"/>
                      </a:endParaRPr>
                    </a:p>
                  </a:txBody>
                  <a:tcPr marL="134796" marR="134796" marT="53816" marB="53816"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r>
              <a:tr h="439579">
                <a:tc>
                  <a:txBody>
                    <a:bodyPr/>
                    <a:lstStyle/>
                    <a:p>
                      <a:pPr indent="0" algn="l">
                        <a:lnSpc>
                          <a:spcPct val="120000"/>
                        </a:lnSpc>
                        <a:spcBef>
                          <a:spcPct val="0"/>
                        </a:spcBef>
                        <a:spcAft>
                          <a:spcPct val="0"/>
                        </a:spcAft>
                      </a:pPr>
                      <a:endParaRPr lang="zh-CN" sz="1800" b="1" spc="130">
                        <a:solidFill>
                          <a:schemeClr val="tx1"/>
                        </a:solidFill>
                        <a:latin typeface="华文楷体" panose="02010600040101010101" pitchFamily="2" charset="-122"/>
                        <a:ea typeface="华文楷体" panose="02010600040101010101" pitchFamily="2" charset="-122"/>
                      </a:endParaRPr>
                    </a:p>
                  </a:txBody>
                  <a:tcPr marL="134796" marR="134796" marT="53816" marB="53816"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c>
                  <a:txBody>
                    <a:bodyPr/>
                    <a:lstStyle/>
                    <a:p>
                      <a:pPr indent="0" algn="l">
                        <a:lnSpc>
                          <a:spcPct val="120000"/>
                        </a:lnSpc>
                        <a:spcBef>
                          <a:spcPct val="0"/>
                        </a:spcBef>
                        <a:spcAft>
                          <a:spcPct val="0"/>
                        </a:spcAft>
                      </a:pPr>
                      <a:endParaRPr lang="zh-CN" sz="1800" b="1" spc="130" dirty="0">
                        <a:solidFill>
                          <a:schemeClr val="tx1"/>
                        </a:solidFill>
                        <a:latin typeface="华文楷体" panose="02010600040101010101" pitchFamily="2" charset="-122"/>
                        <a:ea typeface="华文楷体" panose="02010600040101010101" pitchFamily="2" charset="-122"/>
                      </a:endParaRPr>
                    </a:p>
                  </a:txBody>
                  <a:tcPr marL="134796" marR="134796" marT="53816" marB="53816"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2F2F2"/>
                    </a:solidFill>
                  </a:tcPr>
                </a:tc>
              </a:tr>
            </a:tbl>
          </a:graphicData>
        </a:graphic>
      </p:graphicFrame>
      <p:sp>
        <p:nvSpPr>
          <p:cNvPr id="3" name="文本框 7"/>
          <p:cNvSpPr txBox="1"/>
          <p:nvPr/>
        </p:nvSpPr>
        <p:spPr>
          <a:xfrm>
            <a:off x="350292" y="771550"/>
            <a:ext cx="1632498" cy="346249"/>
          </a:xfrm>
          <a:prstGeom prst="rect">
            <a:avLst/>
          </a:prstGeom>
          <a:noFill/>
        </p:spPr>
        <p:txBody>
          <a:bodyPr wrap="none" lIns="68580" tIns="34290" rIns="68580" bIns="34290" rtlCol="0">
            <a:spAutoFit/>
          </a:bodyPr>
          <a:lstStyle/>
          <a:p>
            <a:r>
              <a:rPr lang="zh-CN" altLang="en-US" b="1" dirty="0" smtClean="0">
                <a:latin typeface="华文楷体" panose="02010600040101010101" pitchFamily="2" charset="-122"/>
                <a:ea typeface="华文楷体" panose="02010600040101010101" pitchFamily="2" charset="-122"/>
              </a:rPr>
              <a:t>（</a:t>
            </a:r>
            <a:r>
              <a:rPr lang="en-US" altLang="zh-CN" b="1" dirty="0" smtClean="0">
                <a:latin typeface="华文楷体" panose="02010600040101010101" pitchFamily="2" charset="-122"/>
                <a:ea typeface="华文楷体" panose="02010600040101010101" pitchFamily="2" charset="-122"/>
              </a:rPr>
              <a:t>4</a:t>
            </a:r>
            <a:r>
              <a:rPr lang="zh-CN" altLang="en-US" b="1" dirty="0" smtClean="0">
                <a:latin typeface="华文楷体" panose="02010600040101010101" pitchFamily="2" charset="-122"/>
                <a:ea typeface="华文楷体" panose="02010600040101010101" pitchFamily="2" charset="-122"/>
              </a:rPr>
              <a:t>）地表径流</a:t>
            </a:r>
            <a:endParaRPr lang="zh-CN" altLang="en-US" b="1" dirty="0">
              <a:latin typeface="华文楷体" panose="02010600040101010101" pitchFamily="2" charset="-122"/>
              <a:ea typeface="华文楷体" panose="02010600040101010101" pitchFamily="2" charset="-122"/>
            </a:endParaRPr>
          </a:p>
        </p:txBody>
      </p:sp>
      <p:sp>
        <p:nvSpPr>
          <p:cNvPr id="4" name="矩形 3"/>
          <p:cNvSpPr/>
          <p:nvPr/>
        </p:nvSpPr>
        <p:spPr>
          <a:xfrm>
            <a:off x="534551" y="1652481"/>
            <a:ext cx="2085699" cy="401648"/>
          </a:xfrm>
          <a:prstGeom prst="rect">
            <a:avLst/>
          </a:prstGeom>
        </p:spPr>
        <p:txBody>
          <a:bodyPr wrap="none" lIns="68580" tIns="34290" rIns="68580" bIns="34290">
            <a:spAutoFit/>
          </a:bodyPr>
          <a:lstStyle/>
          <a:p>
            <a:pPr>
              <a:lnSpc>
                <a:spcPct val="120000"/>
              </a:lnSpc>
              <a:spcBef>
                <a:spcPct val="0"/>
              </a:spcBef>
              <a:spcAft>
                <a:spcPct val="0"/>
              </a:spcAft>
            </a:pPr>
            <a:r>
              <a:rPr lang="zh-CN" altLang="zh-CN" b="1" spc="98" dirty="0">
                <a:solidFill>
                  <a:srgbClr val="FF0000"/>
                </a:solidFill>
                <a:latin typeface="华文楷体" panose="02010600040101010101" pitchFamily="2" charset="-122"/>
                <a:ea typeface="华文楷体" panose="02010600040101010101" pitchFamily="2" charset="-122"/>
              </a:rPr>
              <a:t>年降水量（气候）</a:t>
            </a:r>
          </a:p>
        </p:txBody>
      </p:sp>
      <p:sp>
        <p:nvSpPr>
          <p:cNvPr id="5" name="矩形 4"/>
          <p:cNvSpPr/>
          <p:nvPr/>
        </p:nvSpPr>
        <p:spPr>
          <a:xfrm>
            <a:off x="434082" y="3974739"/>
            <a:ext cx="2245487" cy="401648"/>
          </a:xfrm>
          <a:prstGeom prst="rect">
            <a:avLst/>
          </a:prstGeom>
        </p:spPr>
        <p:txBody>
          <a:bodyPr wrap="none" lIns="68580" tIns="34290" rIns="68580" bIns="34290">
            <a:spAutoFit/>
          </a:bodyPr>
          <a:lstStyle/>
          <a:p>
            <a:pPr>
              <a:lnSpc>
                <a:spcPct val="120000"/>
              </a:lnSpc>
              <a:spcBef>
                <a:spcPct val="0"/>
              </a:spcBef>
              <a:spcAft>
                <a:spcPct val="0"/>
              </a:spcAft>
            </a:pPr>
            <a:r>
              <a:rPr lang="zh-CN" altLang="zh-CN" b="1" spc="98" dirty="0">
                <a:solidFill>
                  <a:srgbClr val="FF0000"/>
                </a:solidFill>
                <a:latin typeface="华文楷体" panose="02010600040101010101" pitchFamily="2" charset="-122"/>
                <a:ea typeface="华文楷体" panose="02010600040101010101" pitchFamily="2" charset="-122"/>
                <a:cs typeface="微软雅黑" panose="020B0503020204020204" charset="-122"/>
              </a:rPr>
              <a:t>流域面积(支流数量)</a:t>
            </a:r>
          </a:p>
        </p:txBody>
      </p:sp>
      <p:sp>
        <p:nvSpPr>
          <p:cNvPr id="6" name="矩形 5"/>
          <p:cNvSpPr/>
          <p:nvPr/>
        </p:nvSpPr>
        <p:spPr>
          <a:xfrm>
            <a:off x="1264653" y="2789351"/>
            <a:ext cx="625299" cy="401648"/>
          </a:xfrm>
          <a:prstGeom prst="rect">
            <a:avLst/>
          </a:prstGeom>
        </p:spPr>
        <p:txBody>
          <a:bodyPr wrap="none" lIns="68580" tIns="34290" rIns="68580" bIns="34290">
            <a:spAutoFit/>
          </a:bodyPr>
          <a:lstStyle/>
          <a:p>
            <a:pPr>
              <a:lnSpc>
                <a:spcPct val="120000"/>
              </a:lnSpc>
              <a:spcBef>
                <a:spcPct val="0"/>
              </a:spcBef>
              <a:spcAft>
                <a:spcPct val="0"/>
              </a:spcAft>
            </a:pPr>
            <a:r>
              <a:rPr lang="zh-CN" altLang="zh-CN" b="1" spc="98" dirty="0">
                <a:solidFill>
                  <a:srgbClr val="FF0000"/>
                </a:solidFill>
                <a:latin typeface="华文楷体" panose="02010600040101010101" pitchFamily="2" charset="-122"/>
                <a:ea typeface="华文楷体" panose="02010600040101010101" pitchFamily="2" charset="-122"/>
              </a:rPr>
              <a:t>植被</a:t>
            </a:r>
          </a:p>
        </p:txBody>
      </p:sp>
      <p:sp>
        <p:nvSpPr>
          <p:cNvPr id="7" name="矩形 6"/>
          <p:cNvSpPr/>
          <p:nvPr/>
        </p:nvSpPr>
        <p:spPr>
          <a:xfrm>
            <a:off x="454712" y="3434679"/>
            <a:ext cx="2245487" cy="401648"/>
          </a:xfrm>
          <a:prstGeom prst="rect">
            <a:avLst/>
          </a:prstGeom>
        </p:spPr>
        <p:txBody>
          <a:bodyPr wrap="none" lIns="68580" tIns="34290" rIns="68580" bIns="34290">
            <a:spAutoFit/>
          </a:bodyPr>
          <a:lstStyle/>
          <a:p>
            <a:pPr>
              <a:lnSpc>
                <a:spcPct val="120000"/>
              </a:lnSpc>
              <a:spcBef>
                <a:spcPct val="0"/>
              </a:spcBef>
              <a:spcAft>
                <a:spcPct val="0"/>
              </a:spcAft>
            </a:pPr>
            <a:r>
              <a:rPr lang="zh-CN" altLang="zh-CN" b="1" spc="98" dirty="0">
                <a:solidFill>
                  <a:srgbClr val="FF0000"/>
                </a:solidFill>
                <a:latin typeface="华文楷体" panose="02010600040101010101" pitchFamily="2" charset="-122"/>
                <a:ea typeface="华文楷体" panose="02010600040101010101" pitchFamily="2" charset="-122"/>
                <a:cs typeface="微软雅黑" panose="020B0503020204020204" charset="-122"/>
              </a:rPr>
              <a:t>地质条件(土壤质地)</a:t>
            </a:r>
          </a:p>
        </p:txBody>
      </p:sp>
      <p:sp>
        <p:nvSpPr>
          <p:cNvPr id="8" name="矩形 7"/>
          <p:cNvSpPr/>
          <p:nvPr/>
        </p:nvSpPr>
        <p:spPr>
          <a:xfrm>
            <a:off x="1240525" y="2192541"/>
            <a:ext cx="625299" cy="401648"/>
          </a:xfrm>
          <a:prstGeom prst="rect">
            <a:avLst/>
          </a:prstGeom>
        </p:spPr>
        <p:txBody>
          <a:bodyPr wrap="none" lIns="68580" tIns="34290" rIns="68580" bIns="34290">
            <a:spAutoFit/>
          </a:bodyPr>
          <a:lstStyle/>
          <a:p>
            <a:pPr>
              <a:lnSpc>
                <a:spcPct val="120000"/>
              </a:lnSpc>
              <a:spcBef>
                <a:spcPct val="0"/>
              </a:spcBef>
              <a:spcAft>
                <a:spcPct val="0"/>
              </a:spcAft>
            </a:pPr>
            <a:r>
              <a:rPr lang="zh-CN" altLang="zh-CN" b="1" spc="98" dirty="0">
                <a:solidFill>
                  <a:srgbClr val="FF0000"/>
                </a:solidFill>
                <a:latin typeface="华文楷体" panose="02010600040101010101" pitchFamily="2" charset="-122"/>
                <a:ea typeface="华文楷体" panose="02010600040101010101" pitchFamily="2" charset="-122"/>
              </a:rPr>
              <a:t>蒸发</a:t>
            </a:r>
          </a:p>
        </p:txBody>
      </p:sp>
      <p:sp>
        <p:nvSpPr>
          <p:cNvPr id="9" name="矩形 8"/>
          <p:cNvSpPr/>
          <p:nvPr/>
        </p:nvSpPr>
        <p:spPr>
          <a:xfrm>
            <a:off x="1021287" y="4406787"/>
            <a:ext cx="1112099" cy="401648"/>
          </a:xfrm>
          <a:prstGeom prst="rect">
            <a:avLst/>
          </a:prstGeom>
        </p:spPr>
        <p:txBody>
          <a:bodyPr wrap="none" lIns="68580" tIns="34290" rIns="68580" bIns="34290">
            <a:spAutoFit/>
          </a:bodyPr>
          <a:lstStyle/>
          <a:p>
            <a:pPr>
              <a:lnSpc>
                <a:spcPct val="120000"/>
              </a:lnSpc>
              <a:spcBef>
                <a:spcPct val="0"/>
              </a:spcBef>
              <a:spcAft>
                <a:spcPct val="0"/>
              </a:spcAft>
            </a:pPr>
            <a:r>
              <a:rPr lang="zh-CN" altLang="zh-CN" b="1" spc="98" dirty="0">
                <a:solidFill>
                  <a:srgbClr val="FF0000"/>
                </a:solidFill>
                <a:latin typeface="华文楷体" panose="02010600040101010101" pitchFamily="2" charset="-122"/>
                <a:ea typeface="华文楷体" panose="02010600040101010101" pitchFamily="2" charset="-122"/>
              </a:rPr>
              <a:t>人类活动</a:t>
            </a:r>
          </a:p>
        </p:txBody>
      </p:sp>
      <p:sp>
        <p:nvSpPr>
          <p:cNvPr id="10" name="矩形 9"/>
          <p:cNvSpPr/>
          <p:nvPr/>
        </p:nvSpPr>
        <p:spPr>
          <a:xfrm>
            <a:off x="2810234" y="1684629"/>
            <a:ext cx="4276299" cy="401648"/>
          </a:xfrm>
          <a:prstGeom prst="rect">
            <a:avLst/>
          </a:prstGeom>
        </p:spPr>
        <p:txBody>
          <a:bodyPr wrap="none" lIns="68580" tIns="34290" rIns="68580" bIns="34290">
            <a:spAutoFit/>
          </a:bodyPr>
          <a:lstStyle/>
          <a:p>
            <a:pPr>
              <a:lnSpc>
                <a:spcPct val="120000"/>
              </a:lnSpc>
              <a:spcBef>
                <a:spcPct val="0"/>
              </a:spcBef>
              <a:spcAft>
                <a:spcPct val="0"/>
              </a:spcAft>
            </a:pPr>
            <a:r>
              <a:rPr lang="zh-CN" altLang="zh-CN" b="1" spc="98" dirty="0">
                <a:solidFill>
                  <a:srgbClr val="0070C0"/>
                </a:solidFill>
                <a:latin typeface="华文楷体" panose="02010600040101010101" pitchFamily="2" charset="-122"/>
                <a:ea typeface="华文楷体" panose="02010600040101010101" pitchFamily="2" charset="-122"/>
              </a:rPr>
              <a:t>决定地表径流流量大小的最主要的因素</a:t>
            </a:r>
          </a:p>
        </p:txBody>
      </p:sp>
      <p:sp>
        <p:nvSpPr>
          <p:cNvPr id="11" name="矩形 10"/>
          <p:cNvSpPr/>
          <p:nvPr/>
        </p:nvSpPr>
        <p:spPr>
          <a:xfrm>
            <a:off x="2824402" y="4028745"/>
            <a:ext cx="2815899" cy="401648"/>
          </a:xfrm>
          <a:prstGeom prst="rect">
            <a:avLst/>
          </a:prstGeom>
        </p:spPr>
        <p:txBody>
          <a:bodyPr wrap="none" lIns="68580" tIns="34290" rIns="68580" bIns="34290">
            <a:spAutoFit/>
          </a:bodyPr>
          <a:lstStyle/>
          <a:p>
            <a:pPr>
              <a:lnSpc>
                <a:spcPct val="120000"/>
              </a:lnSpc>
              <a:spcBef>
                <a:spcPct val="0"/>
              </a:spcBef>
              <a:spcAft>
                <a:spcPct val="0"/>
              </a:spcAft>
            </a:pPr>
            <a:r>
              <a:rPr lang="zh-CN" altLang="zh-CN" b="1" spc="98" dirty="0">
                <a:solidFill>
                  <a:srgbClr val="0070C0"/>
                </a:solidFill>
                <a:latin typeface="华文楷体" panose="02010600040101010101" pitchFamily="2" charset="-122"/>
                <a:ea typeface="华文楷体" panose="02010600040101010101" pitchFamily="2" charset="-122"/>
              </a:rPr>
              <a:t>同地表径流流量成正相关</a:t>
            </a:r>
          </a:p>
        </p:txBody>
      </p:sp>
      <p:sp>
        <p:nvSpPr>
          <p:cNvPr id="12" name="矩形 11"/>
          <p:cNvSpPr/>
          <p:nvPr/>
        </p:nvSpPr>
        <p:spPr>
          <a:xfrm>
            <a:off x="2810234" y="2789351"/>
            <a:ext cx="4032899" cy="401648"/>
          </a:xfrm>
          <a:prstGeom prst="rect">
            <a:avLst/>
          </a:prstGeom>
        </p:spPr>
        <p:txBody>
          <a:bodyPr wrap="none" lIns="68580" tIns="34290" rIns="68580" bIns="34290">
            <a:spAutoFit/>
          </a:bodyPr>
          <a:lstStyle/>
          <a:p>
            <a:pPr>
              <a:lnSpc>
                <a:spcPct val="120000"/>
              </a:lnSpc>
              <a:spcBef>
                <a:spcPct val="0"/>
              </a:spcBef>
              <a:spcAft>
                <a:spcPct val="0"/>
              </a:spcAft>
            </a:pPr>
            <a:r>
              <a:rPr lang="zh-CN" altLang="zh-CN" b="1" spc="98" dirty="0">
                <a:solidFill>
                  <a:srgbClr val="0070C0"/>
                </a:solidFill>
                <a:latin typeface="华文楷体" panose="02010600040101010101" pitchFamily="2" charset="-122"/>
                <a:ea typeface="华文楷体" panose="02010600040101010101" pitchFamily="2" charset="-122"/>
                <a:cs typeface="微软雅黑" panose="020B0503020204020204" charset="-122"/>
              </a:rPr>
              <a:t>涵养水源，起到“削峰补枯”的作用</a:t>
            </a:r>
          </a:p>
        </p:txBody>
      </p:sp>
      <p:sp>
        <p:nvSpPr>
          <p:cNvPr id="13" name="矩形 12"/>
          <p:cNvSpPr/>
          <p:nvPr/>
        </p:nvSpPr>
        <p:spPr>
          <a:xfrm>
            <a:off x="2810234" y="3218655"/>
            <a:ext cx="5962485" cy="726948"/>
          </a:xfrm>
          <a:prstGeom prst="rect">
            <a:avLst/>
          </a:prstGeom>
        </p:spPr>
        <p:txBody>
          <a:bodyPr wrap="square" lIns="68580" tIns="34290" rIns="68580" bIns="34290">
            <a:spAutoFit/>
          </a:bodyPr>
          <a:lstStyle/>
          <a:p>
            <a:pPr>
              <a:lnSpc>
                <a:spcPct val="120000"/>
              </a:lnSpc>
              <a:spcBef>
                <a:spcPct val="0"/>
              </a:spcBef>
              <a:spcAft>
                <a:spcPct val="0"/>
              </a:spcAft>
            </a:pPr>
            <a:r>
              <a:rPr lang="zh-CN" altLang="zh-CN" b="1" spc="98" dirty="0">
                <a:solidFill>
                  <a:srgbClr val="0070C0"/>
                </a:solidFill>
                <a:latin typeface="华文楷体" panose="02010600040101010101" pitchFamily="2" charset="-122"/>
                <a:ea typeface="华文楷体" panose="02010600040101010101" pitchFamily="2" charset="-122"/>
                <a:cs typeface="微软雅黑" panose="020B0503020204020204" charset="-122"/>
              </a:rPr>
              <a:t>河流流经喀斯特地貌区、沙质土壤，河水易下渗，减少地表径流的流量</a:t>
            </a:r>
          </a:p>
        </p:txBody>
      </p:sp>
      <p:sp>
        <p:nvSpPr>
          <p:cNvPr id="14" name="矩形 13"/>
          <p:cNvSpPr/>
          <p:nvPr/>
        </p:nvSpPr>
        <p:spPr>
          <a:xfrm>
            <a:off x="2756366" y="2055304"/>
            <a:ext cx="5962339" cy="726948"/>
          </a:xfrm>
          <a:prstGeom prst="rect">
            <a:avLst/>
          </a:prstGeom>
        </p:spPr>
        <p:txBody>
          <a:bodyPr wrap="square" lIns="68580" tIns="34290" rIns="68580" bIns="34290">
            <a:spAutoFit/>
          </a:bodyPr>
          <a:lstStyle/>
          <a:p>
            <a:pPr>
              <a:lnSpc>
                <a:spcPct val="120000"/>
              </a:lnSpc>
              <a:spcBef>
                <a:spcPct val="0"/>
              </a:spcBef>
              <a:spcAft>
                <a:spcPct val="0"/>
              </a:spcAft>
            </a:pPr>
            <a:r>
              <a:rPr lang="zh-CN" altLang="zh-CN" b="1" spc="98" dirty="0">
                <a:solidFill>
                  <a:srgbClr val="0070C0"/>
                </a:solidFill>
                <a:latin typeface="华文楷体" panose="02010600040101010101" pitchFamily="2" charset="-122"/>
                <a:ea typeface="华文楷体" panose="02010600040101010101" pitchFamily="2" charset="-122"/>
                <a:cs typeface="微软雅黑" panose="020B0503020204020204" charset="-122"/>
              </a:rPr>
              <a:t>主要在干旱、半干旱地区或降水少的季节对地表径流的影响大</a:t>
            </a:r>
          </a:p>
        </p:txBody>
      </p:sp>
      <p:sp>
        <p:nvSpPr>
          <p:cNvPr id="15" name="矩形 14"/>
          <p:cNvSpPr/>
          <p:nvPr/>
        </p:nvSpPr>
        <p:spPr>
          <a:xfrm>
            <a:off x="2810234" y="4460793"/>
            <a:ext cx="3059299" cy="401648"/>
          </a:xfrm>
          <a:prstGeom prst="rect">
            <a:avLst/>
          </a:prstGeom>
        </p:spPr>
        <p:txBody>
          <a:bodyPr wrap="none" lIns="68580" tIns="34290" rIns="68580" bIns="34290">
            <a:spAutoFit/>
          </a:bodyPr>
          <a:lstStyle/>
          <a:p>
            <a:pPr>
              <a:lnSpc>
                <a:spcPct val="120000"/>
              </a:lnSpc>
              <a:spcBef>
                <a:spcPct val="0"/>
              </a:spcBef>
              <a:spcAft>
                <a:spcPct val="0"/>
              </a:spcAft>
            </a:pPr>
            <a:r>
              <a:rPr lang="zh-CN" altLang="zh-CN" b="1" spc="98" dirty="0">
                <a:solidFill>
                  <a:srgbClr val="0070C0"/>
                </a:solidFill>
                <a:latin typeface="华文楷体" panose="02010600040101010101" pitchFamily="2" charset="-122"/>
                <a:ea typeface="华文楷体" panose="02010600040101010101" pitchFamily="2" charset="-122"/>
              </a:rPr>
              <a:t>沿岸取水会导致径流量减少</a:t>
            </a:r>
          </a:p>
        </p:txBody>
      </p:sp>
      <p:sp>
        <p:nvSpPr>
          <p:cNvPr id="16" name="矩形 15"/>
          <p:cNvSpPr/>
          <p:nvPr>
            <p:custDataLst>
              <p:tags r:id="rId2"/>
            </p:custDataLst>
          </p:nvPr>
        </p:nvSpPr>
        <p:spPr>
          <a:xfrm>
            <a:off x="251520" y="195486"/>
            <a:ext cx="4086376" cy="461665"/>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en-US" altLang="zh-CN" sz="2400" b="1" spc="450" dirty="0" smtClean="0">
                <a:latin typeface="微软雅黑" panose="020B0503020204020204" pitchFamily="34" charset="-122"/>
                <a:ea typeface="微软雅黑" panose="020B0503020204020204" pitchFamily="34" charset="-122"/>
              </a:rPr>
              <a:t>3</a:t>
            </a:r>
            <a:r>
              <a:rPr lang="zh-CN" altLang="en-US" sz="2400" b="1" spc="450" dirty="0" smtClean="0">
                <a:latin typeface="微软雅黑" panose="020B0503020204020204" pitchFamily="34" charset="-122"/>
                <a:ea typeface="微软雅黑" panose="020B0503020204020204" pitchFamily="34" charset="-122"/>
              </a:rPr>
              <a:t>、水循环</a:t>
            </a:r>
            <a:r>
              <a:rPr lang="zh-CN" altLang="en-US" sz="2400" b="1" spc="450" dirty="0">
                <a:latin typeface="微软雅黑" panose="020B0503020204020204" pitchFamily="34" charset="-122"/>
                <a:ea typeface="微软雅黑" panose="020B0503020204020204" pitchFamily="34" charset="-122"/>
              </a:rPr>
              <a:t>各环节的影响</a:t>
            </a:r>
          </a:p>
        </p:txBody>
      </p:sp>
      <p:pic>
        <p:nvPicPr>
          <p:cNvPr id="17" name="图片 16"/>
          <p:cNvPicPr>
            <a:picLocks noChangeAspect="1"/>
          </p:cNvPicPr>
          <p:nvPr>
            <p:custDataLst>
              <p:tags r:id="rId3"/>
            </p:custDataLst>
          </p:nvPr>
        </p:nvPicPr>
        <p:blipFill>
          <a:blip r:embed="rId5" cstate="print">
            <a:extLst>
              <a:ext uri="{28A0092B-C50C-407E-A947-70E740481C1C}">
                <a14:useLocalDpi xmlns:a14="http://schemas.microsoft.com/office/drawing/2010/main" val="0"/>
              </a:ext>
            </a:extLst>
          </a:blip>
          <a:srcRect l="2179" t="5480" r="2179" b="9765"/>
          <a:stretch>
            <a:fillRect/>
          </a:stretch>
        </p:blipFill>
        <p:spPr>
          <a:xfrm>
            <a:off x="5076056" y="123478"/>
            <a:ext cx="3642649" cy="1368152"/>
          </a:xfrm>
          <a:prstGeom prst="rect">
            <a:avLst/>
          </a:prstGeom>
        </p:spPr>
      </p:pic>
    </p:spTree>
    <p:extLst>
      <p:ext uri="{BB962C8B-B14F-4D97-AF65-F5344CB8AC3E}">
        <p14:creationId xmlns:p14="http://schemas.microsoft.com/office/powerpoint/2010/main" val="70737001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51520" y="195486"/>
            <a:ext cx="4086376" cy="461665"/>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en-US" altLang="zh-CN" sz="2400" b="1" spc="450" dirty="0" smtClean="0">
                <a:latin typeface="微软雅黑" panose="020B0503020204020204" pitchFamily="34" charset="-122"/>
                <a:ea typeface="微软雅黑" panose="020B0503020204020204" pitchFamily="34" charset="-122"/>
              </a:rPr>
              <a:t>3</a:t>
            </a:r>
            <a:r>
              <a:rPr lang="zh-CN" altLang="en-US" sz="2400" b="1" spc="450" dirty="0" smtClean="0">
                <a:latin typeface="微软雅黑" panose="020B0503020204020204" pitchFamily="34" charset="-122"/>
                <a:ea typeface="微软雅黑" panose="020B0503020204020204" pitchFamily="34" charset="-122"/>
              </a:rPr>
              <a:t>、水循环</a:t>
            </a:r>
            <a:r>
              <a:rPr lang="zh-CN" altLang="en-US" sz="2400" b="1" spc="450" dirty="0">
                <a:latin typeface="微软雅黑" panose="020B0503020204020204" pitchFamily="34" charset="-122"/>
                <a:ea typeface="微软雅黑" panose="020B0503020204020204" pitchFamily="34" charset="-122"/>
              </a:rPr>
              <a:t>各环节的影响</a:t>
            </a:r>
          </a:p>
        </p:txBody>
      </p:sp>
      <p:pic>
        <p:nvPicPr>
          <p:cNvPr id="5" name="图片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l="2179" t="5480" r="2179" b="9765"/>
          <a:stretch>
            <a:fillRect/>
          </a:stretch>
        </p:blipFill>
        <p:spPr>
          <a:xfrm>
            <a:off x="127771" y="838357"/>
            <a:ext cx="3364109" cy="3108820"/>
          </a:xfrm>
          <a:prstGeom prst="rect">
            <a:avLst/>
          </a:prstGeom>
        </p:spPr>
      </p:pic>
      <p:sp>
        <p:nvSpPr>
          <p:cNvPr id="7" name="文本框 12"/>
          <p:cNvSpPr txBox="1"/>
          <p:nvPr>
            <p:custDataLst>
              <p:tags r:id="rId3"/>
            </p:custDataLst>
          </p:nvPr>
        </p:nvSpPr>
        <p:spPr>
          <a:xfrm>
            <a:off x="5580112" y="642149"/>
            <a:ext cx="1502655" cy="392415"/>
          </a:xfrm>
          <a:prstGeom prst="rect">
            <a:avLst/>
          </a:prstGeom>
          <a:noFill/>
        </p:spPr>
        <p:txBody>
          <a:bodyPr wrap="none" lIns="68580" tIns="34290" rIns="68580" bIns="34290" rtlCol="0" anchor="t">
            <a:spAutoFit/>
          </a:bodyPr>
          <a:lstStyle/>
          <a:p>
            <a:pPr algn="ctr"/>
            <a:r>
              <a:rPr lang="zh-CN" altLang="en-US" sz="2100" b="1" spc="225" dirty="0" smtClean="0">
                <a:solidFill>
                  <a:srgbClr val="BD4852"/>
                </a:solidFill>
                <a:latin typeface="+mn-ea"/>
                <a:sym typeface="+mn-ea"/>
              </a:rPr>
              <a:t>（</a:t>
            </a:r>
            <a:r>
              <a:rPr lang="en-US" altLang="zh-CN" sz="2100" b="1" spc="225" dirty="0" smtClean="0">
                <a:solidFill>
                  <a:srgbClr val="BD4852"/>
                </a:solidFill>
                <a:latin typeface="+mn-ea"/>
                <a:sym typeface="+mn-ea"/>
              </a:rPr>
              <a:t>5</a:t>
            </a:r>
            <a:r>
              <a:rPr lang="zh-CN" altLang="en-US" sz="2100" b="1" spc="225" dirty="0" smtClean="0">
                <a:solidFill>
                  <a:srgbClr val="BD4852"/>
                </a:solidFill>
                <a:latin typeface="+mn-ea"/>
                <a:sym typeface="+mn-ea"/>
              </a:rPr>
              <a:t>）下</a:t>
            </a:r>
            <a:r>
              <a:rPr lang="zh-CN" altLang="en-US" sz="2100" b="1" spc="225" dirty="0">
                <a:solidFill>
                  <a:srgbClr val="BD4852"/>
                </a:solidFill>
                <a:latin typeface="+mn-ea"/>
                <a:sym typeface="+mn-ea"/>
              </a:rPr>
              <a:t>渗</a:t>
            </a:r>
            <a:endParaRPr lang="zh-CN" altLang="en-US" sz="2100" b="1" spc="225" dirty="0" smtClean="0">
              <a:solidFill>
                <a:srgbClr val="BD4852"/>
              </a:solidFill>
              <a:latin typeface="+mn-ea"/>
              <a:sym typeface="+mn-ea"/>
            </a:endParaRPr>
          </a:p>
        </p:txBody>
      </p:sp>
      <p:sp>
        <p:nvSpPr>
          <p:cNvPr id="8" name="文本框 2"/>
          <p:cNvSpPr txBox="1"/>
          <p:nvPr/>
        </p:nvSpPr>
        <p:spPr>
          <a:xfrm>
            <a:off x="5007198" y="2460339"/>
            <a:ext cx="594437" cy="342900"/>
          </a:xfrm>
          <a:prstGeom prst="rect">
            <a:avLst/>
          </a:prstGeom>
          <a:noFill/>
        </p:spPr>
        <p:txBody>
          <a:bodyPr wrap="none" lIns="68580" tIns="34290" rIns="68580" bIns="34290" rtlCol="0">
            <a:spAutoFit/>
          </a:bodyPr>
          <a:lstStyle/>
          <a:p>
            <a:pPr algn="ctr"/>
            <a:r>
              <a:rPr lang="zh-CN" altLang="en-US" b="1" dirty="0">
                <a:solidFill>
                  <a:srgbClr val="FF0000"/>
                </a:solidFill>
                <a:latin typeface="华文楷体" panose="02010600040101010101" pitchFamily="2" charset="-122"/>
                <a:ea typeface="华文楷体" panose="02010600040101010101" pitchFamily="2" charset="-122"/>
              </a:rPr>
              <a:t>坡度</a:t>
            </a:r>
          </a:p>
        </p:txBody>
      </p:sp>
      <p:sp>
        <p:nvSpPr>
          <p:cNvPr id="9" name="文本框 5"/>
          <p:cNvSpPr txBox="1"/>
          <p:nvPr/>
        </p:nvSpPr>
        <p:spPr>
          <a:xfrm>
            <a:off x="6124141" y="2460339"/>
            <a:ext cx="594437" cy="342900"/>
          </a:xfrm>
          <a:prstGeom prst="rect">
            <a:avLst/>
          </a:prstGeom>
          <a:noFill/>
        </p:spPr>
        <p:txBody>
          <a:bodyPr wrap="none" lIns="68580" tIns="34290" rIns="68580" bIns="34290" rtlCol="0">
            <a:spAutoFit/>
          </a:bodyPr>
          <a:lstStyle/>
          <a:p>
            <a:pPr algn="ctr"/>
            <a:r>
              <a:rPr lang="zh-CN" altLang="en-US" b="1" dirty="0">
                <a:solidFill>
                  <a:srgbClr val="FF0000"/>
                </a:solidFill>
                <a:latin typeface="华文楷体" panose="02010600040101010101" pitchFamily="2" charset="-122"/>
                <a:ea typeface="华文楷体" panose="02010600040101010101" pitchFamily="2" charset="-122"/>
              </a:rPr>
              <a:t>植被</a:t>
            </a:r>
          </a:p>
        </p:txBody>
      </p:sp>
      <p:sp>
        <p:nvSpPr>
          <p:cNvPr id="10" name="文本框 17"/>
          <p:cNvSpPr txBox="1"/>
          <p:nvPr/>
        </p:nvSpPr>
        <p:spPr>
          <a:xfrm>
            <a:off x="6971508" y="2460339"/>
            <a:ext cx="2194846" cy="342900"/>
          </a:xfrm>
          <a:prstGeom prst="rect">
            <a:avLst/>
          </a:prstGeom>
          <a:noFill/>
        </p:spPr>
        <p:txBody>
          <a:bodyPr wrap="none" lIns="68580" tIns="34290" rIns="68580" bIns="34290" rtlCol="0">
            <a:spAutoFit/>
          </a:bodyPr>
          <a:lstStyle/>
          <a:p>
            <a:pPr algn="ctr"/>
            <a:r>
              <a:rPr lang="zh-CN" altLang="en-US" b="1" dirty="0">
                <a:solidFill>
                  <a:srgbClr val="FF0000"/>
                </a:solidFill>
                <a:latin typeface="华文楷体" panose="02010600040101010101" pitchFamily="2" charset="-122"/>
                <a:ea typeface="华文楷体" panose="02010600040101010101" pitchFamily="2" charset="-122"/>
              </a:rPr>
              <a:t>降水强度及持续时间</a:t>
            </a:r>
          </a:p>
        </p:txBody>
      </p:sp>
      <p:sp>
        <p:nvSpPr>
          <p:cNvPr id="11" name="文本框 26"/>
          <p:cNvSpPr txBox="1"/>
          <p:nvPr/>
        </p:nvSpPr>
        <p:spPr>
          <a:xfrm>
            <a:off x="5256994" y="1520258"/>
            <a:ext cx="1966216" cy="342900"/>
          </a:xfrm>
          <a:prstGeom prst="rect">
            <a:avLst/>
          </a:prstGeom>
          <a:noFill/>
        </p:spPr>
        <p:txBody>
          <a:bodyPr wrap="none" lIns="68580" tIns="34290" rIns="68580" bIns="34290" rtlCol="0">
            <a:spAutoFit/>
          </a:bodyPr>
          <a:lstStyle/>
          <a:p>
            <a:r>
              <a:rPr lang="zh-CN" altLang="en-US" b="1" dirty="0">
                <a:latin typeface="华文楷体" panose="02010600040101010101" pitchFamily="2" charset="-122"/>
                <a:ea typeface="华文楷体" panose="02010600040101010101" pitchFamily="2" charset="-122"/>
              </a:rPr>
              <a:t>有利于地表水下渗</a:t>
            </a:r>
          </a:p>
        </p:txBody>
      </p:sp>
      <p:sp>
        <p:nvSpPr>
          <p:cNvPr id="12" name="文本框 27"/>
          <p:cNvSpPr txBox="1"/>
          <p:nvPr/>
        </p:nvSpPr>
        <p:spPr>
          <a:xfrm>
            <a:off x="5304448" y="3377707"/>
            <a:ext cx="1966216" cy="342900"/>
          </a:xfrm>
          <a:prstGeom prst="rect">
            <a:avLst/>
          </a:prstGeom>
          <a:noFill/>
        </p:spPr>
        <p:txBody>
          <a:bodyPr wrap="none" lIns="68580" tIns="34290" rIns="68580" bIns="34290" rtlCol="0">
            <a:spAutoFit/>
          </a:bodyPr>
          <a:lstStyle/>
          <a:p>
            <a:r>
              <a:rPr lang="zh-CN" altLang="en-US" b="1" dirty="0">
                <a:latin typeface="华文楷体" panose="02010600040101010101" pitchFamily="2" charset="-122"/>
                <a:ea typeface="华文楷体" panose="02010600040101010101" pitchFamily="2" charset="-122"/>
              </a:rPr>
              <a:t>不利于地表水下渗</a:t>
            </a:r>
          </a:p>
        </p:txBody>
      </p:sp>
      <p:grpSp>
        <p:nvGrpSpPr>
          <p:cNvPr id="13" name="组合 12"/>
          <p:cNvGrpSpPr/>
          <p:nvPr/>
        </p:nvGrpSpPr>
        <p:grpSpPr>
          <a:xfrm>
            <a:off x="4024559" y="1735502"/>
            <a:ext cx="3812401" cy="287179"/>
            <a:chOff x="8793" y="3914"/>
            <a:chExt cx="8004" cy="603"/>
          </a:xfrm>
        </p:grpSpPr>
        <p:cxnSp>
          <p:nvCxnSpPr>
            <p:cNvPr id="14" name="肘形连接符 43"/>
            <p:cNvCxnSpPr>
              <a:endCxn id="11" idx="2"/>
            </p:cNvCxnSpPr>
            <p:nvPr/>
          </p:nvCxnSpPr>
          <p:spPr>
            <a:xfrm rot="16200000">
              <a:off x="10646" y="2061"/>
              <a:ext cx="603" cy="431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5" name="肘形连接符 45"/>
            <p:cNvCxnSpPr>
              <a:endCxn id="11" idx="2"/>
            </p:cNvCxnSpPr>
            <p:nvPr/>
          </p:nvCxnSpPr>
          <p:spPr>
            <a:xfrm rot="16200000">
              <a:off x="11818" y="3233"/>
              <a:ext cx="603" cy="1965"/>
            </a:xfrm>
            <a:prstGeom prst="bentConnector3">
              <a:avLst>
                <a:gd name="adj1" fmla="val 49917"/>
              </a:avLst>
            </a:prstGeom>
            <a:ln>
              <a:tailEnd type="triangle"/>
            </a:ln>
          </p:spPr>
          <p:style>
            <a:lnRef idx="1">
              <a:schemeClr val="dk1"/>
            </a:lnRef>
            <a:fillRef idx="0">
              <a:schemeClr val="dk1"/>
            </a:fillRef>
            <a:effectRef idx="0">
              <a:schemeClr val="dk1"/>
            </a:effectRef>
            <a:fontRef idx="minor">
              <a:schemeClr val="tx1"/>
            </a:fontRef>
          </p:style>
        </p:cxnSp>
        <p:cxnSp>
          <p:nvCxnSpPr>
            <p:cNvPr id="16" name="肘形连接符 47"/>
            <p:cNvCxnSpPr>
              <a:endCxn id="11" idx="2"/>
            </p:cNvCxnSpPr>
            <p:nvPr/>
          </p:nvCxnSpPr>
          <p:spPr>
            <a:xfrm rot="16200000" flipV="1">
              <a:off x="12991" y="4026"/>
              <a:ext cx="603" cy="38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 name="肘形连接符 49"/>
            <p:cNvCxnSpPr>
              <a:endCxn id="11" idx="2"/>
            </p:cNvCxnSpPr>
            <p:nvPr/>
          </p:nvCxnSpPr>
          <p:spPr>
            <a:xfrm rot="16200000" flipV="1">
              <a:off x="14648" y="2368"/>
              <a:ext cx="603" cy="3695"/>
            </a:xfrm>
            <a:prstGeom prst="bentConnector3">
              <a:avLst>
                <a:gd name="adj1" fmla="val 49917"/>
              </a:avLst>
            </a:prstGeom>
            <a:ln>
              <a:tailEnd type="triangle"/>
            </a:ln>
          </p:spPr>
          <p:style>
            <a:lnRef idx="1">
              <a:schemeClr val="dk1"/>
            </a:lnRef>
            <a:fillRef idx="0">
              <a:schemeClr val="dk1"/>
            </a:fillRef>
            <a:effectRef idx="0">
              <a:schemeClr val="dk1"/>
            </a:effectRef>
            <a:fontRef idx="minor">
              <a:schemeClr val="tx1"/>
            </a:fontRef>
          </p:style>
        </p:cxnSp>
      </p:grpSp>
      <p:grpSp>
        <p:nvGrpSpPr>
          <p:cNvPr id="18" name="组合 17"/>
          <p:cNvGrpSpPr/>
          <p:nvPr/>
        </p:nvGrpSpPr>
        <p:grpSpPr>
          <a:xfrm>
            <a:off x="4020579" y="3145812"/>
            <a:ext cx="3812879" cy="287179"/>
            <a:chOff x="8792" y="6510"/>
            <a:chExt cx="8005" cy="603"/>
          </a:xfrm>
        </p:grpSpPr>
        <p:cxnSp>
          <p:nvCxnSpPr>
            <p:cNvPr id="19" name="肘形连接符 51"/>
            <p:cNvCxnSpPr>
              <a:endCxn id="12" idx="0"/>
            </p:cNvCxnSpPr>
            <p:nvPr/>
          </p:nvCxnSpPr>
          <p:spPr>
            <a:xfrm rot="5400000" flipV="1">
              <a:off x="10696" y="4607"/>
              <a:ext cx="602" cy="4409"/>
            </a:xfrm>
            <a:prstGeom prst="bentConnector3">
              <a:avLst>
                <a:gd name="adj1" fmla="val 49917"/>
              </a:avLst>
            </a:prstGeom>
            <a:ln>
              <a:tailEnd type="triangle"/>
            </a:ln>
          </p:spPr>
          <p:style>
            <a:lnRef idx="1">
              <a:schemeClr val="dk1"/>
            </a:lnRef>
            <a:fillRef idx="0">
              <a:schemeClr val="dk1"/>
            </a:fillRef>
            <a:effectRef idx="0">
              <a:schemeClr val="dk1"/>
            </a:effectRef>
            <a:fontRef idx="minor">
              <a:schemeClr val="tx1"/>
            </a:fontRef>
          </p:style>
        </p:cxnSp>
        <p:cxnSp>
          <p:nvCxnSpPr>
            <p:cNvPr id="20" name="肘形连接符 53"/>
            <p:cNvCxnSpPr>
              <a:endCxn id="12" idx="0"/>
            </p:cNvCxnSpPr>
            <p:nvPr/>
          </p:nvCxnSpPr>
          <p:spPr>
            <a:xfrm rot="5400000" flipV="1">
              <a:off x="11868" y="5779"/>
              <a:ext cx="602" cy="206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1" name="肘形连接符 55"/>
            <p:cNvCxnSpPr>
              <a:endCxn id="12" idx="0"/>
            </p:cNvCxnSpPr>
            <p:nvPr/>
          </p:nvCxnSpPr>
          <p:spPr>
            <a:xfrm rot="5400000">
              <a:off x="13041" y="6671"/>
              <a:ext cx="602" cy="281"/>
            </a:xfrm>
            <a:prstGeom prst="bentConnector3">
              <a:avLst>
                <a:gd name="adj1" fmla="val 49917"/>
              </a:avLst>
            </a:prstGeom>
            <a:ln>
              <a:tailEnd type="triangle"/>
            </a:ln>
          </p:spPr>
          <p:style>
            <a:lnRef idx="1">
              <a:schemeClr val="dk1"/>
            </a:lnRef>
            <a:fillRef idx="0">
              <a:schemeClr val="dk1"/>
            </a:fillRef>
            <a:effectRef idx="0">
              <a:schemeClr val="dk1"/>
            </a:effectRef>
            <a:fontRef idx="minor">
              <a:schemeClr val="tx1"/>
            </a:fontRef>
          </p:style>
        </p:cxnSp>
        <p:cxnSp>
          <p:nvCxnSpPr>
            <p:cNvPr id="22" name="肘形连接符 57"/>
            <p:cNvCxnSpPr>
              <a:endCxn id="12" idx="0"/>
            </p:cNvCxnSpPr>
            <p:nvPr/>
          </p:nvCxnSpPr>
          <p:spPr>
            <a:xfrm rot="5400000">
              <a:off x="14698" y="5013"/>
              <a:ext cx="602" cy="359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23" name="文本框 36"/>
          <p:cNvSpPr txBox="1"/>
          <p:nvPr/>
        </p:nvSpPr>
        <p:spPr>
          <a:xfrm>
            <a:off x="3890256" y="2779100"/>
            <a:ext cx="594437" cy="342900"/>
          </a:xfrm>
          <a:prstGeom prst="rect">
            <a:avLst/>
          </a:prstGeom>
          <a:noFill/>
        </p:spPr>
        <p:txBody>
          <a:bodyPr wrap="none" lIns="68580" tIns="34290" rIns="68580" bIns="34290" rtlCol="0">
            <a:spAutoFit/>
          </a:bodyPr>
          <a:lstStyle/>
          <a:p>
            <a:pPr algn="ctr"/>
            <a:r>
              <a:rPr lang="zh-CN" altLang="en-US" b="1" dirty="0">
                <a:solidFill>
                  <a:srgbClr val="0070C0"/>
                </a:solidFill>
                <a:latin typeface="华文楷体" panose="02010600040101010101" pitchFamily="2" charset="-122"/>
                <a:ea typeface="华文楷体" panose="02010600040101010101" pitchFamily="2" charset="-122"/>
              </a:rPr>
              <a:t>硬化</a:t>
            </a:r>
          </a:p>
        </p:txBody>
      </p:sp>
      <p:sp>
        <p:nvSpPr>
          <p:cNvPr id="24" name="文本框 37"/>
          <p:cNvSpPr txBox="1"/>
          <p:nvPr/>
        </p:nvSpPr>
        <p:spPr>
          <a:xfrm>
            <a:off x="5121513" y="2779100"/>
            <a:ext cx="365808" cy="342900"/>
          </a:xfrm>
          <a:prstGeom prst="rect">
            <a:avLst/>
          </a:prstGeom>
          <a:noFill/>
        </p:spPr>
        <p:txBody>
          <a:bodyPr wrap="none" lIns="68580" tIns="34290" rIns="68580" bIns="34290" rtlCol="0">
            <a:spAutoFit/>
          </a:bodyPr>
          <a:lstStyle/>
          <a:p>
            <a:pPr algn="ctr"/>
            <a:r>
              <a:rPr lang="zh-CN" altLang="en-US" b="1" dirty="0">
                <a:solidFill>
                  <a:srgbClr val="0070C0"/>
                </a:solidFill>
                <a:latin typeface="华文楷体" panose="02010600040101010101" pitchFamily="2" charset="-122"/>
                <a:ea typeface="华文楷体" panose="02010600040101010101" pitchFamily="2" charset="-122"/>
              </a:rPr>
              <a:t>大</a:t>
            </a:r>
          </a:p>
        </p:txBody>
      </p:sp>
      <p:sp>
        <p:nvSpPr>
          <p:cNvPr id="25" name="文本框 38"/>
          <p:cNvSpPr txBox="1"/>
          <p:nvPr/>
        </p:nvSpPr>
        <p:spPr>
          <a:xfrm>
            <a:off x="6147481" y="2802912"/>
            <a:ext cx="594437" cy="342900"/>
          </a:xfrm>
          <a:prstGeom prst="rect">
            <a:avLst/>
          </a:prstGeom>
          <a:noFill/>
        </p:spPr>
        <p:txBody>
          <a:bodyPr wrap="none" lIns="68580" tIns="34290" rIns="68580" bIns="34290" rtlCol="0">
            <a:spAutoFit/>
          </a:bodyPr>
          <a:lstStyle/>
          <a:p>
            <a:pPr algn="ctr"/>
            <a:r>
              <a:rPr lang="zh-CN" altLang="en-US" b="1" dirty="0">
                <a:solidFill>
                  <a:srgbClr val="0070C0"/>
                </a:solidFill>
                <a:latin typeface="华文楷体" panose="02010600040101010101" pitchFamily="2" charset="-122"/>
                <a:ea typeface="华文楷体" panose="02010600040101010101" pitchFamily="2" charset="-122"/>
              </a:rPr>
              <a:t>稀疏</a:t>
            </a:r>
          </a:p>
        </p:txBody>
      </p:sp>
      <p:sp>
        <p:nvSpPr>
          <p:cNvPr id="26" name="文本框 39"/>
          <p:cNvSpPr txBox="1"/>
          <p:nvPr/>
        </p:nvSpPr>
        <p:spPr>
          <a:xfrm>
            <a:off x="7588494" y="2779100"/>
            <a:ext cx="823067" cy="342900"/>
          </a:xfrm>
          <a:prstGeom prst="rect">
            <a:avLst/>
          </a:prstGeom>
          <a:noFill/>
        </p:spPr>
        <p:txBody>
          <a:bodyPr wrap="none" lIns="68580" tIns="34290" rIns="68580" bIns="34290" rtlCol="0">
            <a:spAutoFit/>
          </a:bodyPr>
          <a:lstStyle/>
          <a:p>
            <a:pPr algn="ctr"/>
            <a:r>
              <a:rPr lang="zh-CN" altLang="en-US" b="1" dirty="0">
                <a:solidFill>
                  <a:srgbClr val="0070C0"/>
                </a:solidFill>
                <a:latin typeface="华文楷体" panose="02010600040101010101" pitchFamily="2" charset="-122"/>
                <a:ea typeface="华文楷体" panose="02010600040101010101" pitchFamily="2" charset="-122"/>
              </a:rPr>
              <a:t>大而短</a:t>
            </a:r>
          </a:p>
        </p:txBody>
      </p:sp>
      <p:sp>
        <p:nvSpPr>
          <p:cNvPr id="27" name="文本框 40"/>
          <p:cNvSpPr txBox="1"/>
          <p:nvPr/>
        </p:nvSpPr>
        <p:spPr>
          <a:xfrm>
            <a:off x="3890256" y="2141577"/>
            <a:ext cx="594437" cy="342900"/>
          </a:xfrm>
          <a:prstGeom prst="rect">
            <a:avLst/>
          </a:prstGeom>
          <a:noFill/>
        </p:spPr>
        <p:txBody>
          <a:bodyPr wrap="none" lIns="68580" tIns="34290" rIns="68580" bIns="34290" rtlCol="0">
            <a:spAutoFit/>
          </a:bodyPr>
          <a:lstStyle/>
          <a:p>
            <a:pPr algn="ctr"/>
            <a:r>
              <a:rPr lang="zh-CN" altLang="en-US" b="1" dirty="0">
                <a:solidFill>
                  <a:srgbClr val="0070C0"/>
                </a:solidFill>
                <a:latin typeface="华文楷体" panose="02010600040101010101" pitchFamily="2" charset="-122"/>
                <a:ea typeface="华文楷体" panose="02010600040101010101" pitchFamily="2" charset="-122"/>
              </a:rPr>
              <a:t>疏松</a:t>
            </a:r>
          </a:p>
        </p:txBody>
      </p:sp>
      <p:sp>
        <p:nvSpPr>
          <p:cNvPr id="28" name="文本框 41"/>
          <p:cNvSpPr txBox="1"/>
          <p:nvPr/>
        </p:nvSpPr>
        <p:spPr>
          <a:xfrm>
            <a:off x="5121513" y="2141577"/>
            <a:ext cx="365808" cy="342900"/>
          </a:xfrm>
          <a:prstGeom prst="rect">
            <a:avLst/>
          </a:prstGeom>
          <a:noFill/>
        </p:spPr>
        <p:txBody>
          <a:bodyPr wrap="none" lIns="68580" tIns="34290" rIns="68580" bIns="34290" rtlCol="0">
            <a:spAutoFit/>
          </a:bodyPr>
          <a:lstStyle/>
          <a:p>
            <a:pPr algn="ctr"/>
            <a:r>
              <a:rPr lang="zh-CN" altLang="en-US" b="1" dirty="0">
                <a:solidFill>
                  <a:srgbClr val="0070C0"/>
                </a:solidFill>
                <a:latin typeface="华文楷体" panose="02010600040101010101" pitchFamily="2" charset="-122"/>
                <a:ea typeface="华文楷体" panose="02010600040101010101" pitchFamily="2" charset="-122"/>
              </a:rPr>
              <a:t>小</a:t>
            </a:r>
          </a:p>
        </p:txBody>
      </p:sp>
      <p:sp>
        <p:nvSpPr>
          <p:cNvPr id="29" name="文本框 42"/>
          <p:cNvSpPr txBox="1"/>
          <p:nvPr/>
        </p:nvSpPr>
        <p:spPr>
          <a:xfrm>
            <a:off x="6124142" y="2141577"/>
            <a:ext cx="594437" cy="342900"/>
          </a:xfrm>
          <a:prstGeom prst="rect">
            <a:avLst/>
          </a:prstGeom>
          <a:noFill/>
        </p:spPr>
        <p:txBody>
          <a:bodyPr wrap="none" lIns="68580" tIns="34290" rIns="68580" bIns="34290" rtlCol="0">
            <a:spAutoFit/>
          </a:bodyPr>
          <a:lstStyle/>
          <a:p>
            <a:pPr algn="ctr"/>
            <a:r>
              <a:rPr lang="zh-CN" altLang="en-US" b="1" dirty="0">
                <a:solidFill>
                  <a:srgbClr val="0070C0"/>
                </a:solidFill>
                <a:latin typeface="华文楷体" panose="02010600040101010101" pitchFamily="2" charset="-122"/>
                <a:ea typeface="华文楷体" panose="02010600040101010101" pitchFamily="2" charset="-122"/>
              </a:rPr>
              <a:t>茂密</a:t>
            </a:r>
          </a:p>
        </p:txBody>
      </p:sp>
      <p:sp>
        <p:nvSpPr>
          <p:cNvPr id="30" name="文本框 43"/>
          <p:cNvSpPr txBox="1"/>
          <p:nvPr/>
        </p:nvSpPr>
        <p:spPr>
          <a:xfrm>
            <a:off x="7588494" y="2141577"/>
            <a:ext cx="823067" cy="342900"/>
          </a:xfrm>
          <a:prstGeom prst="rect">
            <a:avLst/>
          </a:prstGeom>
          <a:noFill/>
        </p:spPr>
        <p:txBody>
          <a:bodyPr wrap="none" lIns="68580" tIns="34290" rIns="68580" bIns="34290" rtlCol="0">
            <a:spAutoFit/>
          </a:bodyPr>
          <a:lstStyle/>
          <a:p>
            <a:pPr algn="ctr"/>
            <a:r>
              <a:rPr lang="zh-CN" altLang="en-US" b="1" dirty="0">
                <a:solidFill>
                  <a:srgbClr val="0070C0"/>
                </a:solidFill>
                <a:latin typeface="华文楷体" panose="02010600040101010101" pitchFamily="2" charset="-122"/>
                <a:ea typeface="华文楷体" panose="02010600040101010101" pitchFamily="2" charset="-122"/>
              </a:rPr>
              <a:t>小而长</a:t>
            </a:r>
          </a:p>
        </p:txBody>
      </p:sp>
      <p:sp>
        <p:nvSpPr>
          <p:cNvPr id="31" name="文本框 8"/>
          <p:cNvSpPr txBox="1"/>
          <p:nvPr/>
        </p:nvSpPr>
        <p:spPr>
          <a:xfrm>
            <a:off x="3635896" y="2460339"/>
            <a:ext cx="1051697" cy="342900"/>
          </a:xfrm>
          <a:prstGeom prst="rect">
            <a:avLst/>
          </a:prstGeom>
          <a:noFill/>
        </p:spPr>
        <p:txBody>
          <a:bodyPr wrap="none" lIns="68580" tIns="34290" rIns="68580" bIns="34290" rtlCol="0">
            <a:spAutoFit/>
          </a:bodyPr>
          <a:lstStyle/>
          <a:p>
            <a:pPr algn="ctr"/>
            <a:r>
              <a:rPr lang="zh-CN" altLang="en-US" b="1" dirty="0">
                <a:solidFill>
                  <a:srgbClr val="FF0000"/>
                </a:solidFill>
                <a:latin typeface="华文楷体" panose="02010600040101010101" pitchFamily="2" charset="-122"/>
                <a:ea typeface="华文楷体" panose="02010600040101010101" pitchFamily="2" charset="-122"/>
              </a:rPr>
              <a:t>地面性质</a:t>
            </a:r>
          </a:p>
        </p:txBody>
      </p:sp>
    </p:spTree>
    <p:extLst>
      <p:ext uri="{BB962C8B-B14F-4D97-AF65-F5344CB8AC3E}">
        <p14:creationId xmlns:p14="http://schemas.microsoft.com/office/powerpoint/2010/main" val="203232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up)">
                                      <p:cBhvr>
                                        <p:cTn id="59" dur="500"/>
                                        <p:tgtEl>
                                          <p:spTgt spid="18"/>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23" grpId="0"/>
      <p:bldP spid="24" grpId="0"/>
      <p:bldP spid="25" grpId="0"/>
      <p:bldP spid="26" grpId="0"/>
      <p:bldP spid="27" grpId="0"/>
      <p:bldP spid="28" grpId="0"/>
      <p:bldP spid="29" grpId="0"/>
      <p:bldP spid="30"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6" y="0"/>
            <a:ext cx="8229601" cy="735546"/>
          </a:xfrm>
        </p:spPr>
        <p:txBody>
          <a:bodyPr>
            <a:normAutofit/>
          </a:bodyPr>
          <a:lstStyle/>
          <a:p>
            <a:r>
              <a:rPr lang="zh-CN" altLang="en-US" sz="3300" dirty="0" smtClean="0"/>
              <a:t>影响下渗的因素</a:t>
            </a:r>
            <a:endParaRPr lang="zh-CN" altLang="en-US" sz="3300" dirty="0"/>
          </a:p>
        </p:txBody>
      </p:sp>
      <p:sp>
        <p:nvSpPr>
          <p:cNvPr id="3" name="内容占位符 2"/>
          <p:cNvSpPr>
            <a:spLocks noGrp="1"/>
          </p:cNvSpPr>
          <p:nvPr>
            <p:ph idx="1"/>
          </p:nvPr>
        </p:nvSpPr>
        <p:spPr>
          <a:xfrm>
            <a:off x="359532" y="627534"/>
            <a:ext cx="8229601" cy="1944216"/>
          </a:xfrm>
        </p:spPr>
        <p:txBody>
          <a:bodyPr>
            <a:noAutofit/>
          </a:bodyPr>
          <a:lstStyle/>
          <a:p>
            <a:pPr>
              <a:buNone/>
            </a:pPr>
            <a:r>
              <a:rPr lang="zh-CN" altLang="en-US" sz="2400" dirty="0" smtClean="0"/>
              <a:t>（</a:t>
            </a:r>
            <a:r>
              <a:rPr lang="en-US" altLang="zh-CN" sz="2400" dirty="0" smtClean="0"/>
              <a:t>1</a:t>
            </a:r>
            <a:r>
              <a:rPr lang="zh-CN" altLang="en-US" sz="2400" dirty="0" smtClean="0"/>
              <a:t>）土壤特性</a:t>
            </a:r>
          </a:p>
          <a:p>
            <a:r>
              <a:rPr lang="zh-CN" altLang="en-US" sz="2400" dirty="0" smtClean="0"/>
              <a:t>土壤的</a:t>
            </a:r>
            <a:r>
              <a:rPr lang="zh-CN" altLang="en-US" sz="2400" b="1" dirty="0" smtClean="0">
                <a:solidFill>
                  <a:srgbClr val="FF0000"/>
                </a:solidFill>
              </a:rPr>
              <a:t>透水性</a:t>
            </a:r>
            <a:r>
              <a:rPr lang="zh-CN" altLang="en-US" sz="2400" dirty="0" smtClean="0"/>
              <a:t>和土壤</a:t>
            </a:r>
            <a:r>
              <a:rPr lang="zh-CN" altLang="en-US" sz="2400" b="1" dirty="0" smtClean="0">
                <a:solidFill>
                  <a:srgbClr val="FF0000"/>
                </a:solidFill>
              </a:rPr>
              <a:t>前期含水量</a:t>
            </a:r>
            <a:r>
              <a:rPr lang="zh-CN" altLang="en-US" sz="2400" dirty="0" smtClean="0"/>
              <a:t>。</a:t>
            </a:r>
            <a:endParaRPr lang="en-US" altLang="zh-CN" sz="2400" dirty="0" smtClean="0"/>
          </a:p>
          <a:p>
            <a:r>
              <a:rPr lang="zh-CN" altLang="en-US" sz="2400" dirty="0" smtClean="0"/>
              <a:t>透水性与土壤的质地、孔隙的多少与大小有关系。</a:t>
            </a:r>
            <a:endParaRPr lang="en-US" altLang="zh-CN" sz="2400" dirty="0" smtClean="0"/>
          </a:p>
          <a:p>
            <a:r>
              <a:rPr lang="zh-CN" altLang="en-US" sz="2400" dirty="0" smtClean="0"/>
              <a:t>一般来说土壤颗粒越粗，</a:t>
            </a:r>
            <a:r>
              <a:rPr lang="zh-CN" altLang="en-US" sz="2400" b="1" dirty="0" smtClean="0">
                <a:solidFill>
                  <a:srgbClr val="FF0000"/>
                </a:solidFill>
              </a:rPr>
              <a:t>孔隙直径越大，透水性越好，下渗能力越强。</a:t>
            </a:r>
          </a:p>
          <a:p>
            <a:pPr>
              <a:buNone/>
            </a:pPr>
            <a:endParaRPr lang="en-US" altLang="zh-CN" sz="2400" dirty="0" smtClean="0"/>
          </a:p>
          <a:p>
            <a:endParaRPr lang="en-US" altLang="zh-CN" sz="2400" dirty="0" smtClean="0"/>
          </a:p>
          <a:p>
            <a:endParaRPr lang="en-US" altLang="zh-CN" sz="2400" dirty="0" smtClean="0"/>
          </a:p>
          <a:p>
            <a:endParaRPr lang="zh-CN" altLang="en-US" sz="2400" dirty="0"/>
          </a:p>
        </p:txBody>
      </p:sp>
      <p:sp>
        <p:nvSpPr>
          <p:cNvPr id="4" name="TextBox 3"/>
          <p:cNvSpPr txBox="1"/>
          <p:nvPr/>
        </p:nvSpPr>
        <p:spPr>
          <a:xfrm>
            <a:off x="953598" y="2949792"/>
            <a:ext cx="7020780" cy="438580"/>
          </a:xfrm>
          <a:prstGeom prst="rect">
            <a:avLst/>
          </a:prstGeom>
          <a:noFill/>
        </p:spPr>
        <p:txBody>
          <a:bodyPr wrap="square" lIns="68579" tIns="34289" rIns="68579" bIns="34289" rtlCol="0">
            <a:spAutoFit/>
          </a:bodyPr>
          <a:lstStyle/>
          <a:p>
            <a:r>
              <a:rPr lang="zh-CN" altLang="zh-CN" sz="2400" b="1" dirty="0" smtClean="0">
                <a:solidFill>
                  <a:srgbClr val="FF0000"/>
                </a:solidFill>
              </a:rPr>
              <a:t>砂土、粉土</a:t>
            </a:r>
            <a:r>
              <a:rPr lang="zh-CN" altLang="zh-CN" sz="2400" dirty="0" smtClean="0"/>
              <a:t>为</a:t>
            </a:r>
            <a:r>
              <a:rPr lang="zh-CN" altLang="zh-CN" sz="2400" b="1" dirty="0" smtClean="0">
                <a:solidFill>
                  <a:srgbClr val="FF0000"/>
                </a:solidFill>
              </a:rPr>
              <a:t>透水性</a:t>
            </a:r>
            <a:r>
              <a:rPr lang="zh-CN" altLang="zh-CN" sz="2400" dirty="0" smtClean="0"/>
              <a:t>土，</a:t>
            </a:r>
            <a:r>
              <a:rPr lang="zh-CN" altLang="zh-CN" sz="2400" b="1" dirty="0" smtClean="0">
                <a:solidFill>
                  <a:srgbClr val="FF0000"/>
                </a:solidFill>
              </a:rPr>
              <a:t>粘性土</a:t>
            </a:r>
            <a:r>
              <a:rPr lang="zh-CN" altLang="zh-CN" sz="2400" dirty="0" smtClean="0"/>
              <a:t>为</a:t>
            </a:r>
            <a:r>
              <a:rPr lang="zh-CN" altLang="zh-CN" sz="2400" b="1" dirty="0" smtClean="0">
                <a:solidFill>
                  <a:srgbClr val="FF0000"/>
                </a:solidFill>
              </a:rPr>
              <a:t>非透水性土</a:t>
            </a:r>
            <a:endParaRPr lang="zh-CN" altLang="zh-CN" sz="2400" b="1" dirty="0">
              <a:solidFill>
                <a:srgbClr val="FF0000"/>
              </a:solidFill>
            </a:endParaRPr>
          </a:p>
        </p:txBody>
      </p:sp>
    </p:spTree>
    <p:extLst>
      <p:ext uri="{BB962C8B-B14F-4D97-AF65-F5344CB8AC3E}">
        <p14:creationId xmlns:p14="http://schemas.microsoft.com/office/powerpoint/2010/main" val="1416521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6" y="0"/>
            <a:ext cx="8229601" cy="735546"/>
          </a:xfrm>
        </p:spPr>
        <p:txBody>
          <a:bodyPr>
            <a:normAutofit/>
          </a:bodyPr>
          <a:lstStyle/>
          <a:p>
            <a:r>
              <a:rPr lang="zh-CN" altLang="en-US" sz="3300" dirty="0" smtClean="0"/>
              <a:t>影响下渗的因素</a:t>
            </a:r>
            <a:endParaRPr lang="zh-CN" altLang="en-US" sz="3300" dirty="0"/>
          </a:p>
        </p:txBody>
      </p:sp>
      <p:sp>
        <p:nvSpPr>
          <p:cNvPr id="3" name="内容占位符 2"/>
          <p:cNvSpPr>
            <a:spLocks noGrp="1"/>
          </p:cNvSpPr>
          <p:nvPr>
            <p:ph idx="1"/>
          </p:nvPr>
        </p:nvSpPr>
        <p:spPr>
          <a:xfrm>
            <a:off x="359532" y="627534"/>
            <a:ext cx="8478942" cy="4212468"/>
          </a:xfrm>
        </p:spPr>
        <p:txBody>
          <a:bodyPr>
            <a:noAutofit/>
          </a:bodyPr>
          <a:lstStyle/>
          <a:p>
            <a:pPr>
              <a:buNone/>
            </a:pPr>
            <a:r>
              <a:rPr lang="zh-CN" altLang="en-US" sz="2400" dirty="0" smtClean="0"/>
              <a:t>（</a:t>
            </a:r>
            <a:r>
              <a:rPr lang="en-US" altLang="zh-CN" sz="2400" dirty="0" smtClean="0"/>
              <a:t>2</a:t>
            </a:r>
            <a:r>
              <a:rPr lang="zh-CN" altLang="en-US" sz="2400" dirty="0" smtClean="0"/>
              <a:t>）地形条件</a:t>
            </a:r>
          </a:p>
          <a:p>
            <a:r>
              <a:rPr lang="zh-CN" altLang="en-US" sz="2400" dirty="0" smtClean="0"/>
              <a:t>不同的地形条件，影响地面漫流的速度和汇流时间。</a:t>
            </a:r>
            <a:endParaRPr lang="en-US" altLang="zh-CN" sz="2400" dirty="0" smtClean="0"/>
          </a:p>
          <a:p>
            <a:r>
              <a:rPr lang="zh-CN" altLang="en-US" sz="2400" dirty="0" smtClean="0"/>
              <a:t>相同条件下，地面</a:t>
            </a:r>
            <a:r>
              <a:rPr lang="zh-CN" altLang="en-US" sz="2400" b="1" dirty="0" smtClean="0">
                <a:solidFill>
                  <a:srgbClr val="FF0000"/>
                </a:solidFill>
              </a:rPr>
              <a:t>坡度大</a:t>
            </a:r>
            <a:r>
              <a:rPr lang="zh-CN" altLang="en-US" sz="2400" dirty="0" smtClean="0"/>
              <a:t>，漫</a:t>
            </a:r>
            <a:r>
              <a:rPr lang="zh-CN" altLang="en-US" sz="2400" b="1" dirty="0" smtClean="0">
                <a:solidFill>
                  <a:srgbClr val="FF0000"/>
                </a:solidFill>
              </a:rPr>
              <a:t>流速</a:t>
            </a:r>
            <a:r>
              <a:rPr lang="zh-CN" altLang="en-US" sz="2400" dirty="0" smtClean="0"/>
              <a:t>度</a:t>
            </a:r>
            <a:r>
              <a:rPr lang="zh-CN" altLang="en-US" sz="2400" b="1" dirty="0" smtClean="0">
                <a:solidFill>
                  <a:srgbClr val="FF0000"/>
                </a:solidFill>
              </a:rPr>
              <a:t>快</a:t>
            </a:r>
            <a:r>
              <a:rPr lang="zh-CN" altLang="en-US" sz="2400" dirty="0" smtClean="0"/>
              <a:t>，</a:t>
            </a:r>
            <a:r>
              <a:rPr lang="zh-CN" altLang="en-US" sz="2400" b="1" dirty="0" smtClean="0">
                <a:solidFill>
                  <a:srgbClr val="FF0000"/>
                </a:solidFill>
              </a:rPr>
              <a:t>历时短</a:t>
            </a:r>
            <a:r>
              <a:rPr lang="zh-CN" altLang="en-US" sz="2400" dirty="0" smtClean="0"/>
              <a:t>，</a:t>
            </a:r>
            <a:r>
              <a:rPr lang="zh-CN" altLang="en-US" sz="2400" b="1" dirty="0" smtClean="0">
                <a:solidFill>
                  <a:srgbClr val="FF0000"/>
                </a:solidFill>
              </a:rPr>
              <a:t>下渗量小</a:t>
            </a:r>
            <a:r>
              <a:rPr lang="zh-CN" altLang="en-US" sz="2400" dirty="0" smtClean="0"/>
              <a:t>。</a:t>
            </a:r>
            <a:endParaRPr lang="en-US" altLang="zh-CN" sz="2400" dirty="0" smtClean="0"/>
          </a:p>
          <a:p>
            <a:pPr>
              <a:buNone/>
            </a:pPr>
            <a:endParaRPr lang="en-US" altLang="zh-CN" sz="2400" dirty="0" smtClean="0"/>
          </a:p>
          <a:p>
            <a:pPr>
              <a:buNone/>
            </a:pPr>
            <a:r>
              <a:rPr lang="zh-CN" altLang="en-US" sz="2400" dirty="0" smtClean="0"/>
              <a:t>（</a:t>
            </a:r>
            <a:r>
              <a:rPr lang="en-US" altLang="zh-CN" sz="2400" dirty="0" smtClean="0"/>
              <a:t>3</a:t>
            </a:r>
            <a:r>
              <a:rPr lang="zh-CN" altLang="en-US" sz="2400" dirty="0" smtClean="0"/>
              <a:t>）植被条件</a:t>
            </a:r>
            <a:endParaRPr lang="en-US" altLang="zh-CN" sz="2400" dirty="0" smtClean="0"/>
          </a:p>
          <a:p>
            <a:r>
              <a:rPr lang="zh-CN" altLang="en-US" sz="2400" dirty="0" smtClean="0"/>
              <a:t>通常有植被的地区，由于植被的</a:t>
            </a:r>
            <a:r>
              <a:rPr lang="zh-CN" altLang="en-US" sz="2400" b="1" dirty="0" smtClean="0">
                <a:solidFill>
                  <a:srgbClr val="FF0000"/>
                </a:solidFill>
              </a:rPr>
              <a:t>滞水</a:t>
            </a:r>
            <a:r>
              <a:rPr lang="zh-CN" altLang="en-US" sz="2400" dirty="0" smtClean="0"/>
              <a:t>作用，</a:t>
            </a:r>
            <a:r>
              <a:rPr lang="zh-CN" altLang="en-US" sz="2400" b="1" dirty="0" smtClean="0">
                <a:solidFill>
                  <a:srgbClr val="FF0000"/>
                </a:solidFill>
              </a:rPr>
              <a:t>增加</a:t>
            </a:r>
            <a:r>
              <a:rPr lang="zh-CN" altLang="en-US" sz="2400" dirty="0" smtClean="0"/>
              <a:t>了下渗</a:t>
            </a:r>
            <a:r>
              <a:rPr lang="zh-CN" altLang="en-US" sz="2400" b="1" dirty="0" smtClean="0">
                <a:solidFill>
                  <a:srgbClr val="FF0000"/>
                </a:solidFill>
              </a:rPr>
              <a:t>时间</a:t>
            </a:r>
            <a:r>
              <a:rPr lang="zh-CN" altLang="en-US" sz="2400" dirty="0" smtClean="0"/>
              <a:t>，从而</a:t>
            </a:r>
            <a:r>
              <a:rPr lang="zh-CN" altLang="en-US" sz="2400" b="1" dirty="0" smtClean="0">
                <a:solidFill>
                  <a:srgbClr val="FF0000"/>
                </a:solidFill>
              </a:rPr>
              <a:t>减少</a:t>
            </a:r>
            <a:r>
              <a:rPr lang="zh-CN" altLang="en-US" sz="2400" dirty="0" smtClean="0"/>
              <a:t>了</a:t>
            </a:r>
            <a:r>
              <a:rPr lang="zh-CN" altLang="en-US" sz="2400" b="1" dirty="0" smtClean="0">
                <a:solidFill>
                  <a:srgbClr val="FF0000"/>
                </a:solidFill>
              </a:rPr>
              <a:t>地表径流</a:t>
            </a:r>
            <a:r>
              <a:rPr lang="zh-CN" altLang="en-US" sz="2400" dirty="0" smtClean="0"/>
              <a:t>，</a:t>
            </a:r>
            <a:r>
              <a:rPr lang="zh-CN" altLang="en-US" sz="2400" b="1" dirty="0" smtClean="0">
                <a:solidFill>
                  <a:srgbClr val="FF0000"/>
                </a:solidFill>
              </a:rPr>
              <a:t>增大</a:t>
            </a:r>
            <a:r>
              <a:rPr lang="zh-CN" altLang="en-US" sz="2400" dirty="0" smtClean="0"/>
              <a:t>了</a:t>
            </a:r>
            <a:r>
              <a:rPr lang="zh-CN" altLang="en-US" sz="2400" b="1" dirty="0" smtClean="0">
                <a:solidFill>
                  <a:srgbClr val="FF0000"/>
                </a:solidFill>
              </a:rPr>
              <a:t>下渗量</a:t>
            </a:r>
            <a:r>
              <a:rPr lang="zh-CN" altLang="en-US" sz="2400" dirty="0" smtClean="0"/>
              <a:t>。</a:t>
            </a:r>
            <a:endParaRPr lang="en-US" altLang="zh-CN" sz="2400" dirty="0" smtClean="0"/>
          </a:p>
          <a:p>
            <a:endParaRPr lang="zh-CN" altLang="en-US" sz="2400" dirty="0"/>
          </a:p>
        </p:txBody>
      </p:sp>
    </p:spTree>
    <p:extLst>
      <p:ext uri="{BB962C8B-B14F-4D97-AF65-F5344CB8AC3E}">
        <p14:creationId xmlns:p14="http://schemas.microsoft.com/office/powerpoint/2010/main" val="35037636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6" y="0"/>
            <a:ext cx="8229601" cy="735546"/>
          </a:xfrm>
        </p:spPr>
        <p:txBody>
          <a:bodyPr>
            <a:normAutofit/>
          </a:bodyPr>
          <a:lstStyle/>
          <a:p>
            <a:r>
              <a:rPr lang="zh-CN" altLang="en-US" sz="3300" dirty="0" smtClean="0"/>
              <a:t>影响下渗的因素</a:t>
            </a:r>
            <a:endParaRPr lang="zh-CN" altLang="en-US" sz="3300" dirty="0"/>
          </a:p>
        </p:txBody>
      </p:sp>
      <p:sp>
        <p:nvSpPr>
          <p:cNvPr id="3" name="内容占位符 2"/>
          <p:cNvSpPr>
            <a:spLocks noGrp="1"/>
          </p:cNvSpPr>
          <p:nvPr>
            <p:ph idx="1"/>
          </p:nvPr>
        </p:nvSpPr>
        <p:spPr>
          <a:xfrm>
            <a:off x="359532" y="627534"/>
            <a:ext cx="8229601" cy="4212468"/>
          </a:xfrm>
        </p:spPr>
        <p:txBody>
          <a:bodyPr>
            <a:noAutofit/>
          </a:bodyPr>
          <a:lstStyle/>
          <a:p>
            <a:pPr>
              <a:buNone/>
            </a:pPr>
            <a:r>
              <a:rPr lang="zh-CN" altLang="en-US" sz="2400" dirty="0" smtClean="0"/>
              <a:t>（</a:t>
            </a:r>
            <a:r>
              <a:rPr lang="en-US" altLang="zh-CN" sz="2400" dirty="0" smtClean="0"/>
              <a:t>4</a:t>
            </a:r>
            <a:r>
              <a:rPr lang="zh-CN" altLang="en-US" sz="2400" dirty="0" smtClean="0"/>
              <a:t>）降水特性</a:t>
            </a:r>
          </a:p>
          <a:p>
            <a:r>
              <a:rPr lang="zh-CN" altLang="en-US" sz="2400" dirty="0" smtClean="0"/>
              <a:t>降水特性包括降水</a:t>
            </a:r>
            <a:r>
              <a:rPr lang="zh-CN" altLang="en-US" sz="2400" b="1" dirty="0" smtClean="0">
                <a:solidFill>
                  <a:srgbClr val="FF0000"/>
                </a:solidFill>
              </a:rPr>
              <a:t>强度</a:t>
            </a:r>
            <a:r>
              <a:rPr lang="zh-CN" altLang="en-US" sz="2400" dirty="0" smtClean="0"/>
              <a:t>、</a:t>
            </a:r>
            <a:r>
              <a:rPr lang="zh-CN" altLang="en-US" sz="2400" b="1" dirty="0" smtClean="0">
                <a:solidFill>
                  <a:srgbClr val="FF0000"/>
                </a:solidFill>
              </a:rPr>
              <a:t>历时</a:t>
            </a:r>
            <a:r>
              <a:rPr lang="zh-CN" altLang="en-US" sz="2400" dirty="0" smtClean="0"/>
              <a:t>、降水</a:t>
            </a:r>
            <a:r>
              <a:rPr lang="zh-CN" altLang="en-US" sz="2400" b="1" dirty="0" smtClean="0">
                <a:solidFill>
                  <a:srgbClr val="FF0000"/>
                </a:solidFill>
              </a:rPr>
              <a:t>时空分布</a:t>
            </a:r>
            <a:r>
              <a:rPr lang="zh-CN" altLang="en-US" sz="2400" dirty="0" smtClean="0"/>
              <a:t>。</a:t>
            </a:r>
            <a:endParaRPr lang="en-US" altLang="zh-CN" sz="2400" dirty="0" smtClean="0"/>
          </a:p>
          <a:p>
            <a:r>
              <a:rPr lang="zh-CN" altLang="en-US" sz="2400" b="1" dirty="0" smtClean="0">
                <a:solidFill>
                  <a:srgbClr val="FF0000"/>
                </a:solidFill>
              </a:rPr>
              <a:t>降水强度</a:t>
            </a:r>
            <a:r>
              <a:rPr lang="zh-CN" altLang="en-US" sz="2400" dirty="0" smtClean="0"/>
              <a:t>直接影响土壤</a:t>
            </a:r>
            <a:r>
              <a:rPr lang="zh-CN" altLang="en-US" sz="2400" b="1" dirty="0" smtClean="0">
                <a:solidFill>
                  <a:srgbClr val="FF0000"/>
                </a:solidFill>
              </a:rPr>
              <a:t>下渗强度</a:t>
            </a:r>
            <a:r>
              <a:rPr lang="zh-CN" altLang="en-US" sz="2400" dirty="0" smtClean="0"/>
              <a:t>和下渗水量。当降水强度小于下渗能力时，降水全部渗入土壤。当降水强度大于下渗能力时，下渗率等于下渗能力。</a:t>
            </a:r>
            <a:endParaRPr lang="en-US" altLang="zh-CN" sz="2400" dirty="0" smtClean="0"/>
          </a:p>
          <a:p>
            <a:r>
              <a:rPr lang="zh-CN" altLang="en-US" sz="2400" dirty="0" smtClean="0"/>
              <a:t>对裸露的土壤，强降雨击碎土颗填充土壤空隙造成下渗能力减小。</a:t>
            </a:r>
            <a:endParaRPr lang="en-US" altLang="zh-CN" sz="2400" dirty="0" smtClean="0"/>
          </a:p>
          <a:p>
            <a:pPr>
              <a:buNone/>
            </a:pPr>
            <a:endParaRPr lang="en-US" altLang="zh-CN" sz="2400" dirty="0" smtClean="0"/>
          </a:p>
          <a:p>
            <a:endParaRPr lang="en-US" altLang="zh-CN" sz="2400" dirty="0" smtClean="0"/>
          </a:p>
          <a:p>
            <a:endParaRPr lang="en-US" altLang="zh-CN" sz="2400" dirty="0" smtClean="0"/>
          </a:p>
          <a:p>
            <a:endParaRPr lang="en-US" altLang="zh-CN" sz="2400" dirty="0" smtClean="0"/>
          </a:p>
          <a:p>
            <a:endParaRPr lang="zh-CN" altLang="en-US" sz="2400" dirty="0"/>
          </a:p>
        </p:txBody>
      </p:sp>
      <p:sp>
        <p:nvSpPr>
          <p:cNvPr id="7" name="TextBox 6"/>
          <p:cNvSpPr txBox="1"/>
          <p:nvPr/>
        </p:nvSpPr>
        <p:spPr>
          <a:xfrm>
            <a:off x="953603" y="3813895"/>
            <a:ext cx="7087514" cy="484747"/>
          </a:xfrm>
          <a:prstGeom prst="rect">
            <a:avLst/>
          </a:prstGeom>
          <a:noFill/>
        </p:spPr>
        <p:txBody>
          <a:bodyPr wrap="none" lIns="68579" tIns="34289" rIns="68579" bIns="34289" rtlCol="0">
            <a:spAutoFit/>
          </a:bodyPr>
          <a:lstStyle/>
          <a:p>
            <a:r>
              <a:rPr lang="zh-CN" altLang="en-US" sz="2700" b="1" dirty="0" smtClean="0">
                <a:solidFill>
                  <a:srgbClr val="FF0000"/>
                </a:solidFill>
              </a:rPr>
              <a:t>降水的强度越大，历时越短，下渗能力越弱。</a:t>
            </a:r>
            <a:endParaRPr lang="zh-CN" altLang="en-US" sz="2700" b="1" dirty="0">
              <a:solidFill>
                <a:srgbClr val="FF0000"/>
              </a:solidFill>
            </a:endParaRPr>
          </a:p>
        </p:txBody>
      </p:sp>
    </p:spTree>
    <p:extLst>
      <p:ext uri="{BB962C8B-B14F-4D97-AF65-F5344CB8AC3E}">
        <p14:creationId xmlns:p14="http://schemas.microsoft.com/office/powerpoint/2010/main" val="17663769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7"/>
          <p:cNvPicPr>
            <a:picLocks noChangeAspect="1" noChangeArrowheads="1"/>
          </p:cNvPicPr>
          <p:nvPr>
            <p:custDataLst>
              <p:tags r:id="rId1"/>
            </p:custDataLst>
          </p:nvPr>
        </p:nvPicPr>
        <p:blipFill>
          <a:blip r:embed="rId5" cstate="print"/>
          <a:srcRect/>
          <a:stretch>
            <a:fillRect/>
          </a:stretch>
        </p:blipFill>
        <p:spPr bwMode="auto">
          <a:xfrm>
            <a:off x="1438252" y="386593"/>
            <a:ext cx="6968280" cy="3302086"/>
          </a:xfrm>
          <a:prstGeom prst="rect">
            <a:avLst/>
          </a:prstGeom>
          <a:noFill/>
          <a:ln w="9525" algn="ctr">
            <a:noFill/>
            <a:miter lim="800000"/>
            <a:headEnd/>
            <a:tailEnd/>
          </a:ln>
        </p:spPr>
      </p:pic>
      <p:sp>
        <p:nvSpPr>
          <p:cNvPr id="6147" name="矩形 5"/>
          <p:cNvSpPr/>
          <p:nvPr>
            <p:custDataLst>
              <p:tags r:id="rId2"/>
            </p:custDataLst>
          </p:nvPr>
        </p:nvSpPr>
        <p:spPr>
          <a:xfrm>
            <a:off x="82857" y="3507854"/>
            <a:ext cx="8851106" cy="1536318"/>
          </a:xfrm>
          <a:prstGeom prst="rect">
            <a:avLst/>
          </a:prstGeom>
          <a:noFill/>
          <a:ln w="9525" cap="flat" cmpd="sng" algn="ctr">
            <a:noFill/>
            <a:prstDash val="solid"/>
            <a:round/>
            <a:headEnd type="none" w="med" len="med"/>
            <a:tailEnd type="none" w="med" len="med"/>
          </a:ln>
        </p:spPr>
        <p:txBody>
          <a:bodyPr lIns="68580" tIns="34290" rIns="68580" bIns="34290">
            <a:spAutoFit/>
          </a:bodyPr>
          <a:lstStyle/>
          <a:p>
            <a:pPr eaLnBrk="0" hangingPunct="0">
              <a:spcAft>
                <a:spcPts val="1350"/>
              </a:spcAft>
            </a:pPr>
            <a:r>
              <a:rPr lang="zh-CN" altLang="zh-CN" b="1" dirty="0">
                <a:latin typeface="宋体" charset="-122"/>
                <a:ea typeface="宋体" charset="-122"/>
              </a:rPr>
              <a:t>①地球各水体类型中占比重最大的是</a:t>
            </a:r>
            <a:r>
              <a:rPr lang="zh-CN" altLang="zh-CN" b="1" dirty="0">
                <a:solidFill>
                  <a:srgbClr val="2F5597"/>
                </a:solidFill>
                <a:latin typeface="宋体" charset="-122"/>
                <a:ea typeface="宋体" charset="-122"/>
              </a:rPr>
              <a:t>海洋水</a:t>
            </a:r>
            <a:r>
              <a:rPr lang="zh-CN" altLang="zh-CN" b="1" dirty="0">
                <a:latin typeface="宋体" charset="-122"/>
                <a:ea typeface="宋体" charset="-122"/>
              </a:rPr>
              <a:t>；</a:t>
            </a:r>
          </a:p>
          <a:p>
            <a:pPr eaLnBrk="0" hangingPunct="0">
              <a:spcAft>
                <a:spcPts val="1350"/>
              </a:spcAft>
            </a:pPr>
            <a:r>
              <a:rPr lang="zh-CN" altLang="zh-CN" b="1" dirty="0">
                <a:latin typeface="宋体" charset="-122"/>
                <a:ea typeface="宋体" charset="-122"/>
              </a:rPr>
              <a:t>②陆地淡水水体中占比重最大的是</a:t>
            </a:r>
            <a:r>
              <a:rPr lang="zh-CN" altLang="zh-CN" b="1" dirty="0">
                <a:solidFill>
                  <a:srgbClr val="2F5597"/>
                </a:solidFill>
                <a:latin typeface="宋体" charset="-122"/>
                <a:ea typeface="宋体" charset="-122"/>
              </a:rPr>
              <a:t>冰川水</a:t>
            </a:r>
            <a:r>
              <a:rPr lang="zh-CN" altLang="zh-CN" b="1" dirty="0">
                <a:latin typeface="宋体" charset="-122"/>
                <a:ea typeface="宋体" charset="-122"/>
              </a:rPr>
              <a:t>（主要分布在极地和高纬度、高海拔地区），其次是地下淡水。</a:t>
            </a:r>
          </a:p>
          <a:p>
            <a:pPr eaLnBrk="0" hangingPunct="0">
              <a:spcAft>
                <a:spcPts val="1350"/>
              </a:spcAft>
            </a:pPr>
            <a:r>
              <a:rPr lang="zh-CN" altLang="zh-CN" b="1" dirty="0">
                <a:latin typeface="宋体" charset="-122"/>
                <a:ea typeface="宋体" charset="-122"/>
              </a:rPr>
              <a:t>③目前可供人类直接利用的淡水资源是</a:t>
            </a:r>
            <a:r>
              <a:rPr lang="zh-CN" altLang="zh-CN" b="1" dirty="0">
                <a:solidFill>
                  <a:srgbClr val="C00000"/>
                </a:solidFill>
                <a:latin typeface="宋体" charset="-122"/>
                <a:ea typeface="宋体" charset="-122"/>
              </a:rPr>
              <a:t>河流水、淡水湖泊水、浅层地下水</a:t>
            </a:r>
            <a:r>
              <a:rPr lang="zh-CN" altLang="zh-CN" b="1" dirty="0">
                <a:latin typeface="宋体" charset="-122"/>
                <a:ea typeface="宋体" charset="-122"/>
              </a:rPr>
              <a:t>。</a:t>
            </a:r>
          </a:p>
        </p:txBody>
      </p:sp>
      <p:sp>
        <p:nvSpPr>
          <p:cNvPr id="6148" name="矩形 8"/>
          <p:cNvSpPr/>
          <p:nvPr>
            <p:custDataLst>
              <p:tags r:id="rId3"/>
            </p:custDataLst>
          </p:nvPr>
        </p:nvSpPr>
        <p:spPr>
          <a:xfrm>
            <a:off x="365522" y="176213"/>
            <a:ext cx="2145459" cy="484748"/>
          </a:xfrm>
          <a:prstGeom prst="rect">
            <a:avLst/>
          </a:prstGeom>
          <a:noFill/>
          <a:ln w="9525" cap="flat" cmpd="sng" algn="ctr">
            <a:noFill/>
            <a:prstDash val="solid"/>
            <a:round/>
            <a:headEnd type="none" w="med" len="med"/>
            <a:tailEnd type="none" w="med" len="med"/>
          </a:ln>
        </p:spPr>
        <p:txBody>
          <a:bodyPr wrap="none" lIns="68580" tIns="34290" rIns="68580" bIns="34290">
            <a:spAutoFit/>
          </a:bodyPr>
          <a:lstStyle/>
          <a:p>
            <a:pPr eaLnBrk="0" hangingPunct="0"/>
            <a:r>
              <a:rPr lang="en-US" altLang="zh-CN" sz="2700" b="1" dirty="0">
                <a:solidFill>
                  <a:srgbClr val="2F5597"/>
                </a:solidFill>
                <a:ea typeface="宋体" charset="-122"/>
              </a:rPr>
              <a:t>1.</a:t>
            </a:r>
            <a:r>
              <a:rPr lang="zh-CN" altLang="zh-CN" sz="2700" b="1" dirty="0">
                <a:solidFill>
                  <a:srgbClr val="2F5597"/>
                </a:solidFill>
                <a:ea typeface="宋体" charset="-122"/>
              </a:rPr>
              <a:t>水圈的组成</a:t>
            </a:r>
            <a:endParaRPr lang="zh-CN" altLang="en-US" sz="2700" dirty="0">
              <a:solidFill>
                <a:srgbClr val="2F5597"/>
              </a:solidFill>
              <a:cs typeface="等线"/>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 name="图片 48"/>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rcRect l="2179" t="5480" r="2179" b="9765"/>
          <a:stretch>
            <a:fillRect/>
          </a:stretch>
        </p:blipFill>
        <p:spPr>
          <a:xfrm>
            <a:off x="127771" y="838357"/>
            <a:ext cx="8745584" cy="3108820"/>
          </a:xfrm>
          <a:prstGeom prst="rect">
            <a:avLst/>
          </a:prstGeom>
        </p:spPr>
      </p:pic>
      <p:sp>
        <p:nvSpPr>
          <p:cNvPr id="4" name="文本框 3"/>
          <p:cNvSpPr txBox="1"/>
          <p:nvPr>
            <p:custDataLst>
              <p:tags r:id="rId2"/>
            </p:custDataLst>
          </p:nvPr>
        </p:nvSpPr>
        <p:spPr>
          <a:xfrm>
            <a:off x="113505" y="4303395"/>
            <a:ext cx="1937070" cy="392415"/>
          </a:xfrm>
          <a:prstGeom prst="rect">
            <a:avLst/>
          </a:prstGeom>
          <a:noFill/>
        </p:spPr>
        <p:txBody>
          <a:bodyPr wrap="none" lIns="68580" tIns="34290" rIns="68580" bIns="34290" rtlCol="0" anchor="t">
            <a:spAutoFit/>
          </a:bodyPr>
          <a:lstStyle/>
          <a:p>
            <a:pPr algn="ctr"/>
            <a:r>
              <a:rPr lang="zh-CN" altLang="en-US" sz="2100" b="1" spc="225" dirty="0">
                <a:solidFill>
                  <a:srgbClr val="BD4852"/>
                </a:solidFill>
                <a:latin typeface="+mn-ea"/>
                <a:sym typeface="+mn-ea"/>
              </a:rPr>
              <a:t>蒸发（蒸腾）</a:t>
            </a:r>
            <a:endParaRPr lang="zh-CN" altLang="en-US" sz="2100" dirty="0" smtClean="0">
              <a:latin typeface="+mn-ea"/>
            </a:endParaRPr>
          </a:p>
        </p:txBody>
      </p:sp>
      <p:grpSp>
        <p:nvGrpSpPr>
          <p:cNvPr id="2" name="组合 126"/>
          <p:cNvGrpSpPr/>
          <p:nvPr>
            <p:custDataLst>
              <p:tags r:id="rId3"/>
            </p:custDataLst>
          </p:nvPr>
        </p:nvGrpSpPr>
        <p:grpSpPr>
          <a:xfrm>
            <a:off x="2615719" y="268089"/>
            <a:ext cx="3912563" cy="463417"/>
            <a:chOff x="5069027" y="270693"/>
            <a:chExt cx="2053946" cy="617889"/>
          </a:xfrm>
          <a:solidFill>
            <a:srgbClr val="36A8A3"/>
          </a:solidFill>
        </p:grpSpPr>
        <p:sp>
          <p:nvSpPr>
            <p:cNvPr id="128" name="出自【趣你的PPT】(微信:qunideppt)：最优质的PPT资源库"/>
            <p:cNvSpPr>
              <a:spLocks noEditPoints="1"/>
            </p:cNvSpPr>
            <p:nvPr>
              <p:custDataLst>
                <p:tags r:id="rId14"/>
              </p:custDataLst>
            </p:nvPr>
          </p:nvSpPr>
          <p:spPr bwMode="auto">
            <a:xfrm>
              <a:off x="5069027" y="270693"/>
              <a:ext cx="2053946" cy="558407"/>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sp>
          <p:nvSpPr>
            <p:cNvPr id="129" name="矩形 128"/>
            <p:cNvSpPr/>
            <p:nvPr>
              <p:custDataLst>
                <p:tags r:id="rId15"/>
              </p:custDataLst>
            </p:nvPr>
          </p:nvSpPr>
          <p:spPr>
            <a:xfrm>
              <a:off x="5184135" y="273029"/>
              <a:ext cx="1823732" cy="615553"/>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zh-CN" altLang="en-US" sz="2400" b="1" spc="450" dirty="0">
                  <a:solidFill>
                    <a:schemeClr val="bg1"/>
                  </a:solidFill>
                  <a:latin typeface="微软雅黑" panose="020B0503020204020204" pitchFamily="34" charset="-122"/>
                  <a:ea typeface="微软雅黑" panose="020B0503020204020204" pitchFamily="34" charset="-122"/>
                </a:rPr>
                <a:t>水循环各环节的影响</a:t>
              </a:r>
            </a:p>
          </p:txBody>
        </p:sp>
      </p:grpSp>
      <p:sp>
        <p:nvSpPr>
          <p:cNvPr id="41988" name="圆角矩形 189"/>
          <p:cNvSpPr/>
          <p:nvPr>
            <p:custDataLst>
              <p:tags r:id="rId4"/>
            </p:custDataLst>
          </p:nvPr>
        </p:nvSpPr>
        <p:spPr>
          <a:xfrm>
            <a:off x="1965008" y="4078606"/>
            <a:ext cx="5805011" cy="840581"/>
          </a:xfrm>
          <a:prstGeom prst="roundRect">
            <a:avLst>
              <a:gd name="adj" fmla="val 50000"/>
            </a:avLst>
          </a:prstGeom>
          <a:solidFill>
            <a:srgbClr val="4472C4"/>
          </a:solidFill>
          <a:ln w="28575">
            <a:solidFill>
              <a:srgbClr val="FFFFFF"/>
            </a:solidFill>
            <a:round/>
          </a:ln>
        </p:spPr>
        <p:txBody>
          <a:bodyPr lIns="107817"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algn="l" eaLnBrk="0" hangingPunct="0">
              <a:lnSpc>
                <a:spcPct val="120000"/>
              </a:lnSpc>
            </a:pPr>
            <a:r>
              <a:rPr lang="zh-CN" altLang="en-US" b="1" dirty="0">
                <a:solidFill>
                  <a:srgbClr val="FFFFFF"/>
                </a:solidFill>
                <a:latin typeface="微软雅黑" panose="020B0503020204020204" pitchFamily="34" charset="-122"/>
                <a:ea typeface="微软雅黑" panose="020B0503020204020204" pitchFamily="34" charset="-122"/>
              </a:rPr>
              <a:t>① 气温  ② 光照  ③ 风速  ④ 空气湿度  ⑤ 水域面积</a:t>
            </a:r>
          </a:p>
        </p:txBody>
      </p:sp>
      <p:sp>
        <p:nvSpPr>
          <p:cNvPr id="7" name="文本框 6"/>
          <p:cNvSpPr txBox="1"/>
          <p:nvPr>
            <p:custDataLst>
              <p:tags r:id="rId5"/>
            </p:custDataLst>
          </p:nvPr>
        </p:nvSpPr>
        <p:spPr>
          <a:xfrm>
            <a:off x="117992" y="4303395"/>
            <a:ext cx="1337546" cy="392415"/>
          </a:xfrm>
          <a:prstGeom prst="rect">
            <a:avLst/>
          </a:prstGeom>
          <a:noFill/>
        </p:spPr>
        <p:txBody>
          <a:bodyPr wrap="none" lIns="68580" tIns="34290" rIns="68580" bIns="34290" rtlCol="0" anchor="t">
            <a:spAutoFit/>
          </a:bodyPr>
          <a:lstStyle/>
          <a:p>
            <a:pPr algn="ctr"/>
            <a:r>
              <a:rPr lang="zh-CN" altLang="en-US" sz="2100" b="1" spc="225" dirty="0">
                <a:solidFill>
                  <a:srgbClr val="BD4852"/>
                </a:solidFill>
                <a:latin typeface="+mn-ea"/>
                <a:sym typeface="+mn-ea"/>
              </a:rPr>
              <a:t>水汽输送</a:t>
            </a:r>
            <a:endParaRPr lang="zh-CN" altLang="en-US" sz="2100" b="1" spc="225" dirty="0" smtClean="0">
              <a:solidFill>
                <a:srgbClr val="BD4852"/>
              </a:solidFill>
              <a:latin typeface="+mn-ea"/>
              <a:sym typeface="+mn-ea"/>
            </a:endParaRPr>
          </a:p>
        </p:txBody>
      </p:sp>
      <p:sp>
        <p:nvSpPr>
          <p:cNvPr id="8" name="圆角矩形 192"/>
          <p:cNvSpPr/>
          <p:nvPr>
            <p:custDataLst>
              <p:tags r:id="rId6"/>
            </p:custDataLst>
          </p:nvPr>
        </p:nvSpPr>
        <p:spPr>
          <a:xfrm>
            <a:off x="1965008" y="4078606"/>
            <a:ext cx="5804535" cy="840581"/>
          </a:xfrm>
          <a:prstGeom prst="roundRect">
            <a:avLst>
              <a:gd name="adj" fmla="val 50000"/>
            </a:avLst>
          </a:prstGeom>
          <a:solidFill>
            <a:srgbClr val="00B050"/>
          </a:solidFill>
          <a:ln w="28575">
            <a:solidFill>
              <a:srgbClr val="FFFFFF"/>
            </a:solidFill>
            <a:round/>
          </a:ln>
        </p:spPr>
        <p:txBody>
          <a:bodyPr lIns="107817"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lnSpc>
                <a:spcPct val="130000"/>
              </a:lnSpc>
            </a:pPr>
            <a:r>
              <a:rPr lang="zh-CN" altLang="en-US" b="1" dirty="0">
                <a:solidFill>
                  <a:srgbClr val="FFFFFF"/>
                </a:solidFill>
                <a:latin typeface="微软雅黑" panose="020B0503020204020204" pitchFamily="34" charset="-122"/>
                <a:ea typeface="微软雅黑" panose="020B0503020204020204" pitchFamily="34" charset="-122"/>
              </a:rPr>
              <a:t>① 风   ② 海陆位置   ③ 地形阻挡</a:t>
            </a:r>
            <a:r>
              <a:rPr lang="en-US" altLang="zh-CN" b="1" dirty="0">
                <a:solidFill>
                  <a:srgbClr val="FFFFFF"/>
                </a:solidFill>
                <a:latin typeface="微软雅黑" panose="020B0503020204020204" pitchFamily="34" charset="-122"/>
                <a:ea typeface="微软雅黑" panose="020B0503020204020204" pitchFamily="34" charset="-122"/>
              </a:rPr>
              <a:t> (</a:t>
            </a:r>
            <a:r>
              <a:rPr lang="zh-CN" altLang="en-US" b="1" dirty="0">
                <a:solidFill>
                  <a:srgbClr val="FFFFFF"/>
                </a:solidFill>
                <a:latin typeface="微软雅黑" panose="020B0503020204020204" pitchFamily="34" charset="-122"/>
                <a:ea typeface="微软雅黑" panose="020B0503020204020204" pitchFamily="34" charset="-122"/>
              </a:rPr>
              <a:t>迎风坡）</a:t>
            </a:r>
          </a:p>
        </p:txBody>
      </p:sp>
      <p:sp>
        <p:nvSpPr>
          <p:cNvPr id="9" name="文本框 8"/>
          <p:cNvSpPr txBox="1"/>
          <p:nvPr>
            <p:custDataLst>
              <p:tags r:id="rId7"/>
            </p:custDataLst>
          </p:nvPr>
        </p:nvSpPr>
        <p:spPr>
          <a:xfrm>
            <a:off x="417753" y="4302919"/>
            <a:ext cx="738024" cy="392415"/>
          </a:xfrm>
          <a:prstGeom prst="rect">
            <a:avLst/>
          </a:prstGeom>
          <a:noFill/>
        </p:spPr>
        <p:txBody>
          <a:bodyPr wrap="none" lIns="68580" tIns="34290" rIns="68580" bIns="34290" rtlCol="0" anchor="t">
            <a:spAutoFit/>
          </a:bodyPr>
          <a:lstStyle/>
          <a:p>
            <a:pPr algn="ctr"/>
            <a:r>
              <a:rPr lang="zh-CN" altLang="en-US" sz="2100" b="1" spc="225" dirty="0">
                <a:solidFill>
                  <a:srgbClr val="BD4852"/>
                </a:solidFill>
                <a:latin typeface="+mn-ea"/>
                <a:sym typeface="+mn-ea"/>
              </a:rPr>
              <a:t>降水</a:t>
            </a:r>
            <a:endParaRPr lang="zh-CN" altLang="en-US" sz="2100" b="1" spc="225" dirty="0" smtClean="0">
              <a:solidFill>
                <a:srgbClr val="BD4852"/>
              </a:solidFill>
              <a:latin typeface="+mn-ea"/>
              <a:sym typeface="+mn-ea"/>
            </a:endParaRPr>
          </a:p>
        </p:txBody>
      </p:sp>
      <p:sp>
        <p:nvSpPr>
          <p:cNvPr id="10" name="圆角矩形 195"/>
          <p:cNvSpPr/>
          <p:nvPr>
            <p:custDataLst>
              <p:tags r:id="rId8"/>
            </p:custDataLst>
          </p:nvPr>
        </p:nvSpPr>
        <p:spPr>
          <a:xfrm>
            <a:off x="1576864" y="4089083"/>
            <a:ext cx="6936581" cy="830104"/>
          </a:xfrm>
          <a:prstGeom prst="roundRect">
            <a:avLst>
              <a:gd name="adj" fmla="val 39522"/>
            </a:avLst>
          </a:prstGeom>
          <a:solidFill>
            <a:srgbClr val="ED7D31"/>
          </a:solidFill>
          <a:ln w="28575">
            <a:solidFill>
              <a:srgbClr val="FFFFFF"/>
            </a:solidFill>
            <a:round/>
          </a:ln>
        </p:spPr>
        <p:txBody>
          <a:bodyPr lIns="107817"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lnSpc>
                <a:spcPct val="120000"/>
              </a:lnSpc>
            </a:pPr>
            <a:r>
              <a:rPr lang="zh-CN" altLang="en-US" b="1" dirty="0">
                <a:solidFill>
                  <a:srgbClr val="FFFFFF"/>
                </a:solidFill>
                <a:latin typeface="微软雅黑" panose="020B0503020204020204" pitchFamily="34" charset="-122"/>
                <a:ea typeface="微软雅黑" panose="020B0503020204020204" pitchFamily="34" charset="-122"/>
              </a:rPr>
              <a:t>① 空气湿度</a:t>
            </a:r>
            <a:r>
              <a:rPr lang="en-US" altLang="zh-CN" b="1" dirty="0">
                <a:solidFill>
                  <a:srgbClr val="FFFFFF"/>
                </a:solidFill>
                <a:latin typeface="微软雅黑" panose="020B0503020204020204" pitchFamily="34" charset="-122"/>
                <a:ea typeface="微软雅黑" panose="020B0503020204020204" pitchFamily="34" charset="-122"/>
              </a:rPr>
              <a:t> (</a:t>
            </a:r>
            <a:r>
              <a:rPr lang="zh-CN" altLang="en-US" b="1" dirty="0">
                <a:solidFill>
                  <a:srgbClr val="FFFFFF"/>
                </a:solidFill>
                <a:latin typeface="微软雅黑" panose="020B0503020204020204" pitchFamily="34" charset="-122"/>
                <a:ea typeface="微软雅黑" panose="020B0503020204020204" pitchFamily="34" charset="-122"/>
              </a:rPr>
              <a:t>水汽含量）  ② 空气上升  ③ 凝结核  ④ 地形坡向</a:t>
            </a:r>
          </a:p>
        </p:txBody>
      </p:sp>
      <p:pic>
        <p:nvPicPr>
          <p:cNvPr id="46082" name="图片 38" descr="1.3.4 降水的影响因素（2）"/>
          <p:cNvPicPr>
            <a:picLocks noChangeAspect="1"/>
          </p:cNvPicPr>
          <p:nvPr>
            <p:custDataLst>
              <p:tags r:id="rId9"/>
            </p:custDataLst>
          </p:nvPr>
        </p:nvPicPr>
        <p:blipFill>
          <a:blip r:embed="rId18" cstate="print"/>
          <a:srcRect l="28095" t="2167"/>
          <a:stretch>
            <a:fillRect/>
          </a:stretch>
        </p:blipFill>
        <p:spPr>
          <a:xfrm>
            <a:off x="4909661" y="1902619"/>
            <a:ext cx="4234339" cy="3240881"/>
          </a:xfrm>
          <a:prstGeom prst="rect">
            <a:avLst/>
          </a:prstGeom>
          <a:noFill/>
          <a:ln>
            <a:noFill/>
            <a:miter lim="800000"/>
          </a:ln>
        </p:spPr>
      </p:pic>
      <p:sp>
        <p:nvSpPr>
          <p:cNvPr id="11" name="文本框 10"/>
          <p:cNvSpPr txBox="1"/>
          <p:nvPr>
            <p:custDataLst>
              <p:tags r:id="rId10"/>
            </p:custDataLst>
          </p:nvPr>
        </p:nvSpPr>
        <p:spPr>
          <a:xfrm>
            <a:off x="248961" y="4302919"/>
            <a:ext cx="1337546" cy="392415"/>
          </a:xfrm>
          <a:prstGeom prst="rect">
            <a:avLst/>
          </a:prstGeom>
          <a:noFill/>
        </p:spPr>
        <p:txBody>
          <a:bodyPr wrap="none" lIns="68580" tIns="34290" rIns="68580" bIns="34290" rtlCol="0" anchor="t">
            <a:spAutoFit/>
          </a:bodyPr>
          <a:lstStyle/>
          <a:p>
            <a:pPr algn="ctr"/>
            <a:r>
              <a:rPr lang="zh-CN" altLang="en-US" sz="2100" b="1" spc="225" dirty="0">
                <a:solidFill>
                  <a:srgbClr val="BD4852"/>
                </a:solidFill>
                <a:latin typeface="+mn-ea"/>
                <a:sym typeface="+mn-ea"/>
              </a:rPr>
              <a:t>地表径流</a:t>
            </a:r>
            <a:endParaRPr lang="zh-CN" altLang="en-US" sz="2100" b="1" spc="225" dirty="0" smtClean="0">
              <a:solidFill>
                <a:srgbClr val="BD4852"/>
              </a:solidFill>
              <a:latin typeface="+mn-ea"/>
              <a:sym typeface="+mn-ea"/>
            </a:endParaRPr>
          </a:p>
        </p:txBody>
      </p:sp>
      <p:sp>
        <p:nvSpPr>
          <p:cNvPr id="12" name="圆角矩形 198"/>
          <p:cNvSpPr/>
          <p:nvPr>
            <p:custDataLst>
              <p:tags r:id="rId11"/>
            </p:custDataLst>
          </p:nvPr>
        </p:nvSpPr>
        <p:spPr>
          <a:xfrm>
            <a:off x="1572578" y="4089082"/>
            <a:ext cx="6589871" cy="829628"/>
          </a:xfrm>
          <a:prstGeom prst="roundRect">
            <a:avLst>
              <a:gd name="adj" fmla="val 31798"/>
            </a:avLst>
          </a:prstGeom>
          <a:solidFill>
            <a:srgbClr val="01AFDB"/>
          </a:solidFill>
          <a:ln w="28575">
            <a:solidFill>
              <a:srgbClr val="FFFFFF"/>
            </a:solidFill>
            <a:round/>
          </a:ln>
        </p:spPr>
        <p:txBody>
          <a:bodyPr lIns="0"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lnSpc>
                <a:spcPct val="130000"/>
              </a:lnSpc>
            </a:pP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① 年降水量  ② 流域面积  ③ 植被  ④ 地质条件  ⑤ 人类活动</a:t>
            </a:r>
          </a:p>
        </p:txBody>
      </p:sp>
      <p:sp>
        <p:nvSpPr>
          <p:cNvPr id="13" name="文本框 12"/>
          <p:cNvSpPr txBox="1"/>
          <p:nvPr>
            <p:custDataLst>
              <p:tags r:id="rId12"/>
            </p:custDataLst>
          </p:nvPr>
        </p:nvSpPr>
        <p:spPr>
          <a:xfrm>
            <a:off x="417753" y="4302919"/>
            <a:ext cx="738024" cy="392415"/>
          </a:xfrm>
          <a:prstGeom prst="rect">
            <a:avLst/>
          </a:prstGeom>
          <a:noFill/>
        </p:spPr>
        <p:txBody>
          <a:bodyPr wrap="none" lIns="68580" tIns="34290" rIns="68580" bIns="34290" rtlCol="0" anchor="t">
            <a:spAutoFit/>
          </a:bodyPr>
          <a:lstStyle/>
          <a:p>
            <a:pPr algn="ctr"/>
            <a:r>
              <a:rPr lang="zh-CN" altLang="en-US" sz="2100" b="1" spc="225" dirty="0">
                <a:solidFill>
                  <a:srgbClr val="BD4852"/>
                </a:solidFill>
                <a:latin typeface="+mn-ea"/>
                <a:sym typeface="+mn-ea"/>
              </a:rPr>
              <a:t>下渗</a:t>
            </a:r>
            <a:endParaRPr lang="zh-CN" altLang="en-US" sz="2100" b="1" spc="225" dirty="0" smtClean="0">
              <a:solidFill>
                <a:srgbClr val="BD4852"/>
              </a:solidFill>
              <a:latin typeface="+mn-ea"/>
              <a:sym typeface="+mn-ea"/>
            </a:endParaRPr>
          </a:p>
        </p:txBody>
      </p:sp>
      <p:sp>
        <p:nvSpPr>
          <p:cNvPr id="15" name="圆角矩形 201"/>
          <p:cNvSpPr/>
          <p:nvPr>
            <p:custDataLst>
              <p:tags r:id="rId13"/>
            </p:custDataLst>
          </p:nvPr>
        </p:nvSpPr>
        <p:spPr>
          <a:xfrm>
            <a:off x="1199197" y="4089082"/>
            <a:ext cx="7944803" cy="829628"/>
          </a:xfrm>
          <a:prstGeom prst="roundRect">
            <a:avLst>
              <a:gd name="adj" fmla="val 22832"/>
            </a:avLst>
          </a:prstGeom>
          <a:solidFill>
            <a:srgbClr val="333F50"/>
          </a:solidFill>
          <a:ln w="28575">
            <a:solidFill>
              <a:srgbClr val="FFFFFF"/>
            </a:solidFill>
            <a:round/>
          </a:ln>
        </p:spPr>
        <p:txBody>
          <a:bodyPr lIns="27073"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lnSpc>
                <a:spcPct val="280000"/>
              </a:lnSpc>
            </a:pP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①年降水量和持续时间  ② 地面坡度  ③ 地面性质  ④ 植被覆盖率  </a:t>
            </a:r>
            <a:r>
              <a:rPr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⑤ </a:t>
            </a:r>
            <a:r>
              <a:rPr b="1" dirty="0" err="1">
                <a:solidFill>
                  <a:srgbClr val="FFFFFF"/>
                </a:solidFill>
                <a:latin typeface="微软雅黑" panose="020B0503020204020204" pitchFamily="34" charset="-122"/>
                <a:ea typeface="微软雅黑" panose="020B0503020204020204" pitchFamily="34" charset="-122"/>
                <a:sym typeface="宋体" panose="02010600030101010101" pitchFamily="2" charset="-122"/>
              </a:rPr>
              <a:t>植被</a:t>
            </a:r>
            <a:endPar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a:p>
            <a:pPr lvl="0" eaLnBrk="0" hangingPunct="0">
              <a:lnSpc>
                <a:spcPct val="150000"/>
              </a:lnSpc>
            </a:pPr>
            <a:endPar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187273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988"/>
                                        </p:tgtEl>
                                        <p:attrNameLst>
                                          <p:attrName>style.visibility</p:attrName>
                                        </p:attrNameLst>
                                      </p:cBhvr>
                                      <p:to>
                                        <p:strVal val="visible"/>
                                      </p:to>
                                    </p:set>
                                    <p:animEffect transition="in" filter="blinds(horizontal)">
                                      <p:cBhvr>
                                        <p:cTn id="12" dur="500"/>
                                        <p:tgtEl>
                                          <p:spTgt spid="41988"/>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xit" presetSubtype="10" fill="hold" grpId="1" nodeType="clickEffect">
                                  <p:stCondLst>
                                    <p:cond delay="0"/>
                                  </p:stCondLst>
                                  <p:childTnLst>
                                    <p:animEffect transition="out" filter="blinds(horizontal)">
                                      <p:cBhvr>
                                        <p:cTn id="16" dur="500"/>
                                        <p:tgtEl>
                                          <p:spTgt spid="41988"/>
                                        </p:tgtEl>
                                      </p:cBhvr>
                                    </p:animEffect>
                                    <p:set>
                                      <p:cBhvr>
                                        <p:cTn id="17" dur="1" fill="hold">
                                          <p:stCondLst>
                                            <p:cond delay="499"/>
                                          </p:stCondLst>
                                        </p:cTn>
                                        <p:tgtEl>
                                          <p:spTgt spid="41988"/>
                                        </p:tgtEl>
                                        <p:attrNameLst>
                                          <p:attrName>style.visibility</p:attrName>
                                        </p:attrNameLst>
                                      </p:cBhvr>
                                      <p:to>
                                        <p:strVal val="hidden"/>
                                      </p:to>
                                    </p:set>
                                  </p:childTnLst>
                                </p:cTn>
                              </p:par>
                              <p:par>
                                <p:cTn id="18" presetID="3" presetClass="exit" presetSubtype="10" fill="hold" grpId="1" nodeType="withEffect">
                                  <p:stCondLst>
                                    <p:cond delay="0"/>
                                  </p:stCondLst>
                                  <p:childTnLst>
                                    <p:animEffect transition="out" filter="blinds(horizontal)">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3" presetClass="exit" presetSubtype="10" fill="hold" grpId="1" nodeType="clickEffect">
                                  <p:stCondLst>
                                    <p:cond delay="0"/>
                                  </p:stCondLst>
                                  <p:childTnLst>
                                    <p:animEffect transition="out" filter="blinds(horizontal)">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3" presetClass="exit" presetSubtype="10" fill="hold" grpId="1" nodeType="withEffect">
                                  <p:stCondLst>
                                    <p:cond delay="0"/>
                                  </p:stCondLst>
                                  <p:childTnLst>
                                    <p:animEffect transition="out" filter="blinds(horizontal)">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after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childTnLst>
                          </p:cTn>
                        </p:par>
                      </p:childTnLst>
                    </p:cTn>
                  </p:par>
                  <p:par>
                    <p:cTn id="44" fill="hold" nodeType="clickPar">
                      <p:stCondLst>
                        <p:cond delay="indefinite"/>
                      </p:stCondLst>
                      <p:childTnLst>
                        <p:par>
                          <p:cTn id="45" fill="hold" nodeType="after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childTnLst>
                          </p:cTn>
                        </p:par>
                      </p:childTnLst>
                    </p:cTn>
                  </p:par>
                  <p:par>
                    <p:cTn id="49" fill="hold" nodeType="clickPar">
                      <p:stCondLst>
                        <p:cond delay="indefinite"/>
                      </p:stCondLst>
                      <p:childTnLst>
                        <p:par>
                          <p:cTn id="50" fill="hold" nodeType="after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46082"/>
                                        </p:tgtEl>
                                        <p:attrNameLst>
                                          <p:attrName>style.visibility</p:attrName>
                                        </p:attrNameLst>
                                      </p:cBhvr>
                                      <p:to>
                                        <p:strVal val="visible"/>
                                      </p:to>
                                    </p:set>
                                    <p:animEffect transition="in" filter="blinds(horizontal)">
                                      <p:cBhvr>
                                        <p:cTn id="53" dur="500"/>
                                        <p:tgtEl>
                                          <p:spTgt spid="46082"/>
                                        </p:tgtEl>
                                      </p:cBhvr>
                                    </p:animEffect>
                                  </p:childTnLst>
                                </p:cTn>
                              </p:par>
                            </p:childTnLst>
                          </p:cTn>
                        </p:par>
                      </p:childTnLst>
                    </p:cTn>
                  </p:par>
                  <p:par>
                    <p:cTn id="54" fill="hold" nodeType="clickPar">
                      <p:stCondLst>
                        <p:cond delay="indefinite"/>
                      </p:stCondLst>
                      <p:childTnLst>
                        <p:par>
                          <p:cTn id="55" fill="hold" nodeType="afterGroup">
                            <p:stCondLst>
                              <p:cond delay="0"/>
                            </p:stCondLst>
                            <p:childTnLst>
                              <p:par>
                                <p:cTn id="56" presetID="3" presetClass="exit" presetSubtype="10" fill="hold" grpId="1" nodeType="clickEffect">
                                  <p:stCondLst>
                                    <p:cond delay="0"/>
                                  </p:stCondLst>
                                  <p:childTnLst>
                                    <p:animEffect transition="out" filter="blinds(horizontal)">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3" presetClass="exit" presetSubtype="10" fill="hold" nodeType="withEffect">
                                  <p:stCondLst>
                                    <p:cond delay="0"/>
                                  </p:stCondLst>
                                  <p:childTnLst>
                                    <p:animEffect transition="out" filter="blinds(horizontal)">
                                      <p:cBhvr>
                                        <p:cTn id="63" dur="500"/>
                                        <p:tgtEl>
                                          <p:spTgt spid="46082"/>
                                        </p:tgtEl>
                                      </p:cBhvr>
                                    </p:animEffect>
                                    <p:set>
                                      <p:cBhvr>
                                        <p:cTn id="64" dur="1" fill="hold">
                                          <p:stCondLst>
                                            <p:cond delay="499"/>
                                          </p:stCondLst>
                                        </p:cTn>
                                        <p:tgtEl>
                                          <p:spTgt spid="46082"/>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after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blinds(horizontal)">
                                      <p:cBhvr>
                                        <p:cTn id="69" dur="500"/>
                                        <p:tgtEl>
                                          <p:spTgt spid="11"/>
                                        </p:tgtEl>
                                      </p:cBhvr>
                                    </p:animEffect>
                                  </p:childTnLst>
                                </p:cTn>
                              </p:par>
                            </p:childTnLst>
                          </p:cTn>
                        </p:par>
                      </p:childTnLst>
                    </p:cTn>
                  </p:par>
                  <p:par>
                    <p:cTn id="70" fill="hold" nodeType="clickPar">
                      <p:stCondLst>
                        <p:cond delay="indefinite"/>
                      </p:stCondLst>
                      <p:childTnLst>
                        <p:par>
                          <p:cTn id="71" fill="hold" nodeType="afterGroup">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blinds(horizontal)">
                                      <p:cBhvr>
                                        <p:cTn id="74" dur="500"/>
                                        <p:tgtEl>
                                          <p:spTgt spid="12"/>
                                        </p:tgtEl>
                                      </p:cBhvr>
                                    </p:animEffect>
                                  </p:childTnLst>
                                </p:cTn>
                              </p:par>
                            </p:childTnLst>
                          </p:cTn>
                        </p:par>
                      </p:childTnLst>
                    </p:cTn>
                  </p:par>
                  <p:par>
                    <p:cTn id="75" fill="hold" nodeType="clickPar">
                      <p:stCondLst>
                        <p:cond delay="indefinite"/>
                      </p:stCondLst>
                      <p:childTnLst>
                        <p:par>
                          <p:cTn id="76" fill="hold" nodeType="afterGroup">
                            <p:stCondLst>
                              <p:cond delay="0"/>
                            </p:stCondLst>
                            <p:childTnLst>
                              <p:par>
                                <p:cTn id="77" presetID="3" presetClass="exit" presetSubtype="10" fill="hold" grpId="1" nodeType="clickEffect">
                                  <p:stCondLst>
                                    <p:cond delay="0"/>
                                  </p:stCondLst>
                                  <p:childTnLst>
                                    <p:animEffect transition="out" filter="blinds(horizontal)">
                                      <p:cBhvr>
                                        <p:cTn id="78" dur="500"/>
                                        <p:tgtEl>
                                          <p:spTgt spid="11"/>
                                        </p:tgtEl>
                                      </p:cBhvr>
                                    </p:animEffect>
                                    <p:set>
                                      <p:cBhvr>
                                        <p:cTn id="79" dur="1" fill="hold">
                                          <p:stCondLst>
                                            <p:cond delay="499"/>
                                          </p:stCondLst>
                                        </p:cTn>
                                        <p:tgtEl>
                                          <p:spTgt spid="11"/>
                                        </p:tgtEl>
                                        <p:attrNameLst>
                                          <p:attrName>style.visibility</p:attrName>
                                        </p:attrNameLst>
                                      </p:cBhvr>
                                      <p:to>
                                        <p:strVal val="hidden"/>
                                      </p:to>
                                    </p:set>
                                  </p:childTnLst>
                                </p:cTn>
                              </p:par>
                              <p:par>
                                <p:cTn id="80" presetID="3" presetClass="exit" presetSubtype="10" fill="hold" grpId="1" nodeType="withEffect">
                                  <p:stCondLst>
                                    <p:cond delay="0"/>
                                  </p:stCondLst>
                                  <p:childTnLst>
                                    <p:animEffect transition="out" filter="blinds(horizontal)">
                                      <p:cBhvr>
                                        <p:cTn id="81" dur="500"/>
                                        <p:tgtEl>
                                          <p:spTgt spid="12"/>
                                        </p:tgtEl>
                                      </p:cBhvr>
                                    </p:animEffect>
                                    <p:set>
                                      <p:cBhvr>
                                        <p:cTn id="82" dur="1" fill="hold">
                                          <p:stCondLst>
                                            <p:cond delay="499"/>
                                          </p:stCondLst>
                                        </p:cTn>
                                        <p:tgtEl>
                                          <p:spTgt spid="12"/>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after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blinds(horizontal)">
                                      <p:cBhvr>
                                        <p:cTn id="87" dur="500"/>
                                        <p:tgtEl>
                                          <p:spTgt spid="13"/>
                                        </p:tgtEl>
                                      </p:cBhvr>
                                    </p:animEffect>
                                  </p:childTnLst>
                                </p:cTn>
                              </p:par>
                            </p:childTnLst>
                          </p:cTn>
                        </p:par>
                      </p:childTnLst>
                    </p:cTn>
                  </p:par>
                  <p:par>
                    <p:cTn id="88" fill="hold" nodeType="clickPar">
                      <p:stCondLst>
                        <p:cond delay="indefinite"/>
                      </p:stCondLst>
                      <p:childTnLst>
                        <p:par>
                          <p:cTn id="89" fill="hold" nodeType="after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blinds(horizontal)">
                                      <p:cBhvr>
                                        <p:cTn id="9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1988" grpId="0" animBg="1"/>
      <p:bldP spid="41988" grpId="1" animBg="1"/>
      <p:bldP spid="7" grpId="0"/>
      <p:bldP spid="7" grpId="1"/>
      <p:bldP spid="8" grpId="0" animBg="1"/>
      <p:bldP spid="8" grpId="1" animBg="1"/>
      <p:bldP spid="9" grpId="0"/>
      <p:bldP spid="9" grpId="1"/>
      <p:bldP spid="10" grpId="0" animBg="1"/>
      <p:bldP spid="10" grpId="1" animBg="1"/>
      <p:bldP spid="11" grpId="0"/>
      <p:bldP spid="11" grpId="1"/>
      <p:bldP spid="12" grpId="0" animBg="1"/>
      <p:bldP spid="12" grpId="1" animBg="1"/>
      <p:bldP spid="13"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7"/>
          <p:cNvGrpSpPr/>
          <p:nvPr>
            <p:custDataLst>
              <p:tags r:id="rId1"/>
            </p:custDataLst>
          </p:nvPr>
        </p:nvGrpSpPr>
        <p:grpSpPr>
          <a:xfrm>
            <a:off x="180182" y="1628299"/>
            <a:ext cx="1500187" cy="2601913"/>
            <a:chOff x="833" y="3940"/>
            <a:chExt cx="3157" cy="5480"/>
          </a:xfrm>
        </p:grpSpPr>
        <p:cxnSp>
          <p:nvCxnSpPr>
            <p:cNvPr id="41987" name="直接连接符 188"/>
            <p:cNvCxnSpPr/>
            <p:nvPr>
              <p:custDataLst>
                <p:tags r:id="rId24"/>
              </p:custDataLst>
            </p:nvPr>
          </p:nvCxnSpPr>
          <p:spPr>
            <a:xfrm flipH="1">
              <a:off x="1748" y="3940"/>
              <a:ext cx="10" cy="909"/>
            </a:xfrm>
            <a:prstGeom prst="line">
              <a:avLst/>
            </a:prstGeom>
            <a:noFill/>
            <a:ln w="31750">
              <a:solidFill>
                <a:schemeClr val="accent2"/>
              </a:solidFill>
              <a:round/>
            </a:ln>
          </p:spPr>
        </p:cxnSp>
        <p:sp>
          <p:nvSpPr>
            <p:cNvPr id="41988" name="圆角矩形 189"/>
            <p:cNvSpPr/>
            <p:nvPr>
              <p:custDataLst>
                <p:tags r:id="rId25"/>
              </p:custDataLst>
            </p:nvPr>
          </p:nvSpPr>
          <p:spPr>
            <a:xfrm>
              <a:off x="833" y="4813"/>
              <a:ext cx="3157" cy="4607"/>
            </a:xfrm>
            <a:prstGeom prst="roundRect">
              <a:avLst>
                <a:gd name="adj" fmla="val 6000"/>
              </a:avLst>
            </a:prstGeom>
            <a:solidFill>
              <a:srgbClr val="4472C4"/>
            </a:solidFill>
            <a:ln w="28575">
              <a:solidFill>
                <a:srgbClr val="FFFFFF"/>
              </a:solidFill>
              <a:round/>
            </a:ln>
          </p:spPr>
          <p:txBody>
            <a:bodyPr lIns="143756" rIns="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rPr>
                <a:t>① 气温</a:t>
              </a:r>
            </a:p>
            <a:p>
              <a:pPr lvl="0"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rPr>
                <a:t>② 光照</a:t>
              </a:r>
            </a:p>
            <a:p>
              <a:pPr lvl="0"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rPr>
                <a:t>③ 风速</a:t>
              </a:r>
            </a:p>
            <a:p>
              <a:pPr lvl="0"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rPr>
                <a:t>④ 空气湿度</a:t>
              </a:r>
            </a:p>
            <a:p>
              <a:pPr lvl="0"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rPr>
                <a:t>⑤ 水域</a:t>
              </a:r>
              <a:r>
                <a:rPr lang="zh-CN" altLang="en-US" sz="1600" b="1" dirty="0" smtClean="0">
                  <a:solidFill>
                    <a:srgbClr val="FFFFFF"/>
                  </a:solidFill>
                  <a:latin typeface="微软雅黑" panose="020B0503020204020204" pitchFamily="34" charset="-122"/>
                  <a:ea typeface="微软雅黑" panose="020B0503020204020204" pitchFamily="34" charset="-122"/>
                </a:rPr>
                <a:t>面积</a:t>
              </a:r>
              <a:endParaRPr lang="en-US" altLang="zh-CN" sz="1600" b="1" dirty="0" smtClean="0">
                <a:solidFill>
                  <a:srgbClr val="FFFFFF"/>
                </a:solidFill>
                <a:latin typeface="微软雅黑" panose="020B0503020204020204" pitchFamily="34" charset="-122"/>
                <a:ea typeface="微软雅黑" panose="020B0503020204020204" pitchFamily="34" charset="-122"/>
              </a:endParaRPr>
            </a:p>
            <a:p>
              <a:pPr lvl="0" eaLnBrk="0" hangingPunct="0">
                <a:lnSpc>
                  <a:spcPct val="150000"/>
                </a:lnSpc>
              </a:pPr>
              <a:r>
                <a:rPr lang="zh-CN" altLang="en-US" sz="1600" b="1" dirty="0" smtClean="0">
                  <a:solidFill>
                    <a:srgbClr val="FFFFFF"/>
                  </a:solidFill>
                  <a:latin typeface="微软雅黑" panose="020B0503020204020204" pitchFamily="34" charset="-122"/>
                  <a:ea typeface="微软雅黑" panose="020B0503020204020204" pitchFamily="34" charset="-122"/>
                </a:rPr>
                <a:t>⑥植被覆盖率</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grpSp>
        <p:nvGrpSpPr>
          <p:cNvPr id="3" name="组合 190"/>
          <p:cNvGrpSpPr/>
          <p:nvPr>
            <p:custDataLst>
              <p:tags r:id="rId2"/>
            </p:custDataLst>
          </p:nvPr>
        </p:nvGrpSpPr>
        <p:grpSpPr>
          <a:xfrm>
            <a:off x="1974057" y="1617187"/>
            <a:ext cx="1504950" cy="2613025"/>
            <a:chOff x="4608" y="3916"/>
            <a:chExt cx="3168" cy="5504"/>
          </a:xfrm>
        </p:grpSpPr>
        <p:cxnSp>
          <p:nvCxnSpPr>
            <p:cNvPr id="41990" name="直接连接符 191"/>
            <p:cNvCxnSpPr/>
            <p:nvPr>
              <p:custDataLst>
                <p:tags r:id="rId22"/>
              </p:custDataLst>
            </p:nvPr>
          </p:nvCxnSpPr>
          <p:spPr>
            <a:xfrm flipH="1">
              <a:off x="5824" y="3916"/>
              <a:ext cx="0" cy="920"/>
            </a:xfrm>
            <a:prstGeom prst="line">
              <a:avLst/>
            </a:prstGeom>
            <a:noFill/>
            <a:ln w="34925">
              <a:solidFill>
                <a:srgbClr val="ED7D31"/>
              </a:solidFill>
              <a:round/>
            </a:ln>
          </p:spPr>
        </p:cxnSp>
        <p:sp>
          <p:nvSpPr>
            <p:cNvPr id="41991" name="圆角矩形 192"/>
            <p:cNvSpPr/>
            <p:nvPr>
              <p:custDataLst>
                <p:tags r:id="rId23"/>
              </p:custDataLst>
            </p:nvPr>
          </p:nvSpPr>
          <p:spPr>
            <a:xfrm>
              <a:off x="4608" y="4812"/>
              <a:ext cx="3168" cy="4608"/>
            </a:xfrm>
            <a:prstGeom prst="roundRect">
              <a:avLst>
                <a:gd name="adj" fmla="val 6000"/>
              </a:avLst>
            </a:prstGeom>
            <a:solidFill>
              <a:srgbClr val="00B050"/>
            </a:solidFill>
            <a:ln w="28575">
              <a:solidFill>
                <a:srgbClr val="FFFFFF"/>
              </a:solidFill>
              <a:round/>
            </a:ln>
          </p:spPr>
          <p:txBody>
            <a:bodyPr lIns="143756" rIns="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lnSpc>
                  <a:spcPct val="150000"/>
                </a:lnSpc>
              </a:pPr>
              <a:r>
                <a:rPr lang="zh-CN" altLang="en-US" b="1" dirty="0">
                  <a:solidFill>
                    <a:srgbClr val="FFFFFF"/>
                  </a:solidFill>
                  <a:latin typeface="微软雅黑" panose="020B0503020204020204" pitchFamily="34" charset="-122"/>
                  <a:ea typeface="微软雅黑" panose="020B0503020204020204" pitchFamily="34" charset="-122"/>
                </a:rPr>
                <a:t>① 风带</a:t>
              </a:r>
            </a:p>
            <a:p>
              <a:pPr lvl="0" eaLnBrk="0" hangingPunct="0">
                <a:lnSpc>
                  <a:spcPct val="150000"/>
                </a:lnSpc>
              </a:pPr>
              <a:r>
                <a:rPr lang="zh-CN" altLang="en-US" b="1" dirty="0">
                  <a:solidFill>
                    <a:srgbClr val="FFFFFF"/>
                  </a:solidFill>
                  <a:latin typeface="微软雅黑" panose="020B0503020204020204" pitchFamily="34" charset="-122"/>
                  <a:ea typeface="微软雅黑" panose="020B0503020204020204" pitchFamily="34" charset="-122"/>
                </a:rPr>
                <a:t>② 海陆位置</a:t>
              </a:r>
            </a:p>
            <a:p>
              <a:pPr lvl="0" eaLnBrk="0" hangingPunct="0">
                <a:lnSpc>
                  <a:spcPct val="150000"/>
                </a:lnSpc>
              </a:pPr>
              <a:r>
                <a:rPr lang="zh-CN" altLang="en-US" b="1" dirty="0">
                  <a:solidFill>
                    <a:srgbClr val="FFFFFF"/>
                  </a:solidFill>
                  <a:latin typeface="微软雅黑" panose="020B0503020204020204" pitchFamily="34" charset="-122"/>
                  <a:ea typeface="微软雅黑" panose="020B0503020204020204" pitchFamily="34" charset="-122"/>
                </a:rPr>
                <a:t>③ 地形阻挡</a:t>
              </a:r>
              <a:r>
                <a:rPr lang="en-US" altLang="zh-CN" b="1" dirty="0">
                  <a:solidFill>
                    <a:srgbClr val="FFFFFF"/>
                  </a:solidFill>
                  <a:latin typeface="微软雅黑" panose="020B0503020204020204" pitchFamily="34" charset="-122"/>
                  <a:ea typeface="微软雅黑" panose="020B0503020204020204" pitchFamily="34" charset="-122"/>
                </a:rPr>
                <a:t>    (</a:t>
              </a:r>
              <a:r>
                <a:rPr lang="zh-CN" altLang="en-US" b="1" dirty="0">
                  <a:solidFill>
                    <a:srgbClr val="FFFFFF"/>
                  </a:solidFill>
                  <a:latin typeface="微软雅黑" panose="020B0503020204020204" pitchFamily="34" charset="-122"/>
                  <a:ea typeface="微软雅黑" panose="020B0503020204020204" pitchFamily="34" charset="-122"/>
                </a:rPr>
                <a:t>呈迎风坡）</a:t>
              </a:r>
            </a:p>
          </p:txBody>
        </p:sp>
      </p:grpSp>
      <p:grpSp>
        <p:nvGrpSpPr>
          <p:cNvPr id="4" name="组合 193"/>
          <p:cNvGrpSpPr/>
          <p:nvPr>
            <p:custDataLst>
              <p:tags r:id="rId3"/>
            </p:custDataLst>
          </p:nvPr>
        </p:nvGrpSpPr>
        <p:grpSpPr>
          <a:xfrm>
            <a:off x="3752056" y="1625124"/>
            <a:ext cx="1665339" cy="2605088"/>
            <a:chOff x="8429" y="3934"/>
            <a:chExt cx="3507" cy="5486"/>
          </a:xfrm>
        </p:grpSpPr>
        <p:cxnSp>
          <p:nvCxnSpPr>
            <p:cNvPr id="41993" name="直接连接符 194"/>
            <p:cNvCxnSpPr/>
            <p:nvPr>
              <p:custDataLst>
                <p:tags r:id="rId20"/>
              </p:custDataLst>
            </p:nvPr>
          </p:nvCxnSpPr>
          <p:spPr>
            <a:xfrm flipH="1">
              <a:off x="9539" y="3934"/>
              <a:ext cx="7" cy="919"/>
            </a:xfrm>
            <a:prstGeom prst="line">
              <a:avLst/>
            </a:prstGeom>
            <a:noFill/>
            <a:ln w="38100">
              <a:solidFill>
                <a:schemeClr val="accent2"/>
              </a:solidFill>
              <a:round/>
            </a:ln>
          </p:spPr>
        </p:cxnSp>
        <p:sp>
          <p:nvSpPr>
            <p:cNvPr id="41994" name="圆角矩形 195"/>
            <p:cNvSpPr/>
            <p:nvPr>
              <p:custDataLst>
                <p:tags r:id="rId21"/>
              </p:custDataLst>
            </p:nvPr>
          </p:nvSpPr>
          <p:spPr>
            <a:xfrm>
              <a:off x="8429" y="4813"/>
              <a:ext cx="3507" cy="4607"/>
            </a:xfrm>
            <a:prstGeom prst="roundRect">
              <a:avLst>
                <a:gd name="adj" fmla="val 6000"/>
              </a:avLst>
            </a:prstGeom>
            <a:solidFill>
              <a:srgbClr val="ED7D31"/>
            </a:solidFill>
            <a:ln w="28575">
              <a:solidFill>
                <a:srgbClr val="FFFFFF"/>
              </a:solidFill>
              <a:round/>
            </a:ln>
          </p:spPr>
          <p:txBody>
            <a:bodyPr lIns="143756" rIns="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rPr>
                <a:t>① 空气湿度</a:t>
              </a:r>
            </a:p>
            <a:p>
              <a:pPr lvl="0" eaLnBrk="0" hangingPunct="0">
                <a:lnSpc>
                  <a:spcPct val="150000"/>
                </a:lnSpc>
              </a:pPr>
              <a:r>
                <a:rPr lang="en-US" altLang="zh-CN" sz="1600" b="1" dirty="0">
                  <a:solidFill>
                    <a:srgbClr val="FFFFFF"/>
                  </a:solidFill>
                  <a:latin typeface="微软雅黑" panose="020B0503020204020204" pitchFamily="34" charset="-122"/>
                  <a:ea typeface="微软雅黑" panose="020B0503020204020204" pitchFamily="34" charset="-122"/>
                </a:rPr>
                <a:t>  (</a:t>
              </a:r>
              <a:r>
                <a:rPr lang="zh-CN" altLang="en-US" sz="1600" b="1" dirty="0">
                  <a:solidFill>
                    <a:srgbClr val="FFFFFF"/>
                  </a:solidFill>
                  <a:latin typeface="微软雅黑" panose="020B0503020204020204" pitchFamily="34" charset="-122"/>
                  <a:ea typeface="微软雅黑" panose="020B0503020204020204" pitchFamily="34" charset="-122"/>
                </a:rPr>
                <a:t>水汽含量）</a:t>
              </a:r>
            </a:p>
            <a:p>
              <a:pPr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rPr>
                <a:t>② </a:t>
              </a:r>
              <a:r>
                <a:rPr lang="zh-CN" altLang="en-US" sz="1600" b="1" dirty="0" smtClean="0">
                  <a:solidFill>
                    <a:srgbClr val="FFFFFF"/>
                  </a:solidFill>
                  <a:latin typeface="微软雅黑" panose="020B0503020204020204" pitchFamily="34" charset="-122"/>
                  <a:ea typeface="微软雅黑" panose="020B0503020204020204" pitchFamily="34" charset="-122"/>
                </a:rPr>
                <a:t>降温</a:t>
              </a:r>
              <a:endParaRPr lang="en-US" altLang="zh-CN" sz="1600" b="1" dirty="0">
                <a:solidFill>
                  <a:srgbClr val="FFFFFF"/>
                </a:solidFill>
                <a:latin typeface="微软雅黑" panose="020B0503020204020204" pitchFamily="34" charset="-122"/>
                <a:ea typeface="微软雅黑" panose="020B0503020204020204" pitchFamily="34" charset="-122"/>
              </a:endParaRPr>
            </a:p>
            <a:p>
              <a:pPr eaLnBrk="0" hangingPunct="0">
                <a:lnSpc>
                  <a:spcPct val="150000"/>
                </a:lnSpc>
              </a:pPr>
              <a:r>
                <a:rPr lang="zh-CN" altLang="en-US" sz="1600" b="1" dirty="0" smtClean="0">
                  <a:solidFill>
                    <a:srgbClr val="FFFFFF"/>
                  </a:solidFill>
                  <a:latin typeface="微软雅黑" panose="020B0503020204020204" pitchFamily="34" charset="-122"/>
                  <a:ea typeface="微软雅黑" panose="020B0503020204020204" pitchFamily="34" charset="-122"/>
                </a:rPr>
                <a:t>（</a:t>
              </a:r>
              <a:r>
                <a:rPr lang="zh-CN" altLang="en-US" sz="1600" b="1" dirty="0">
                  <a:solidFill>
                    <a:srgbClr val="FFFFFF"/>
                  </a:solidFill>
                  <a:latin typeface="微软雅黑" panose="020B0503020204020204" pitchFamily="34" charset="-122"/>
                  <a:ea typeface="微软雅黑" panose="020B0503020204020204" pitchFamily="34" charset="-122"/>
                </a:rPr>
                <a:t>空气</a:t>
              </a:r>
              <a:r>
                <a:rPr lang="zh-CN" altLang="en-US" sz="1600" b="1" dirty="0" smtClean="0">
                  <a:solidFill>
                    <a:srgbClr val="FFFFFF"/>
                  </a:solidFill>
                  <a:latin typeface="微软雅黑" panose="020B0503020204020204" pitchFamily="34" charset="-122"/>
                  <a:ea typeface="微软雅黑" panose="020B0503020204020204" pitchFamily="34" charset="-122"/>
                </a:rPr>
                <a:t>上升）</a:t>
              </a:r>
              <a:endParaRPr lang="en-US" altLang="zh-CN" sz="1600" b="1" dirty="0" smtClean="0">
                <a:solidFill>
                  <a:srgbClr val="FFFFFF"/>
                </a:solidFill>
                <a:latin typeface="微软雅黑" panose="020B0503020204020204" pitchFamily="34" charset="-122"/>
                <a:ea typeface="微软雅黑" panose="020B0503020204020204" pitchFamily="34" charset="-122"/>
              </a:endParaRPr>
            </a:p>
            <a:p>
              <a:pPr lvl="0" eaLnBrk="0" hangingPunct="0">
                <a:lnSpc>
                  <a:spcPct val="150000"/>
                </a:lnSpc>
              </a:pPr>
              <a:r>
                <a:rPr lang="zh-CN" altLang="en-US" sz="1600" b="1" dirty="0" smtClean="0">
                  <a:solidFill>
                    <a:srgbClr val="FFFFFF"/>
                  </a:solidFill>
                  <a:latin typeface="微软雅黑" panose="020B0503020204020204" pitchFamily="34" charset="-122"/>
                  <a:ea typeface="微软雅黑" panose="020B0503020204020204" pitchFamily="34" charset="-122"/>
                </a:rPr>
                <a:t>③ </a:t>
              </a:r>
              <a:r>
                <a:rPr lang="zh-CN" altLang="en-US" sz="1600" b="1" dirty="0">
                  <a:solidFill>
                    <a:srgbClr val="FFFFFF"/>
                  </a:solidFill>
                  <a:latin typeface="微软雅黑" panose="020B0503020204020204" pitchFamily="34" charset="-122"/>
                  <a:ea typeface="微软雅黑" panose="020B0503020204020204" pitchFamily="34" charset="-122"/>
                </a:rPr>
                <a:t>凝结核</a:t>
              </a:r>
            </a:p>
            <a:p>
              <a:pPr lvl="0"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rPr>
                <a:t>④ 地形坡向</a:t>
              </a:r>
            </a:p>
          </p:txBody>
        </p:sp>
      </p:grpSp>
      <p:grpSp>
        <p:nvGrpSpPr>
          <p:cNvPr id="5" name="组合 196"/>
          <p:cNvGrpSpPr/>
          <p:nvPr>
            <p:custDataLst>
              <p:tags r:id="rId4"/>
            </p:custDataLst>
          </p:nvPr>
        </p:nvGrpSpPr>
        <p:grpSpPr>
          <a:xfrm>
            <a:off x="5623720" y="1617187"/>
            <a:ext cx="1519238" cy="2613025"/>
            <a:chOff x="12227" y="3916"/>
            <a:chExt cx="3199" cy="5503"/>
          </a:xfrm>
        </p:grpSpPr>
        <p:cxnSp>
          <p:nvCxnSpPr>
            <p:cNvPr id="41996" name="直接连接符 197"/>
            <p:cNvCxnSpPr/>
            <p:nvPr>
              <p:custDataLst>
                <p:tags r:id="rId18"/>
              </p:custDataLst>
            </p:nvPr>
          </p:nvCxnSpPr>
          <p:spPr>
            <a:xfrm>
              <a:off x="13176" y="3916"/>
              <a:ext cx="10" cy="919"/>
            </a:xfrm>
            <a:prstGeom prst="line">
              <a:avLst/>
            </a:prstGeom>
            <a:noFill/>
            <a:ln w="38100">
              <a:solidFill>
                <a:srgbClr val="ED7D31"/>
              </a:solidFill>
              <a:round/>
            </a:ln>
          </p:spPr>
        </p:cxnSp>
        <p:sp>
          <p:nvSpPr>
            <p:cNvPr id="41997" name="圆角矩形 198"/>
            <p:cNvSpPr/>
            <p:nvPr>
              <p:custDataLst>
                <p:tags r:id="rId19"/>
              </p:custDataLst>
            </p:nvPr>
          </p:nvSpPr>
          <p:spPr>
            <a:xfrm>
              <a:off x="12227" y="4812"/>
              <a:ext cx="3199" cy="4607"/>
            </a:xfrm>
            <a:prstGeom prst="roundRect">
              <a:avLst>
                <a:gd name="adj" fmla="val 6000"/>
              </a:avLst>
            </a:prstGeom>
            <a:solidFill>
              <a:srgbClr val="01AFDB"/>
            </a:solidFill>
            <a:ln w="28575">
              <a:solidFill>
                <a:srgbClr val="FFFFFF"/>
              </a:solidFill>
              <a:round/>
            </a:ln>
          </p:spPr>
          <p:txBody>
            <a:bodyPr lIns="0" rIns="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① 年降水量</a:t>
              </a:r>
              <a:endParaRPr lang="en-US" altLang="zh-CN"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a:p>
              <a:pPr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②蒸发</a:t>
              </a:r>
              <a:endParaRPr lang="en-US" altLang="zh-CN"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a:p>
              <a:pPr lvl="0" eaLnBrk="0" hangingPunct="0">
                <a:lnSpc>
                  <a:spcPct val="150000"/>
                </a:lnSpc>
              </a:pPr>
              <a:r>
                <a:rPr lang="zh-CN" altLang="en-US" sz="1600" b="1"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③ </a:t>
              </a:r>
              <a:r>
                <a:rPr lang="zh-CN" altLang="en-US"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植被</a:t>
              </a:r>
              <a:endParaRPr lang="en-US" altLang="zh-CN"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a:p>
              <a:pPr lvl="0"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④ 地质条件</a:t>
              </a:r>
              <a:endParaRPr lang="en-US" altLang="zh-CN"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a:p>
              <a:pPr eaLnBrk="0" hangingPunct="0">
                <a:lnSpc>
                  <a:spcPct val="150000"/>
                </a:lnSpc>
              </a:pPr>
              <a:r>
                <a:rPr lang="zh-CN" altLang="en-US"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⑤流域面积</a:t>
              </a:r>
              <a:endParaRPr lang="en-US" altLang="zh-CN"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a:p>
              <a:pPr lvl="0" eaLnBrk="0" hangingPunct="0">
                <a:lnSpc>
                  <a:spcPct val="150000"/>
                </a:lnSpc>
              </a:pPr>
              <a:r>
                <a:rPr lang="zh-CN" altLang="en-US" sz="1600" b="1"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⑥人类活动</a:t>
              </a:r>
              <a:endParaRPr lang="zh-CN" altLang="en-US"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6" name="组合 199"/>
          <p:cNvGrpSpPr/>
          <p:nvPr>
            <p:custDataLst>
              <p:tags r:id="rId5"/>
            </p:custDataLst>
          </p:nvPr>
        </p:nvGrpSpPr>
        <p:grpSpPr>
          <a:xfrm>
            <a:off x="7396957" y="1617187"/>
            <a:ext cx="1627187" cy="2613025"/>
            <a:chOff x="16025" y="3916"/>
            <a:chExt cx="3428" cy="5504"/>
          </a:xfrm>
        </p:grpSpPr>
        <p:cxnSp>
          <p:nvCxnSpPr>
            <p:cNvPr id="41999" name="直接连接符 200"/>
            <p:cNvCxnSpPr/>
            <p:nvPr>
              <p:custDataLst>
                <p:tags r:id="rId16"/>
              </p:custDataLst>
            </p:nvPr>
          </p:nvCxnSpPr>
          <p:spPr>
            <a:xfrm>
              <a:off x="16975" y="3916"/>
              <a:ext cx="10" cy="956"/>
            </a:xfrm>
            <a:prstGeom prst="line">
              <a:avLst/>
            </a:prstGeom>
            <a:noFill/>
            <a:ln w="38100">
              <a:solidFill>
                <a:srgbClr val="ED7D31"/>
              </a:solidFill>
              <a:round/>
            </a:ln>
          </p:spPr>
        </p:cxnSp>
        <p:sp>
          <p:nvSpPr>
            <p:cNvPr id="42000" name="圆角矩形 201"/>
            <p:cNvSpPr/>
            <p:nvPr>
              <p:custDataLst>
                <p:tags r:id="rId17"/>
              </p:custDataLst>
            </p:nvPr>
          </p:nvSpPr>
          <p:spPr>
            <a:xfrm>
              <a:off x="16025" y="4815"/>
              <a:ext cx="3428" cy="4605"/>
            </a:xfrm>
            <a:prstGeom prst="roundRect">
              <a:avLst>
                <a:gd name="adj" fmla="val 6000"/>
              </a:avLst>
            </a:prstGeom>
            <a:solidFill>
              <a:srgbClr val="333F50"/>
            </a:solidFill>
            <a:ln w="28575">
              <a:solidFill>
                <a:srgbClr val="FFFFFF"/>
              </a:solidFill>
              <a:round/>
            </a:ln>
          </p:spPr>
          <p:txBody>
            <a:bodyPr lIns="36097" rIns="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eaLnBrk="0" hangingPunct="0">
                <a:lnSpc>
                  <a:spcPct val="150000"/>
                </a:lnSpc>
              </a:pPr>
              <a:r>
                <a:rPr lang="zh-CN" altLang="en-US" b="1"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①降水强度</a:t>
              </a:r>
              <a:endPar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a:p>
              <a:pPr lvl="0" eaLnBrk="0" hangingPunct="0">
                <a:lnSpc>
                  <a:spcPct val="150000"/>
                </a:lnSpc>
              </a:pP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 和持续时间</a:t>
              </a:r>
              <a:endParaRPr lang="zh-CN" altLang="en-US" b="1" dirty="0">
                <a:solidFill>
                  <a:srgbClr val="FFFFFF"/>
                </a:solidFill>
                <a:latin typeface="微软雅黑" panose="020B0503020204020204" pitchFamily="34" charset="-122"/>
                <a:ea typeface="微软雅黑" panose="020B0503020204020204" pitchFamily="34" charset="-122"/>
              </a:endParaRPr>
            </a:p>
            <a:p>
              <a:pPr lvl="0" eaLnBrk="0" hangingPunct="0">
                <a:lnSpc>
                  <a:spcPct val="150000"/>
                </a:lnSpc>
              </a:pP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② 地面坡度</a:t>
              </a:r>
              <a:endParaRPr lang="zh-CN" altLang="en-US" b="1" dirty="0">
                <a:solidFill>
                  <a:srgbClr val="FFFFFF"/>
                </a:solidFill>
                <a:latin typeface="微软雅黑" panose="020B0503020204020204" pitchFamily="34" charset="-122"/>
                <a:ea typeface="微软雅黑" panose="020B0503020204020204" pitchFamily="34" charset="-122"/>
              </a:endParaRPr>
            </a:p>
            <a:p>
              <a:pPr lvl="0" eaLnBrk="0" hangingPunct="0">
                <a:lnSpc>
                  <a:spcPct val="150000"/>
                </a:lnSpc>
              </a:pP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③ 地面性质</a:t>
              </a:r>
              <a:endParaRPr lang="zh-CN" altLang="en-US" b="1" dirty="0">
                <a:solidFill>
                  <a:srgbClr val="FFFFFF"/>
                </a:solidFill>
                <a:latin typeface="微软雅黑" panose="020B0503020204020204" pitchFamily="34" charset="-122"/>
                <a:ea typeface="微软雅黑" panose="020B0503020204020204" pitchFamily="34" charset="-122"/>
              </a:endParaRPr>
            </a:p>
            <a:p>
              <a:pPr lvl="0" eaLnBrk="0" hangingPunct="0">
                <a:lnSpc>
                  <a:spcPct val="150000"/>
                </a:lnSpc>
              </a:pP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④ 植被覆盖率</a:t>
              </a:r>
            </a:p>
          </p:txBody>
        </p:sp>
      </p:grpSp>
      <p:sp>
        <p:nvSpPr>
          <p:cNvPr id="42001" name="圆角矩形 202"/>
          <p:cNvSpPr/>
          <p:nvPr>
            <p:custDataLst>
              <p:tags r:id="rId6"/>
            </p:custDataLst>
          </p:nvPr>
        </p:nvSpPr>
        <p:spPr>
          <a:xfrm>
            <a:off x="180182" y="1063149"/>
            <a:ext cx="906462" cy="554038"/>
          </a:xfrm>
          <a:prstGeom prst="roundRect">
            <a:avLst>
              <a:gd name="adj" fmla="val 16667"/>
            </a:avLst>
          </a:prstGeom>
          <a:solidFill>
            <a:srgbClr val="4472C4"/>
          </a:solidFill>
          <a:ln w="28575">
            <a:solidFill>
              <a:srgbClr val="FFFFFF"/>
            </a:solidFill>
            <a:round/>
          </a:ln>
        </p:spPr>
        <p:txBody>
          <a:bodyPr lIns="0"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algn="ctr" eaLnBrk="0" hangingPunct="0">
              <a:lnSpc>
                <a:spcPct val="150000"/>
              </a:lnSpc>
            </a:pPr>
            <a:r>
              <a:rPr lang="zh-CN" altLang="en-US" sz="2000" b="1" dirty="0">
                <a:solidFill>
                  <a:srgbClr val="FFFFFF"/>
                </a:solidFill>
                <a:latin typeface="微软雅黑" panose="020B0503020204020204" pitchFamily="34" charset="-122"/>
                <a:ea typeface="微软雅黑" panose="020B0503020204020204" pitchFamily="34" charset="-122"/>
              </a:rPr>
              <a:t>蒸 发</a:t>
            </a:r>
          </a:p>
        </p:txBody>
      </p:sp>
      <p:sp>
        <p:nvSpPr>
          <p:cNvPr id="42002" name="圆角矩形 203"/>
          <p:cNvSpPr/>
          <p:nvPr>
            <p:custDataLst>
              <p:tags r:id="rId7"/>
            </p:custDataLst>
          </p:nvPr>
        </p:nvSpPr>
        <p:spPr>
          <a:xfrm>
            <a:off x="1985169" y="1063149"/>
            <a:ext cx="1133475" cy="554038"/>
          </a:xfrm>
          <a:prstGeom prst="roundRect">
            <a:avLst>
              <a:gd name="adj" fmla="val 16667"/>
            </a:avLst>
          </a:prstGeom>
          <a:solidFill>
            <a:srgbClr val="00B050"/>
          </a:solidFill>
          <a:ln w="28575">
            <a:solidFill>
              <a:srgbClr val="FFFFFF"/>
            </a:solidFill>
            <a:round/>
          </a:ln>
        </p:spPr>
        <p:txBody>
          <a:bodyPr lIns="0"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algn="ctr" eaLnBrk="0" hangingPunct="0">
              <a:lnSpc>
                <a:spcPct val="150000"/>
              </a:lnSpc>
            </a:pPr>
            <a:r>
              <a:rPr lang="zh-CN" altLang="en-US" sz="2000" b="1" dirty="0">
                <a:solidFill>
                  <a:srgbClr val="FFFFFF"/>
                </a:solidFill>
                <a:latin typeface="微软雅黑" panose="020B0503020204020204" pitchFamily="34" charset="-122"/>
                <a:ea typeface="微软雅黑" panose="020B0503020204020204" pitchFamily="34" charset="-122"/>
              </a:rPr>
              <a:t>水汽输送</a:t>
            </a:r>
          </a:p>
        </p:txBody>
      </p:sp>
      <p:sp>
        <p:nvSpPr>
          <p:cNvPr id="42003" name="圆角矩形 204"/>
          <p:cNvSpPr/>
          <p:nvPr>
            <p:custDataLst>
              <p:tags r:id="rId8"/>
            </p:custDataLst>
          </p:nvPr>
        </p:nvSpPr>
        <p:spPr>
          <a:xfrm>
            <a:off x="3788569" y="1063149"/>
            <a:ext cx="906463" cy="554038"/>
          </a:xfrm>
          <a:prstGeom prst="roundRect">
            <a:avLst>
              <a:gd name="adj" fmla="val 16667"/>
            </a:avLst>
          </a:prstGeom>
          <a:solidFill>
            <a:srgbClr val="ED7D31"/>
          </a:solidFill>
          <a:ln w="28575">
            <a:solidFill>
              <a:srgbClr val="FFFFFF"/>
            </a:solidFill>
            <a:round/>
          </a:ln>
        </p:spPr>
        <p:txBody>
          <a:bodyPr lIns="0"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algn="ctr" eaLnBrk="0" hangingPunct="0">
              <a:lnSpc>
                <a:spcPct val="150000"/>
              </a:lnSpc>
            </a:pPr>
            <a:r>
              <a:rPr lang="zh-CN" altLang="en-US" sz="2000" b="1" dirty="0">
                <a:solidFill>
                  <a:srgbClr val="FFFFFF"/>
                </a:solidFill>
                <a:latin typeface="微软雅黑" panose="020B0503020204020204" pitchFamily="34" charset="-122"/>
                <a:ea typeface="微软雅黑" panose="020B0503020204020204" pitchFamily="34" charset="-122"/>
              </a:rPr>
              <a:t>降 水</a:t>
            </a:r>
          </a:p>
        </p:txBody>
      </p:sp>
      <p:sp>
        <p:nvSpPr>
          <p:cNvPr id="42004" name="圆角矩形 205"/>
          <p:cNvSpPr/>
          <p:nvPr>
            <p:custDataLst>
              <p:tags r:id="rId9"/>
            </p:custDataLst>
          </p:nvPr>
        </p:nvSpPr>
        <p:spPr>
          <a:xfrm>
            <a:off x="5639594" y="1063149"/>
            <a:ext cx="1081088" cy="554038"/>
          </a:xfrm>
          <a:prstGeom prst="roundRect">
            <a:avLst>
              <a:gd name="adj" fmla="val 16667"/>
            </a:avLst>
          </a:prstGeom>
          <a:solidFill>
            <a:srgbClr val="01AFDB"/>
          </a:solidFill>
          <a:ln w="28575">
            <a:solidFill>
              <a:srgbClr val="FFFFFF"/>
            </a:solidFill>
            <a:round/>
          </a:ln>
        </p:spPr>
        <p:txBody>
          <a:bodyPr lIns="0"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algn="ctr" eaLnBrk="0" hangingPunct="0">
              <a:lnSpc>
                <a:spcPct val="150000"/>
              </a:lnSpc>
            </a:pPr>
            <a:r>
              <a:rPr lang="zh-CN" altLang="en-US" sz="2000" b="1" dirty="0">
                <a:solidFill>
                  <a:srgbClr val="FFFFFF"/>
                </a:solidFill>
                <a:latin typeface="微软雅黑" panose="020B0503020204020204" pitchFamily="34" charset="-122"/>
                <a:ea typeface="微软雅黑" panose="020B0503020204020204" pitchFamily="34" charset="-122"/>
              </a:rPr>
              <a:t>地表径流</a:t>
            </a:r>
          </a:p>
        </p:txBody>
      </p:sp>
      <p:sp>
        <p:nvSpPr>
          <p:cNvPr id="42005" name="圆角矩形 206"/>
          <p:cNvSpPr/>
          <p:nvPr>
            <p:custDataLst>
              <p:tags r:id="rId10"/>
            </p:custDataLst>
          </p:nvPr>
        </p:nvSpPr>
        <p:spPr>
          <a:xfrm>
            <a:off x="7396957" y="1063149"/>
            <a:ext cx="906462" cy="554038"/>
          </a:xfrm>
          <a:prstGeom prst="roundRect">
            <a:avLst>
              <a:gd name="adj" fmla="val 16667"/>
            </a:avLst>
          </a:prstGeom>
          <a:solidFill>
            <a:srgbClr val="333F50"/>
          </a:solidFill>
          <a:ln w="28575">
            <a:solidFill>
              <a:srgbClr val="FFFFFF"/>
            </a:solidFill>
            <a:round/>
          </a:ln>
        </p:spPr>
        <p:txBody>
          <a:bodyPr lIns="0" tIns="34290" rIns="0" bIns="34290" anchor="ctr" anchorCtr="0"/>
          <a:lstStyle>
            <a:defPPr>
              <a:defRPr lang="zh-CN"/>
            </a:defPPr>
            <a:lvl1pPr marL="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1pPr>
            <a:lvl2pPr marL="4572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2pPr>
            <a:lvl3pPr marL="9144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3pPr>
            <a:lvl4pPr marL="13716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4pPr>
            <a:lvl5pPr marL="1828800" indent="0" algn="l" defTabSz="914400" rtl="0" eaLnBrk="1" fontAlgn="base" hangingPunct="1">
              <a:lnSpc>
                <a:spcPct val="100000"/>
              </a:lnSpc>
              <a:spcBef>
                <a:spcPct val="0"/>
              </a:spcBef>
              <a:spcAft>
                <a:spcPct val="0"/>
              </a:spcAft>
              <a:buClrTx/>
              <a:buSzTx/>
              <a:buFontTx/>
              <a:buNone/>
              <a:defRPr lang="zh-CN" altLang="en-US" sz="1800" b="0" i="0" u="none" baseline="0">
                <a:solidFill>
                  <a:schemeClr val="tx1"/>
                </a:solidFill>
                <a:latin typeface="Helvetica" pitchFamily="34" charset="0"/>
                <a:ea typeface="宋体" panose="02010600030101010101" pitchFamily="2" charset="-122"/>
                <a:sym typeface="Helvetica" pitchFamily="34" charset="0"/>
              </a:defRPr>
            </a:lvl5pPr>
          </a:lstStyle>
          <a:p>
            <a:pPr lvl="0" algn="ctr" eaLnBrk="0" hangingPunct="0">
              <a:lnSpc>
                <a:spcPct val="150000"/>
              </a:lnSpc>
            </a:pPr>
            <a:r>
              <a:rPr lang="zh-CN" altLang="en-US" sz="2000" b="1" dirty="0">
                <a:solidFill>
                  <a:srgbClr val="FFFFFF"/>
                </a:solidFill>
                <a:latin typeface="微软雅黑" panose="020B0503020204020204" pitchFamily="34" charset="-122"/>
                <a:ea typeface="微软雅黑" panose="020B0503020204020204" pitchFamily="34" charset="-122"/>
              </a:rPr>
              <a:t>下 渗</a:t>
            </a:r>
          </a:p>
        </p:txBody>
      </p:sp>
      <p:cxnSp>
        <p:nvCxnSpPr>
          <p:cNvPr id="42006" name="直接箭头连接符 207"/>
          <p:cNvCxnSpPr/>
          <p:nvPr>
            <p:custDataLst>
              <p:tags r:id="rId11"/>
            </p:custDataLst>
          </p:nvPr>
        </p:nvCxnSpPr>
        <p:spPr>
          <a:xfrm>
            <a:off x="1262857" y="1394937"/>
            <a:ext cx="546100" cy="0"/>
          </a:xfrm>
          <a:prstGeom prst="line">
            <a:avLst/>
          </a:prstGeom>
          <a:noFill/>
          <a:ln w="50800">
            <a:solidFill>
              <a:srgbClr val="ED7D31"/>
            </a:solidFill>
            <a:bevel/>
            <a:tailEnd type="stealth" w="lg" len="lg"/>
          </a:ln>
        </p:spPr>
      </p:cxnSp>
      <p:cxnSp>
        <p:nvCxnSpPr>
          <p:cNvPr id="42007" name="直接箭头连接符 208"/>
          <p:cNvCxnSpPr/>
          <p:nvPr>
            <p:custDataLst>
              <p:tags r:id="rId12"/>
            </p:custDataLst>
          </p:nvPr>
        </p:nvCxnSpPr>
        <p:spPr>
          <a:xfrm>
            <a:off x="3204370" y="1394937"/>
            <a:ext cx="547688" cy="0"/>
          </a:xfrm>
          <a:prstGeom prst="line">
            <a:avLst/>
          </a:prstGeom>
          <a:noFill/>
          <a:ln w="50800">
            <a:solidFill>
              <a:srgbClr val="ED7D31"/>
            </a:solidFill>
            <a:bevel/>
            <a:tailEnd type="stealth" w="lg" len="lg"/>
          </a:ln>
        </p:spPr>
      </p:cxnSp>
      <p:cxnSp>
        <p:nvCxnSpPr>
          <p:cNvPr id="42008" name="直接箭头连接符 209"/>
          <p:cNvCxnSpPr/>
          <p:nvPr>
            <p:custDataLst>
              <p:tags r:id="rId13"/>
            </p:custDataLst>
          </p:nvPr>
        </p:nvCxnSpPr>
        <p:spPr>
          <a:xfrm>
            <a:off x="4869657" y="1394937"/>
            <a:ext cx="547687" cy="0"/>
          </a:xfrm>
          <a:prstGeom prst="line">
            <a:avLst/>
          </a:prstGeom>
          <a:noFill/>
          <a:ln w="50800">
            <a:solidFill>
              <a:srgbClr val="ED7D31"/>
            </a:solidFill>
            <a:bevel/>
            <a:tailEnd type="stealth" w="lg" len="lg"/>
          </a:ln>
        </p:spPr>
      </p:cxnSp>
      <p:cxnSp>
        <p:nvCxnSpPr>
          <p:cNvPr id="42009" name="直接箭头连接符 210"/>
          <p:cNvCxnSpPr/>
          <p:nvPr>
            <p:custDataLst>
              <p:tags r:id="rId14"/>
            </p:custDataLst>
          </p:nvPr>
        </p:nvCxnSpPr>
        <p:spPr>
          <a:xfrm>
            <a:off x="6792119" y="1385412"/>
            <a:ext cx="547688" cy="0"/>
          </a:xfrm>
          <a:prstGeom prst="line">
            <a:avLst/>
          </a:prstGeom>
          <a:noFill/>
          <a:ln w="50800">
            <a:solidFill>
              <a:srgbClr val="ED7D31"/>
            </a:solidFill>
            <a:bevel/>
            <a:tailEnd type="stealth" w="lg" len="lg"/>
          </a:ln>
        </p:spPr>
      </p:cxnSp>
      <p:sp>
        <p:nvSpPr>
          <p:cNvPr id="26" name="矩形 25"/>
          <p:cNvSpPr/>
          <p:nvPr>
            <p:custDataLst>
              <p:tags r:id="rId15"/>
            </p:custDataLst>
          </p:nvPr>
        </p:nvSpPr>
        <p:spPr>
          <a:xfrm>
            <a:off x="251520" y="195486"/>
            <a:ext cx="4086376" cy="461665"/>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en-US" altLang="zh-CN" sz="2400" b="1" spc="450" dirty="0" smtClean="0">
                <a:latin typeface="微软雅黑" panose="020B0503020204020204" pitchFamily="34" charset="-122"/>
                <a:ea typeface="微软雅黑" panose="020B0503020204020204" pitchFamily="34" charset="-122"/>
              </a:rPr>
              <a:t>3</a:t>
            </a:r>
            <a:r>
              <a:rPr lang="zh-CN" altLang="en-US" sz="2400" b="1" spc="450" dirty="0" smtClean="0">
                <a:latin typeface="微软雅黑" panose="020B0503020204020204" pitchFamily="34" charset="-122"/>
                <a:ea typeface="微软雅黑" panose="020B0503020204020204" pitchFamily="34" charset="-122"/>
              </a:rPr>
              <a:t>、水循环</a:t>
            </a:r>
            <a:r>
              <a:rPr lang="zh-CN" altLang="en-US" sz="2400" b="1" spc="450" dirty="0">
                <a:latin typeface="微软雅黑" panose="020B0503020204020204" pitchFamily="34" charset="-122"/>
                <a:ea typeface="微软雅黑" panose="020B0503020204020204" pitchFamily="34" charset="-122"/>
              </a:rPr>
              <a:t>各环节的影响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001"/>
                                        </p:tgtEl>
                                        <p:attrNameLst>
                                          <p:attrName>style.visibility</p:attrName>
                                        </p:attrNameLst>
                                      </p:cBhvr>
                                      <p:to>
                                        <p:strVal val="visible"/>
                                      </p:to>
                                    </p:set>
                                    <p:animEffect transition="in" filter="fade">
                                      <p:cBhvr>
                                        <p:cTn id="7" dur="500" fill="hold"/>
                                        <p:tgtEl>
                                          <p:spTgt spid="42001"/>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fill="hold"/>
                                        <p:tgtEl>
                                          <p:spTgt spid="2"/>
                                        </p:tgtEl>
                                      </p:cBhvr>
                                    </p:animEffect>
                                  </p:childTnLst>
                                </p:cTn>
                              </p:par>
                            </p:childTnLst>
                          </p:cTn>
                        </p:par>
                      </p:childTnLst>
                    </p:cTn>
                  </p:par>
                  <p:par>
                    <p:cTn id="12" fill="hold" nodeType="clickPar">
                      <p:stCondLst>
                        <p:cond delay="indefinite"/>
                        <p:cond evt="onBegin" delay="0">
                          <p:tn val="11"/>
                        </p:cond>
                      </p:stCondLst>
                      <p:childTnLst>
                        <p:par>
                          <p:cTn id="13" fill="hold" nodeType="after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2006"/>
                                        </p:tgtEl>
                                        <p:attrNameLst>
                                          <p:attrName>style.visibility</p:attrName>
                                        </p:attrNameLst>
                                      </p:cBhvr>
                                      <p:to>
                                        <p:strVal val="visible"/>
                                      </p:to>
                                    </p:set>
                                    <p:animEffect transition="in" filter="wipe(left)">
                                      <p:cBhvr>
                                        <p:cTn id="16" dur="500" fill="hold"/>
                                        <p:tgtEl>
                                          <p:spTgt spid="42006"/>
                                        </p:tgtEl>
                                      </p:cBhvr>
                                    </p:animEffect>
                                  </p:childTnLst>
                                </p:cTn>
                              </p:par>
                            </p:childTnLst>
                          </p:cTn>
                        </p:par>
                        <p:par>
                          <p:cTn id="17" fill="hold" nodeType="afterGroup">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2002"/>
                                        </p:tgtEl>
                                        <p:attrNameLst>
                                          <p:attrName>style.visibility</p:attrName>
                                        </p:attrNameLst>
                                      </p:cBhvr>
                                      <p:to>
                                        <p:strVal val="visible"/>
                                      </p:to>
                                    </p:set>
                                    <p:animEffect transition="in" filter="fade">
                                      <p:cBhvr>
                                        <p:cTn id="20" dur="500" fill="hold"/>
                                        <p:tgtEl>
                                          <p:spTgt spid="42002"/>
                                        </p:tgtEl>
                                      </p:cBhvr>
                                    </p:animEffect>
                                  </p:childTnLst>
                                </p:cTn>
                              </p:par>
                            </p:childTnLst>
                          </p:cTn>
                        </p:par>
                        <p:par>
                          <p:cTn id="21" fill="hold" nodeType="afterGroup">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fill="hold"/>
                                        <p:tgtEl>
                                          <p:spTgt spid="3"/>
                                        </p:tgtEl>
                                      </p:cBhvr>
                                    </p:animEffect>
                                  </p:childTnLst>
                                </p:cTn>
                              </p:par>
                            </p:childTnLst>
                          </p:cTn>
                        </p:par>
                      </p:childTnLst>
                    </p:cTn>
                  </p:par>
                  <p:par>
                    <p:cTn id="25" fill="hold" nodeType="clickPar">
                      <p:stCondLst>
                        <p:cond delay="indefinite"/>
                        <p:cond evt="onBegin" delay="0">
                          <p:tn val="24"/>
                        </p:cond>
                      </p:stCondLst>
                      <p:childTnLst>
                        <p:par>
                          <p:cTn id="26" fill="hold" nodeType="after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42007"/>
                                        </p:tgtEl>
                                        <p:attrNameLst>
                                          <p:attrName>style.visibility</p:attrName>
                                        </p:attrNameLst>
                                      </p:cBhvr>
                                      <p:to>
                                        <p:strVal val="visible"/>
                                      </p:to>
                                    </p:set>
                                    <p:animEffect transition="in" filter="wipe(left)">
                                      <p:cBhvr>
                                        <p:cTn id="29" dur="500" fill="hold"/>
                                        <p:tgtEl>
                                          <p:spTgt spid="42007"/>
                                        </p:tgtEl>
                                      </p:cBhvr>
                                    </p:animEffect>
                                  </p:childTnLst>
                                </p:cTn>
                              </p:par>
                            </p:childTnLst>
                          </p:cTn>
                        </p:par>
                        <p:par>
                          <p:cTn id="30" fill="hold" nodeType="afterGroup">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2003"/>
                                        </p:tgtEl>
                                        <p:attrNameLst>
                                          <p:attrName>style.visibility</p:attrName>
                                        </p:attrNameLst>
                                      </p:cBhvr>
                                      <p:to>
                                        <p:strVal val="visible"/>
                                      </p:to>
                                    </p:set>
                                    <p:animEffect transition="in" filter="fade">
                                      <p:cBhvr>
                                        <p:cTn id="33" dur="500" fill="hold"/>
                                        <p:tgtEl>
                                          <p:spTgt spid="42003"/>
                                        </p:tgtEl>
                                      </p:cBhvr>
                                    </p:animEffect>
                                  </p:childTnLst>
                                </p:cTn>
                              </p:par>
                            </p:childTnLst>
                          </p:cTn>
                        </p:par>
                        <p:par>
                          <p:cTn id="34" fill="hold" nodeType="afterGroup">
                            <p:stCondLst>
                              <p:cond delay="1000"/>
                            </p:stCondLst>
                            <p:childTnLst>
                              <p:par>
                                <p:cTn id="35" presetID="22" presetClass="entr" presetSubtype="1"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500" fill="hold"/>
                                        <p:tgtEl>
                                          <p:spTgt spid="4"/>
                                        </p:tgtEl>
                                      </p:cBhvr>
                                    </p:animEffect>
                                  </p:childTnLst>
                                </p:cTn>
                              </p:par>
                            </p:childTnLst>
                          </p:cTn>
                        </p:par>
                      </p:childTnLst>
                    </p:cTn>
                  </p:par>
                  <p:par>
                    <p:cTn id="38" fill="hold" nodeType="clickPar">
                      <p:stCondLst>
                        <p:cond delay="indefinite"/>
                        <p:cond evt="onBegin" delay="0">
                          <p:tn val="37"/>
                        </p:cond>
                      </p:stCondLst>
                      <p:childTnLst>
                        <p:par>
                          <p:cTn id="39" fill="hold" nodeType="after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2008"/>
                                        </p:tgtEl>
                                        <p:attrNameLst>
                                          <p:attrName>style.visibility</p:attrName>
                                        </p:attrNameLst>
                                      </p:cBhvr>
                                      <p:to>
                                        <p:strVal val="visible"/>
                                      </p:to>
                                    </p:set>
                                    <p:animEffect transition="in" filter="wipe(left)">
                                      <p:cBhvr>
                                        <p:cTn id="42" dur="500" fill="hold"/>
                                        <p:tgtEl>
                                          <p:spTgt spid="42008"/>
                                        </p:tgtEl>
                                      </p:cBhvr>
                                    </p:animEffect>
                                  </p:childTnLst>
                                </p:cTn>
                              </p:par>
                            </p:childTnLst>
                          </p:cTn>
                        </p:par>
                        <p:par>
                          <p:cTn id="43" fill="hold" nodeType="afterGroup">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42004"/>
                                        </p:tgtEl>
                                        <p:attrNameLst>
                                          <p:attrName>style.visibility</p:attrName>
                                        </p:attrNameLst>
                                      </p:cBhvr>
                                      <p:to>
                                        <p:strVal val="visible"/>
                                      </p:to>
                                    </p:set>
                                    <p:animEffect transition="in" filter="fade">
                                      <p:cBhvr>
                                        <p:cTn id="46" dur="500" fill="hold"/>
                                        <p:tgtEl>
                                          <p:spTgt spid="42004"/>
                                        </p:tgtEl>
                                      </p:cBhvr>
                                    </p:animEffect>
                                  </p:childTnLst>
                                </p:cTn>
                              </p:par>
                            </p:childTnLst>
                          </p:cTn>
                        </p:par>
                        <p:par>
                          <p:cTn id="47" fill="hold" nodeType="afterGroup">
                            <p:stCondLst>
                              <p:cond delay="1000"/>
                            </p:stCondLst>
                            <p:childTnLst>
                              <p:par>
                                <p:cTn id="48" presetID="22" presetClass="entr" presetSubtype="1"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fill="hold"/>
                                        <p:tgtEl>
                                          <p:spTgt spid="5"/>
                                        </p:tgtEl>
                                      </p:cBhvr>
                                    </p:animEffect>
                                  </p:childTnLst>
                                </p:cTn>
                              </p:par>
                            </p:childTnLst>
                          </p:cTn>
                        </p:par>
                      </p:childTnLst>
                    </p:cTn>
                  </p:par>
                  <p:par>
                    <p:cTn id="51" fill="hold" nodeType="clickPar">
                      <p:stCondLst>
                        <p:cond delay="indefinite"/>
                        <p:cond evt="onBegin" delay="0">
                          <p:tn val="50"/>
                        </p:cond>
                      </p:stCondLst>
                      <p:childTnLst>
                        <p:par>
                          <p:cTn id="52" fill="hold" nodeType="after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42009"/>
                                        </p:tgtEl>
                                        <p:attrNameLst>
                                          <p:attrName>style.visibility</p:attrName>
                                        </p:attrNameLst>
                                      </p:cBhvr>
                                      <p:to>
                                        <p:strVal val="visible"/>
                                      </p:to>
                                    </p:set>
                                    <p:animEffect transition="in" filter="wipe(left)">
                                      <p:cBhvr>
                                        <p:cTn id="55" dur="500" fill="hold"/>
                                        <p:tgtEl>
                                          <p:spTgt spid="42009"/>
                                        </p:tgtEl>
                                      </p:cBhvr>
                                    </p:animEffect>
                                  </p:childTnLst>
                                </p:cTn>
                              </p:par>
                            </p:childTnLst>
                          </p:cTn>
                        </p:par>
                        <p:par>
                          <p:cTn id="56" fill="hold" nodeType="afterGroup">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42005"/>
                                        </p:tgtEl>
                                        <p:attrNameLst>
                                          <p:attrName>style.visibility</p:attrName>
                                        </p:attrNameLst>
                                      </p:cBhvr>
                                      <p:to>
                                        <p:strVal val="visible"/>
                                      </p:to>
                                    </p:set>
                                    <p:animEffect transition="in" filter="fade">
                                      <p:cBhvr>
                                        <p:cTn id="59" dur="500" fill="hold"/>
                                        <p:tgtEl>
                                          <p:spTgt spid="42005"/>
                                        </p:tgtEl>
                                      </p:cBhvr>
                                    </p:animEffect>
                                  </p:childTnLst>
                                </p:cTn>
                              </p:par>
                            </p:childTnLst>
                          </p:cTn>
                        </p:par>
                        <p:par>
                          <p:cTn id="60" fill="hold" nodeType="afterGroup">
                            <p:stCondLst>
                              <p:cond delay="1000"/>
                            </p:stCondLst>
                            <p:childTnLst>
                              <p:par>
                                <p:cTn id="61" presetID="22" presetClass="entr" presetSubtype="1"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500" fill="hold"/>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1" grpId="0" animBg="1"/>
      <p:bldP spid="42002" grpId="0" animBg="1"/>
      <p:bldP spid="42003" grpId="0" animBg="1"/>
      <p:bldP spid="42004" grpId="0" animBg="1"/>
      <p:bldP spid="4200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图片 1"/>
          <p:cNvPicPr>
            <a:picLocks noChangeAspect="1" noChangeArrowheads="1"/>
          </p:cNvPicPr>
          <p:nvPr/>
        </p:nvPicPr>
        <p:blipFill>
          <a:blip r:embed="rId2" cstate="print"/>
          <a:srcRect/>
          <a:stretch>
            <a:fillRect/>
          </a:stretch>
        </p:blipFill>
        <p:spPr bwMode="auto">
          <a:xfrm>
            <a:off x="1196975" y="302419"/>
            <a:ext cx="7553325" cy="2836069"/>
          </a:xfrm>
          <a:prstGeom prst="rect">
            <a:avLst/>
          </a:prstGeom>
          <a:noFill/>
          <a:ln w="9525" algn="ctr">
            <a:noFill/>
            <a:miter lim="800000"/>
            <a:headEnd/>
            <a:tailEnd/>
          </a:ln>
        </p:spPr>
      </p:pic>
      <p:sp>
        <p:nvSpPr>
          <p:cNvPr id="5123" name="TextBox 10"/>
          <p:cNvSpPr>
            <a:spLocks noChangeArrowheads="1"/>
          </p:cNvSpPr>
          <p:nvPr/>
        </p:nvSpPr>
        <p:spPr bwMode="auto">
          <a:xfrm>
            <a:off x="-63500" y="2881312"/>
            <a:ext cx="546100" cy="1200329"/>
          </a:xfrm>
          <a:prstGeom prst="rect">
            <a:avLst/>
          </a:prstGeom>
          <a:noFill/>
          <a:ln w="9525" algn="ctr">
            <a:noFill/>
            <a:miter lim="800000"/>
            <a:headEnd/>
            <a:tailEnd/>
          </a:ln>
        </p:spPr>
        <p:txBody>
          <a:bodyPr>
            <a:spAutoFit/>
          </a:bodyPr>
          <a:lstStyle/>
          <a:p>
            <a:r>
              <a:rPr lang="zh-CN" altLang="en-US" sz="2400" b="1">
                <a:solidFill>
                  <a:srgbClr val="FF0000"/>
                </a:solidFill>
                <a:latin typeface="微软雅黑" pitchFamily="34" charset="-122"/>
                <a:ea typeface="微软雅黑" pitchFamily="34" charset="-122"/>
              </a:rPr>
              <a:t>水环境</a:t>
            </a:r>
            <a:endParaRPr lang="en-US" altLang="zh-CN" sz="2400" b="1">
              <a:solidFill>
                <a:srgbClr val="FF0000"/>
              </a:solidFill>
              <a:latin typeface="微软雅黑" pitchFamily="34" charset="-122"/>
              <a:ea typeface="微软雅黑" pitchFamily="34" charset="-122"/>
            </a:endParaRPr>
          </a:p>
        </p:txBody>
      </p:sp>
      <p:sp>
        <p:nvSpPr>
          <p:cNvPr id="5124" name="TextBox 3"/>
          <p:cNvSpPr>
            <a:spLocks noChangeArrowheads="1"/>
          </p:cNvSpPr>
          <p:nvPr/>
        </p:nvSpPr>
        <p:spPr bwMode="auto">
          <a:xfrm>
            <a:off x="382589" y="2084785"/>
            <a:ext cx="612775" cy="1200329"/>
          </a:xfrm>
          <a:prstGeom prst="rect">
            <a:avLst/>
          </a:prstGeom>
          <a:noFill/>
          <a:ln w="9525" algn="ctr">
            <a:noFill/>
            <a:miter lim="800000"/>
            <a:headEnd/>
            <a:tailEnd/>
          </a:ln>
        </p:spPr>
        <p:txBody>
          <a:bodyPr>
            <a:spAutoFit/>
          </a:bodyPr>
          <a:lstStyle/>
          <a:p>
            <a:r>
              <a:rPr lang="zh-CN" altLang="en-US" sz="2400" b="1">
                <a:solidFill>
                  <a:srgbClr val="FF0000"/>
                </a:solidFill>
                <a:latin typeface="微软雅黑" pitchFamily="34" charset="-122"/>
                <a:ea typeface="微软雅黑" pitchFamily="34" charset="-122"/>
              </a:rPr>
              <a:t>水循环</a:t>
            </a:r>
          </a:p>
        </p:txBody>
      </p:sp>
      <p:sp>
        <p:nvSpPr>
          <p:cNvPr id="5125" name="矩形 8"/>
          <p:cNvSpPr>
            <a:spLocks noChangeArrowheads="1"/>
          </p:cNvSpPr>
          <p:nvPr/>
        </p:nvSpPr>
        <p:spPr bwMode="auto">
          <a:xfrm>
            <a:off x="985839" y="-14287"/>
            <a:ext cx="1723549"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类型、环节</a:t>
            </a:r>
          </a:p>
        </p:txBody>
      </p:sp>
      <p:sp>
        <p:nvSpPr>
          <p:cNvPr id="5126" name="Text Box 4"/>
          <p:cNvSpPr/>
          <p:nvPr/>
        </p:nvSpPr>
        <p:spPr>
          <a:xfrm>
            <a:off x="2033589" y="2593479"/>
            <a:ext cx="1914525" cy="461665"/>
          </a:xfrm>
          <a:prstGeom prst="rect">
            <a:avLst/>
          </a:prstGeom>
          <a:noFill/>
          <a:ln>
            <a:noFill/>
            <a:miter lim="800000"/>
          </a:ln>
          <a:effectLst/>
        </p:spPr>
        <p:txBody>
          <a:bodyPr anchor="b" anchorCtr="1">
            <a:spAutoFit/>
          </a:bodyPr>
          <a:lstStyle/>
          <a:p>
            <a:pPr eaLnBrk="0" hangingPunct="0"/>
            <a:r>
              <a:rPr lang="zh-CN" altLang="en-US" sz="2400" b="1">
                <a:solidFill>
                  <a:srgbClr val="FF0000"/>
                </a:solidFill>
                <a:ea typeface="微软雅黑" pitchFamily="34" charset="-122"/>
              </a:rPr>
              <a:t>陆地内循环</a:t>
            </a:r>
          </a:p>
        </p:txBody>
      </p:sp>
      <p:sp>
        <p:nvSpPr>
          <p:cNvPr id="5127" name="Text Box 5"/>
          <p:cNvSpPr/>
          <p:nvPr/>
        </p:nvSpPr>
        <p:spPr>
          <a:xfrm>
            <a:off x="5062539" y="2601814"/>
            <a:ext cx="1914525" cy="461665"/>
          </a:xfrm>
          <a:prstGeom prst="rect">
            <a:avLst/>
          </a:prstGeom>
          <a:noFill/>
          <a:ln>
            <a:noFill/>
            <a:miter lim="800000"/>
          </a:ln>
          <a:effectLst/>
        </p:spPr>
        <p:txBody>
          <a:bodyPr anchor="b" anchorCtr="1">
            <a:spAutoFit/>
          </a:bodyPr>
          <a:lstStyle/>
          <a:p>
            <a:pPr eaLnBrk="0" hangingPunct="0"/>
            <a:r>
              <a:rPr lang="zh-CN" altLang="en-US" sz="2400" b="1">
                <a:solidFill>
                  <a:srgbClr val="FF0000"/>
                </a:solidFill>
                <a:ea typeface="微软雅黑" pitchFamily="34" charset="-122"/>
              </a:rPr>
              <a:t>海陆间循环</a:t>
            </a:r>
          </a:p>
        </p:txBody>
      </p:sp>
      <p:sp>
        <p:nvSpPr>
          <p:cNvPr id="5128" name="Text Box 10"/>
          <p:cNvSpPr/>
          <p:nvPr/>
        </p:nvSpPr>
        <p:spPr>
          <a:xfrm>
            <a:off x="5468939" y="140792"/>
            <a:ext cx="1914525" cy="461665"/>
          </a:xfrm>
          <a:prstGeom prst="rect">
            <a:avLst/>
          </a:prstGeom>
          <a:noFill/>
          <a:ln>
            <a:noFill/>
            <a:miter lim="800000"/>
          </a:ln>
          <a:effectLst/>
        </p:spPr>
        <p:txBody>
          <a:bodyPr anchor="b" anchorCtr="1">
            <a:spAutoFit/>
          </a:bodyPr>
          <a:lstStyle/>
          <a:p>
            <a:pPr eaLnBrk="0" hangingPunct="0"/>
            <a:r>
              <a:rPr lang="zh-CN" altLang="en-US" sz="2400" b="1">
                <a:solidFill>
                  <a:srgbClr val="FF0000"/>
                </a:solidFill>
                <a:ea typeface="微软雅黑" pitchFamily="34" charset="-122"/>
              </a:rPr>
              <a:t>水汽输送</a:t>
            </a:r>
          </a:p>
        </p:txBody>
      </p:sp>
      <p:sp>
        <p:nvSpPr>
          <p:cNvPr id="5129" name="Text Box 12"/>
          <p:cNvSpPr/>
          <p:nvPr/>
        </p:nvSpPr>
        <p:spPr>
          <a:xfrm>
            <a:off x="4384676" y="982564"/>
            <a:ext cx="1914525" cy="461665"/>
          </a:xfrm>
          <a:prstGeom prst="rect">
            <a:avLst/>
          </a:prstGeom>
          <a:noFill/>
          <a:ln>
            <a:noFill/>
            <a:miter lim="800000"/>
          </a:ln>
          <a:effectLst/>
        </p:spPr>
        <p:txBody>
          <a:bodyPr anchor="b" anchorCtr="1">
            <a:spAutoFit/>
          </a:bodyPr>
          <a:lstStyle/>
          <a:p>
            <a:pPr eaLnBrk="0" hangingPunct="0"/>
            <a:r>
              <a:rPr lang="zh-CN" altLang="en-US" sz="2400" b="1">
                <a:solidFill>
                  <a:srgbClr val="FF0000"/>
                </a:solidFill>
                <a:ea typeface="微软雅黑" pitchFamily="34" charset="-122"/>
              </a:rPr>
              <a:t>蒸发</a:t>
            </a:r>
          </a:p>
        </p:txBody>
      </p:sp>
      <p:sp>
        <p:nvSpPr>
          <p:cNvPr id="5130" name="Text Box 13"/>
          <p:cNvSpPr/>
          <p:nvPr/>
        </p:nvSpPr>
        <p:spPr>
          <a:xfrm>
            <a:off x="5999164" y="1198067"/>
            <a:ext cx="1914525" cy="461665"/>
          </a:xfrm>
          <a:prstGeom prst="rect">
            <a:avLst/>
          </a:prstGeom>
          <a:noFill/>
          <a:ln>
            <a:noFill/>
            <a:miter lim="800000"/>
          </a:ln>
          <a:effectLst/>
        </p:spPr>
        <p:txBody>
          <a:bodyPr anchor="b" anchorCtr="1">
            <a:spAutoFit/>
          </a:bodyPr>
          <a:lstStyle/>
          <a:p>
            <a:pPr eaLnBrk="0" hangingPunct="0"/>
            <a:r>
              <a:rPr lang="zh-CN" altLang="en-US" sz="2400" b="1">
                <a:solidFill>
                  <a:srgbClr val="FF0000"/>
                </a:solidFill>
                <a:ea typeface="微软雅黑" pitchFamily="34" charset="-122"/>
              </a:rPr>
              <a:t>地表径流</a:t>
            </a:r>
          </a:p>
        </p:txBody>
      </p:sp>
      <p:sp>
        <p:nvSpPr>
          <p:cNvPr id="5131" name="矩形 16"/>
          <p:cNvSpPr>
            <a:spLocks noChangeArrowheads="1"/>
          </p:cNvSpPr>
          <p:nvPr/>
        </p:nvSpPr>
        <p:spPr bwMode="auto">
          <a:xfrm>
            <a:off x="922338" y="3132535"/>
            <a:ext cx="1723549"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环节与因素</a:t>
            </a:r>
          </a:p>
        </p:txBody>
      </p:sp>
      <p:sp>
        <p:nvSpPr>
          <p:cNvPr id="5132" name="文本框 17"/>
          <p:cNvSpPr/>
          <p:nvPr/>
        </p:nvSpPr>
        <p:spPr>
          <a:xfrm>
            <a:off x="1377951" y="3851672"/>
            <a:ext cx="1655763" cy="461665"/>
          </a:xfrm>
          <a:prstGeom prst="rect">
            <a:avLst/>
          </a:prstGeom>
          <a:noFill/>
          <a:ln>
            <a:noFill/>
            <a:miter lim="800000"/>
          </a:ln>
        </p:spPr>
        <p:txBody>
          <a:bodyPr>
            <a:spAutoFit/>
          </a:bodyPr>
          <a:lstStyle/>
          <a:p>
            <a:pPr eaLnBrk="0" hangingPunct="0"/>
            <a:r>
              <a:rPr lang="zh-CN" altLang="en-US" sz="2400" b="1">
                <a:solidFill>
                  <a:srgbClr val="080808"/>
                </a:solidFill>
                <a:latin typeface="微软雅黑" pitchFamily="34" charset="-122"/>
                <a:ea typeface="微软雅黑" pitchFamily="34" charset="-122"/>
              </a:rPr>
              <a:t>影响蒸发</a:t>
            </a:r>
          </a:p>
        </p:txBody>
      </p:sp>
      <p:sp>
        <p:nvSpPr>
          <p:cNvPr id="5133" name="文本框 18"/>
          <p:cNvSpPr/>
          <p:nvPr/>
        </p:nvSpPr>
        <p:spPr>
          <a:xfrm>
            <a:off x="3146426" y="3298031"/>
            <a:ext cx="2663825" cy="1938992"/>
          </a:xfrm>
          <a:prstGeom prst="rect">
            <a:avLst/>
          </a:prstGeom>
          <a:noFill/>
          <a:ln>
            <a:noFill/>
            <a:miter lim="800000"/>
          </a:ln>
        </p:spPr>
        <p:txBody>
          <a:bodyPr>
            <a:spAutoFit/>
          </a:bodyPr>
          <a:lstStyle/>
          <a:p>
            <a:pPr eaLnBrk="0" hangingPunct="0"/>
            <a:r>
              <a:rPr lang="zh-CN" altLang="en-US" sz="2400" b="1">
                <a:solidFill>
                  <a:srgbClr val="080808"/>
                </a:solidFill>
                <a:latin typeface="微软雅黑" pitchFamily="34" charset="-122"/>
                <a:ea typeface="微软雅黑" pitchFamily="34" charset="-122"/>
              </a:rPr>
              <a:t>光照</a:t>
            </a:r>
            <a:endParaRPr lang="en-US" altLang="zh-CN" sz="2400" b="1">
              <a:solidFill>
                <a:srgbClr val="080808"/>
              </a:solidFill>
              <a:latin typeface="微软雅黑" pitchFamily="34" charset="-122"/>
              <a:ea typeface="微软雅黑" pitchFamily="34" charset="-122"/>
            </a:endParaRPr>
          </a:p>
          <a:p>
            <a:pPr eaLnBrk="0" hangingPunct="0"/>
            <a:r>
              <a:rPr lang="zh-CN" altLang="en-US" sz="2400" b="1">
                <a:solidFill>
                  <a:srgbClr val="080808"/>
                </a:solidFill>
                <a:latin typeface="微软雅黑" pitchFamily="34" charset="-122"/>
                <a:ea typeface="微软雅黑" pitchFamily="34" charset="-122"/>
              </a:rPr>
              <a:t>气温</a:t>
            </a:r>
            <a:endParaRPr lang="en-US" altLang="zh-CN" sz="2400" b="1">
              <a:solidFill>
                <a:srgbClr val="080808"/>
              </a:solidFill>
              <a:latin typeface="微软雅黑" pitchFamily="34" charset="-122"/>
              <a:ea typeface="微软雅黑" pitchFamily="34" charset="-122"/>
            </a:endParaRPr>
          </a:p>
          <a:p>
            <a:pPr eaLnBrk="0" hangingPunct="0"/>
            <a:r>
              <a:rPr lang="zh-CN" altLang="en-US" sz="2400" b="1">
                <a:solidFill>
                  <a:srgbClr val="080808"/>
                </a:solidFill>
                <a:latin typeface="微软雅黑" pitchFamily="34" charset="-122"/>
                <a:ea typeface="微软雅黑" pitchFamily="34" charset="-122"/>
              </a:rPr>
              <a:t>风速</a:t>
            </a:r>
            <a:endParaRPr lang="en-US" altLang="zh-CN" sz="2400" b="1">
              <a:solidFill>
                <a:srgbClr val="080808"/>
              </a:solidFill>
              <a:latin typeface="微软雅黑" pitchFamily="34" charset="-122"/>
              <a:ea typeface="微软雅黑" pitchFamily="34" charset="-122"/>
            </a:endParaRPr>
          </a:p>
          <a:p>
            <a:pPr eaLnBrk="0" hangingPunct="0"/>
            <a:r>
              <a:rPr lang="zh-CN" altLang="en-US" sz="2400" b="1">
                <a:solidFill>
                  <a:srgbClr val="080808"/>
                </a:solidFill>
                <a:latin typeface="微软雅黑" pitchFamily="34" charset="-122"/>
                <a:ea typeface="微软雅黑" pitchFamily="34" charset="-122"/>
              </a:rPr>
              <a:t>湿度</a:t>
            </a:r>
            <a:endParaRPr lang="en-US" altLang="zh-CN" sz="2400" b="1">
              <a:solidFill>
                <a:srgbClr val="080808"/>
              </a:solidFill>
              <a:latin typeface="微软雅黑" pitchFamily="34" charset="-122"/>
              <a:ea typeface="微软雅黑" pitchFamily="34" charset="-122"/>
            </a:endParaRPr>
          </a:p>
          <a:p>
            <a:pPr eaLnBrk="0" hangingPunct="0"/>
            <a:r>
              <a:rPr lang="zh-CN" altLang="en-US" sz="2400" b="1">
                <a:solidFill>
                  <a:srgbClr val="080808"/>
                </a:solidFill>
                <a:latin typeface="微软雅黑" pitchFamily="34" charset="-122"/>
                <a:ea typeface="微软雅黑" pitchFamily="34" charset="-122"/>
              </a:rPr>
              <a:t>水域表面积</a:t>
            </a:r>
          </a:p>
        </p:txBody>
      </p:sp>
      <p:sp>
        <p:nvSpPr>
          <p:cNvPr id="5134" name="文本框 19"/>
          <p:cNvSpPr/>
          <p:nvPr/>
        </p:nvSpPr>
        <p:spPr>
          <a:xfrm>
            <a:off x="4378326" y="3287316"/>
            <a:ext cx="1008063" cy="461665"/>
          </a:xfrm>
          <a:prstGeom prst="rect">
            <a:avLst/>
          </a:prstGeom>
          <a:noFill/>
          <a:ln>
            <a:noFill/>
            <a:miter lim="800000"/>
          </a:ln>
        </p:spPr>
        <p:txBody>
          <a:bodyPr>
            <a:spAutoFit/>
          </a:bodyPr>
          <a:lstStyle/>
          <a:p>
            <a:pPr eaLnBrk="0" hangingPunct="0"/>
            <a:r>
              <a:rPr lang="zh-CN" altLang="en-US" sz="2400" b="1">
                <a:solidFill>
                  <a:srgbClr val="FF0000"/>
                </a:solidFill>
                <a:ea typeface="微软雅黑" pitchFamily="34" charset="-122"/>
              </a:rPr>
              <a:t>强</a:t>
            </a:r>
          </a:p>
        </p:txBody>
      </p:sp>
      <p:sp>
        <p:nvSpPr>
          <p:cNvPr id="5135" name="文本框 20"/>
          <p:cNvSpPr/>
          <p:nvPr/>
        </p:nvSpPr>
        <p:spPr>
          <a:xfrm>
            <a:off x="4378326" y="3608785"/>
            <a:ext cx="963613" cy="461665"/>
          </a:xfrm>
          <a:prstGeom prst="rect">
            <a:avLst/>
          </a:prstGeom>
          <a:noFill/>
          <a:ln>
            <a:noFill/>
            <a:miter lim="800000"/>
          </a:ln>
        </p:spPr>
        <p:txBody>
          <a:bodyPr>
            <a:spAutoFit/>
          </a:bodyPr>
          <a:lstStyle/>
          <a:p>
            <a:pPr eaLnBrk="0" hangingPunct="0"/>
            <a:r>
              <a:rPr lang="zh-CN" altLang="en-US" sz="2400" b="1">
                <a:solidFill>
                  <a:srgbClr val="FF0000"/>
                </a:solidFill>
                <a:ea typeface="微软雅黑" pitchFamily="34" charset="-122"/>
              </a:rPr>
              <a:t>高</a:t>
            </a:r>
          </a:p>
        </p:txBody>
      </p:sp>
      <p:sp>
        <p:nvSpPr>
          <p:cNvPr id="5136" name="文本框 21"/>
          <p:cNvSpPr/>
          <p:nvPr/>
        </p:nvSpPr>
        <p:spPr>
          <a:xfrm>
            <a:off x="4378326" y="3921919"/>
            <a:ext cx="1368425" cy="461665"/>
          </a:xfrm>
          <a:prstGeom prst="rect">
            <a:avLst/>
          </a:prstGeom>
          <a:noFill/>
          <a:ln>
            <a:noFill/>
            <a:miter lim="800000"/>
          </a:ln>
        </p:spPr>
        <p:txBody>
          <a:bodyPr>
            <a:spAutoFit/>
          </a:bodyPr>
          <a:lstStyle/>
          <a:p>
            <a:pPr eaLnBrk="0" hangingPunct="0"/>
            <a:r>
              <a:rPr lang="zh-CN" altLang="en-US" sz="2400" b="1">
                <a:solidFill>
                  <a:srgbClr val="FF0000"/>
                </a:solidFill>
                <a:ea typeface="微软雅黑" pitchFamily="34" charset="-122"/>
              </a:rPr>
              <a:t>大</a:t>
            </a:r>
          </a:p>
        </p:txBody>
      </p:sp>
      <p:sp>
        <p:nvSpPr>
          <p:cNvPr id="5137" name="文本框 22"/>
          <p:cNvSpPr/>
          <p:nvPr/>
        </p:nvSpPr>
        <p:spPr>
          <a:xfrm>
            <a:off x="4384676" y="4161235"/>
            <a:ext cx="1641475" cy="461665"/>
          </a:xfrm>
          <a:prstGeom prst="rect">
            <a:avLst/>
          </a:prstGeom>
          <a:noFill/>
          <a:ln>
            <a:noFill/>
            <a:miter lim="800000"/>
          </a:ln>
        </p:spPr>
        <p:txBody>
          <a:bodyPr>
            <a:spAutoFit/>
          </a:bodyPr>
          <a:lstStyle/>
          <a:p>
            <a:pPr eaLnBrk="0" hangingPunct="0"/>
            <a:r>
              <a:rPr lang="zh-CN" altLang="en-US" sz="2400" b="1">
                <a:solidFill>
                  <a:srgbClr val="FF0000"/>
                </a:solidFill>
                <a:ea typeface="微软雅黑" pitchFamily="34" charset="-122"/>
              </a:rPr>
              <a:t>小（干）</a:t>
            </a:r>
          </a:p>
        </p:txBody>
      </p:sp>
      <p:sp>
        <p:nvSpPr>
          <p:cNvPr id="5138" name="文本框 23"/>
          <p:cNvSpPr/>
          <p:nvPr/>
        </p:nvSpPr>
        <p:spPr>
          <a:xfrm>
            <a:off x="5040314" y="4477941"/>
            <a:ext cx="769937" cy="461665"/>
          </a:xfrm>
          <a:prstGeom prst="rect">
            <a:avLst/>
          </a:prstGeom>
          <a:noFill/>
          <a:ln>
            <a:noFill/>
            <a:miter lim="800000"/>
          </a:ln>
        </p:spPr>
        <p:txBody>
          <a:bodyPr>
            <a:spAutoFit/>
          </a:bodyPr>
          <a:lstStyle/>
          <a:p>
            <a:pPr eaLnBrk="0" hangingPunct="0"/>
            <a:r>
              <a:rPr lang="zh-CN" altLang="en-US" sz="2400" b="1">
                <a:solidFill>
                  <a:srgbClr val="FF0000"/>
                </a:solidFill>
                <a:ea typeface="微软雅黑" pitchFamily="34" charset="-122"/>
              </a:rPr>
              <a:t>大</a:t>
            </a:r>
          </a:p>
        </p:txBody>
      </p:sp>
      <p:sp>
        <p:nvSpPr>
          <p:cNvPr id="5139" name="右大括号 24"/>
          <p:cNvSpPr>
            <a:spLocks noChangeArrowheads="1"/>
          </p:cNvSpPr>
          <p:nvPr/>
        </p:nvSpPr>
        <p:spPr bwMode="auto">
          <a:xfrm>
            <a:off x="6226175" y="3381375"/>
            <a:ext cx="360363" cy="1435894"/>
          </a:xfrm>
          <a:prstGeom prst="rightBrace">
            <a:avLst>
              <a:gd name="adj1" fmla="val 8338"/>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sp>
        <p:nvSpPr>
          <p:cNvPr id="5140" name="文本框 25"/>
          <p:cNvSpPr/>
          <p:nvPr/>
        </p:nvSpPr>
        <p:spPr>
          <a:xfrm>
            <a:off x="6586539" y="3833813"/>
            <a:ext cx="1398587" cy="461665"/>
          </a:xfrm>
          <a:prstGeom prst="rect">
            <a:avLst/>
          </a:prstGeom>
          <a:noFill/>
          <a:ln>
            <a:noFill/>
            <a:miter lim="800000"/>
          </a:ln>
        </p:spPr>
        <p:txBody>
          <a:bodyPr>
            <a:spAutoFit/>
          </a:bodyPr>
          <a:lstStyle/>
          <a:p>
            <a:pPr eaLnBrk="0" hangingPunct="0"/>
            <a:r>
              <a:rPr lang="zh-CN" altLang="en-US" sz="2400" b="1">
                <a:solidFill>
                  <a:srgbClr val="FF0000"/>
                </a:solidFill>
                <a:ea typeface="微软雅黑" pitchFamily="34" charset="-122"/>
              </a:rPr>
              <a:t>蒸发大</a:t>
            </a:r>
          </a:p>
        </p:txBody>
      </p:sp>
      <p:sp>
        <p:nvSpPr>
          <p:cNvPr id="5141" name="左大括号 26"/>
          <p:cNvSpPr>
            <a:spLocks noChangeArrowheads="1"/>
          </p:cNvSpPr>
          <p:nvPr/>
        </p:nvSpPr>
        <p:spPr bwMode="auto">
          <a:xfrm>
            <a:off x="2901951" y="3381375"/>
            <a:ext cx="284163" cy="1435894"/>
          </a:xfrm>
          <a:prstGeom prst="leftBrace">
            <a:avLst>
              <a:gd name="adj1" fmla="val 8328"/>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cxnSp>
        <p:nvCxnSpPr>
          <p:cNvPr id="5142" name="直接箭头连接符 27"/>
          <p:cNvCxnSpPr>
            <a:cxnSpLocks noChangeShapeType="1"/>
          </p:cNvCxnSpPr>
          <p:nvPr/>
        </p:nvCxnSpPr>
        <p:spPr bwMode="auto">
          <a:xfrm flipV="1">
            <a:off x="5468938" y="4670823"/>
            <a:ext cx="1484312" cy="11906"/>
          </a:xfrm>
          <a:prstGeom prst="line">
            <a:avLst/>
          </a:prstGeom>
          <a:noFill/>
          <a:ln w="57150" algn="ctr">
            <a:solidFill>
              <a:srgbClr val="0000CC"/>
            </a:solidFill>
            <a:round/>
            <a:headEnd/>
            <a:tailEnd type="triangle" w="med" len="med"/>
          </a:ln>
        </p:spPr>
      </p:cxnSp>
      <p:sp>
        <p:nvSpPr>
          <p:cNvPr id="5143" name="文本框 28"/>
          <p:cNvSpPr/>
          <p:nvPr/>
        </p:nvSpPr>
        <p:spPr>
          <a:xfrm>
            <a:off x="6910388" y="4470797"/>
            <a:ext cx="2019300" cy="461665"/>
          </a:xfrm>
          <a:prstGeom prst="rect">
            <a:avLst/>
          </a:prstGeom>
          <a:noFill/>
          <a:ln>
            <a:noFill/>
            <a:miter lim="800000"/>
          </a:ln>
        </p:spPr>
        <p:txBody>
          <a:bodyPr>
            <a:spAutoFit/>
          </a:bodyPr>
          <a:lstStyle/>
          <a:p>
            <a:pPr eaLnBrk="0" hangingPunct="0"/>
            <a:r>
              <a:rPr lang="zh-CN" altLang="en-US" sz="2400" b="1">
                <a:solidFill>
                  <a:srgbClr val="FF0000"/>
                </a:solidFill>
                <a:ea typeface="微软雅黑" pitchFamily="34" charset="-122"/>
              </a:rPr>
              <a:t>实际蒸发量</a:t>
            </a:r>
          </a:p>
        </p:txBody>
      </p:sp>
      <p:sp>
        <p:nvSpPr>
          <p:cNvPr id="5144" name="左大括号 29"/>
          <p:cNvSpPr>
            <a:spLocks noChangeArrowheads="1"/>
          </p:cNvSpPr>
          <p:nvPr/>
        </p:nvSpPr>
        <p:spPr bwMode="auto">
          <a:xfrm>
            <a:off x="296863" y="1660923"/>
            <a:ext cx="258762" cy="3440906"/>
          </a:xfrm>
          <a:prstGeom prst="leftBrace">
            <a:avLst>
              <a:gd name="adj1" fmla="val 8373"/>
              <a:gd name="adj2" fmla="val 50000"/>
            </a:avLst>
          </a:prstGeom>
          <a:noFill/>
          <a:ln w="38100" algn="ctr">
            <a:solidFill>
              <a:schemeClr val="tx1"/>
            </a:solidFill>
            <a:round/>
            <a:headEnd type="none" w="sm" len="sm"/>
            <a:tailEnd type="none" w="sm" len="sm"/>
          </a:ln>
          <a:effectLst>
            <a:outerShdw dist="23000" dir="5400000" rotWithShape="0">
              <a:srgbClr val="000000">
                <a:alpha val="34999"/>
              </a:srgbClr>
            </a:outerShdw>
          </a:effectLst>
        </p:spPr>
        <p:txBody>
          <a:bodyPr wrap="none"/>
          <a:lstStyle/>
          <a:p>
            <a:endParaRPr lang="zh-CN" altLang="en-US" sz="2400" b="1">
              <a:solidFill>
                <a:srgbClr val="080808"/>
              </a:solidFill>
              <a:ea typeface="微软雅黑" pitchFamily="34" charset="-122"/>
            </a:endParaRPr>
          </a:p>
        </p:txBody>
      </p:sp>
      <p:sp>
        <p:nvSpPr>
          <p:cNvPr id="5145" name="左大括号 30"/>
          <p:cNvSpPr>
            <a:spLocks noChangeArrowheads="1"/>
          </p:cNvSpPr>
          <p:nvPr/>
        </p:nvSpPr>
        <p:spPr bwMode="auto">
          <a:xfrm>
            <a:off x="784226" y="200025"/>
            <a:ext cx="239713" cy="4801791"/>
          </a:xfrm>
          <a:prstGeom prst="leftBrace">
            <a:avLst>
              <a:gd name="adj1" fmla="val 8285"/>
              <a:gd name="adj2" fmla="val 50000"/>
            </a:avLst>
          </a:prstGeom>
          <a:noFill/>
          <a:ln w="38100" algn="ctr">
            <a:solidFill>
              <a:schemeClr val="tx1"/>
            </a:solidFill>
            <a:round/>
            <a:headEnd type="none" w="sm" len="sm"/>
            <a:tailEnd type="none" w="sm" len="sm"/>
          </a:ln>
          <a:effectLst>
            <a:outerShdw dist="23000" dir="5400000" rotWithShape="0">
              <a:srgbClr val="000000">
                <a:alpha val="34999"/>
              </a:srgbClr>
            </a:outerShdw>
          </a:effectLst>
        </p:spPr>
        <p:txBody>
          <a:bodyPr wrap="none"/>
          <a:lstStyle/>
          <a:p>
            <a:endParaRPr lang="zh-CN" altLang="en-US" sz="2400" b="1">
              <a:solidFill>
                <a:srgbClr val="080808"/>
              </a:solidFill>
              <a:ea typeface="微软雅黑" pitchFamily="34" charset="-122"/>
            </a:endParaRPr>
          </a:p>
        </p:txBody>
      </p:sp>
      <p:sp>
        <p:nvSpPr>
          <p:cNvPr id="5146" name="Text Box 5"/>
          <p:cNvSpPr/>
          <p:nvPr/>
        </p:nvSpPr>
        <p:spPr>
          <a:xfrm>
            <a:off x="7300913" y="2321778"/>
            <a:ext cx="1301750" cy="830997"/>
          </a:xfrm>
          <a:prstGeom prst="rect">
            <a:avLst/>
          </a:prstGeom>
          <a:noFill/>
          <a:ln>
            <a:noFill/>
            <a:miter lim="800000"/>
          </a:ln>
          <a:effectLst/>
        </p:spPr>
        <p:txBody>
          <a:bodyPr anchor="b" anchorCtr="1">
            <a:spAutoFit/>
          </a:bodyPr>
          <a:lstStyle/>
          <a:p>
            <a:pPr eaLnBrk="0" hangingPunct="0"/>
            <a:r>
              <a:rPr lang="zh-CN" altLang="en-US" sz="2400" b="1">
                <a:solidFill>
                  <a:srgbClr val="FF0000"/>
                </a:solidFill>
                <a:ea typeface="微软雅黑" pitchFamily="34" charset="-122"/>
              </a:rPr>
              <a:t>  海上</a:t>
            </a:r>
            <a:endParaRPr lang="en-US" altLang="zh-CN" sz="2400" b="1">
              <a:solidFill>
                <a:srgbClr val="FF0000"/>
              </a:solidFill>
              <a:ea typeface="微软雅黑" pitchFamily="34" charset="-122"/>
            </a:endParaRPr>
          </a:p>
          <a:p>
            <a:pPr eaLnBrk="0" hangingPunct="0"/>
            <a:r>
              <a:rPr lang="zh-CN" altLang="en-US" sz="2400" b="1">
                <a:solidFill>
                  <a:srgbClr val="FF0000"/>
                </a:solidFill>
                <a:ea typeface="微软雅黑" pitchFamily="34" charset="-122"/>
              </a:rPr>
              <a:t>内循环</a:t>
            </a:r>
          </a:p>
        </p:txBody>
      </p:sp>
      <p:sp>
        <p:nvSpPr>
          <p:cNvPr id="5147" name="Text Box 10"/>
          <p:cNvSpPr/>
          <p:nvPr/>
        </p:nvSpPr>
        <p:spPr>
          <a:xfrm>
            <a:off x="3924301" y="597992"/>
            <a:ext cx="1914525" cy="461665"/>
          </a:xfrm>
          <a:prstGeom prst="rect">
            <a:avLst/>
          </a:prstGeom>
          <a:noFill/>
          <a:ln>
            <a:noFill/>
            <a:miter lim="800000"/>
          </a:ln>
          <a:effectLst/>
        </p:spPr>
        <p:txBody>
          <a:bodyPr anchor="b" anchorCtr="1">
            <a:spAutoFit/>
          </a:bodyPr>
          <a:lstStyle/>
          <a:p>
            <a:pPr eaLnBrk="0" hangingPunct="0"/>
            <a:r>
              <a:rPr lang="zh-CN" altLang="en-US" sz="2400" b="1">
                <a:solidFill>
                  <a:srgbClr val="FF0000"/>
                </a:solidFill>
                <a:ea typeface="微软雅黑" pitchFamily="34" charset="-122"/>
              </a:rPr>
              <a:t>降水</a:t>
            </a:r>
          </a:p>
        </p:txBody>
      </p:sp>
      <p:sp>
        <p:nvSpPr>
          <p:cNvPr id="5148" name="Text Box 13"/>
          <p:cNvSpPr/>
          <p:nvPr/>
        </p:nvSpPr>
        <p:spPr>
          <a:xfrm>
            <a:off x="5341939" y="1738610"/>
            <a:ext cx="1914525" cy="461665"/>
          </a:xfrm>
          <a:prstGeom prst="rect">
            <a:avLst/>
          </a:prstGeom>
          <a:noFill/>
          <a:ln>
            <a:noFill/>
            <a:miter lim="800000"/>
          </a:ln>
          <a:effectLst/>
        </p:spPr>
        <p:txBody>
          <a:bodyPr anchor="b" anchorCtr="1">
            <a:spAutoFit/>
          </a:bodyPr>
          <a:lstStyle/>
          <a:p>
            <a:pPr eaLnBrk="0" hangingPunct="0"/>
            <a:r>
              <a:rPr lang="zh-CN" altLang="en-US" sz="2400" b="1">
                <a:solidFill>
                  <a:srgbClr val="FF0000"/>
                </a:solidFill>
                <a:ea typeface="微软雅黑" pitchFamily="34" charset="-122"/>
              </a:rPr>
              <a:t>地下径流</a:t>
            </a:r>
          </a:p>
        </p:txBody>
      </p:sp>
      <p:sp>
        <p:nvSpPr>
          <p:cNvPr id="5149" name="Text Box 13"/>
          <p:cNvSpPr/>
          <p:nvPr/>
        </p:nvSpPr>
        <p:spPr>
          <a:xfrm>
            <a:off x="3979863" y="1770758"/>
            <a:ext cx="1914525" cy="461665"/>
          </a:xfrm>
          <a:prstGeom prst="rect">
            <a:avLst/>
          </a:prstGeom>
          <a:noFill/>
          <a:ln>
            <a:noFill/>
            <a:miter lim="800000"/>
          </a:ln>
          <a:effectLst/>
        </p:spPr>
        <p:txBody>
          <a:bodyPr anchor="b" anchorCtr="1">
            <a:spAutoFit/>
          </a:bodyPr>
          <a:lstStyle/>
          <a:p>
            <a:pPr eaLnBrk="0" hangingPunct="0"/>
            <a:r>
              <a:rPr lang="zh-CN" altLang="en-US" sz="2400" b="1">
                <a:solidFill>
                  <a:srgbClr val="FF0000"/>
                </a:solidFill>
                <a:ea typeface="微软雅黑" pitchFamily="34" charset="-122"/>
              </a:rPr>
              <a:t>下渗</a:t>
            </a:r>
          </a:p>
        </p:txBody>
      </p:sp>
      <p:sp>
        <p:nvSpPr>
          <p:cNvPr id="5150" name="左大括号 35"/>
          <p:cNvSpPr>
            <a:spLocks noChangeArrowheads="1"/>
          </p:cNvSpPr>
          <p:nvPr/>
        </p:nvSpPr>
        <p:spPr bwMode="auto">
          <a:xfrm>
            <a:off x="1241426" y="3493294"/>
            <a:ext cx="284163" cy="1435894"/>
          </a:xfrm>
          <a:prstGeom prst="leftBrace">
            <a:avLst>
              <a:gd name="adj1" fmla="val 8328"/>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wipe(down)">
                                      <p:cBhvr>
                                        <p:cTn id="7" dur="500"/>
                                        <p:tgtEl>
                                          <p:spTgt spid="5125"/>
                                        </p:tgtEl>
                                      </p:cBhvr>
                                    </p:animEffect>
                                  </p:childTnLst>
                                </p:cTn>
                              </p:par>
                              <p:par>
                                <p:cTn id="8" presetID="22" presetClass="entr" presetSubtype="4"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wipe(down)">
                                      <p:cBhvr>
                                        <p:cTn id="10" dur="500"/>
                                        <p:tgtEl>
                                          <p:spTgt spid="5122"/>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128"/>
                                        </p:tgtEl>
                                        <p:attrNameLst>
                                          <p:attrName>style.visibility</p:attrName>
                                        </p:attrNameLst>
                                      </p:cBhvr>
                                      <p:to>
                                        <p:strVal val="visible"/>
                                      </p:to>
                                    </p:set>
                                    <p:animEffect transition="in" filter="wipe(down)">
                                      <p:cBhvr>
                                        <p:cTn id="15" dur="500"/>
                                        <p:tgtEl>
                                          <p:spTgt spid="512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147"/>
                                        </p:tgtEl>
                                        <p:attrNameLst>
                                          <p:attrName>style.visibility</p:attrName>
                                        </p:attrNameLst>
                                      </p:cBhvr>
                                      <p:to>
                                        <p:strVal val="visible"/>
                                      </p:to>
                                    </p:set>
                                    <p:animEffect transition="in" filter="wipe(down)">
                                      <p:cBhvr>
                                        <p:cTn id="18" dur="500"/>
                                        <p:tgtEl>
                                          <p:spTgt spid="514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129"/>
                                        </p:tgtEl>
                                        <p:attrNameLst>
                                          <p:attrName>style.visibility</p:attrName>
                                        </p:attrNameLst>
                                      </p:cBhvr>
                                      <p:to>
                                        <p:strVal val="visible"/>
                                      </p:to>
                                    </p:set>
                                    <p:animEffect transition="in" filter="wipe(down)">
                                      <p:cBhvr>
                                        <p:cTn id="21" dur="500"/>
                                        <p:tgtEl>
                                          <p:spTgt spid="512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130"/>
                                        </p:tgtEl>
                                        <p:attrNameLst>
                                          <p:attrName>style.visibility</p:attrName>
                                        </p:attrNameLst>
                                      </p:cBhvr>
                                      <p:to>
                                        <p:strVal val="visible"/>
                                      </p:to>
                                    </p:set>
                                    <p:animEffect transition="in" filter="wipe(down)">
                                      <p:cBhvr>
                                        <p:cTn id="24" dur="500"/>
                                        <p:tgtEl>
                                          <p:spTgt spid="51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148"/>
                                        </p:tgtEl>
                                        <p:attrNameLst>
                                          <p:attrName>style.visibility</p:attrName>
                                        </p:attrNameLst>
                                      </p:cBhvr>
                                      <p:to>
                                        <p:strVal val="visible"/>
                                      </p:to>
                                    </p:set>
                                    <p:animEffect transition="in" filter="wipe(down)">
                                      <p:cBhvr>
                                        <p:cTn id="27" dur="500"/>
                                        <p:tgtEl>
                                          <p:spTgt spid="514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149"/>
                                        </p:tgtEl>
                                        <p:attrNameLst>
                                          <p:attrName>style.visibility</p:attrName>
                                        </p:attrNameLst>
                                      </p:cBhvr>
                                      <p:to>
                                        <p:strVal val="visible"/>
                                      </p:to>
                                    </p:set>
                                    <p:animEffect transition="in" filter="wipe(down)">
                                      <p:cBhvr>
                                        <p:cTn id="30" dur="500"/>
                                        <p:tgtEl>
                                          <p:spTgt spid="5149"/>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146"/>
                                        </p:tgtEl>
                                        <p:attrNameLst>
                                          <p:attrName>style.visibility</p:attrName>
                                        </p:attrNameLst>
                                      </p:cBhvr>
                                      <p:to>
                                        <p:strVal val="visible"/>
                                      </p:to>
                                    </p:set>
                                    <p:animEffect transition="in" filter="wipe(down)">
                                      <p:cBhvr>
                                        <p:cTn id="35" dur="500"/>
                                        <p:tgtEl>
                                          <p:spTgt spid="5146"/>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126"/>
                                        </p:tgtEl>
                                        <p:attrNameLst>
                                          <p:attrName>style.visibility</p:attrName>
                                        </p:attrNameLst>
                                      </p:cBhvr>
                                      <p:to>
                                        <p:strVal val="visible"/>
                                      </p:to>
                                    </p:set>
                                    <p:animEffect transition="in" filter="wipe(down)">
                                      <p:cBhvr>
                                        <p:cTn id="40" dur="500"/>
                                        <p:tgtEl>
                                          <p:spTgt spid="5126"/>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127"/>
                                        </p:tgtEl>
                                        <p:attrNameLst>
                                          <p:attrName>style.visibility</p:attrName>
                                        </p:attrNameLst>
                                      </p:cBhvr>
                                      <p:to>
                                        <p:strVal val="visible"/>
                                      </p:to>
                                    </p:set>
                                    <p:animEffect transition="in" filter="wipe(down)">
                                      <p:cBhvr>
                                        <p:cTn id="45" dur="500"/>
                                        <p:tgtEl>
                                          <p:spTgt spid="5127"/>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5131"/>
                                        </p:tgtEl>
                                        <p:attrNameLst>
                                          <p:attrName>style.visibility</p:attrName>
                                        </p:attrNameLst>
                                      </p:cBhvr>
                                      <p:to>
                                        <p:strVal val="visible"/>
                                      </p:to>
                                    </p:set>
                                    <p:animEffect transition="in" filter="wipe(down)">
                                      <p:cBhvr>
                                        <p:cTn id="50" dur="500"/>
                                        <p:tgtEl>
                                          <p:spTgt spid="5131"/>
                                        </p:tgtEl>
                                      </p:cBhvr>
                                    </p:animEffect>
                                  </p:childTnLst>
                                </p:cTn>
                              </p:par>
                            </p:childTnLst>
                          </p:cTn>
                        </p:par>
                      </p:childTnLst>
                    </p:cTn>
                  </p:par>
                  <p:par>
                    <p:cTn id="51" fill="hold" nodeType="clickPar">
                      <p:stCondLst>
                        <p:cond delay="indefinite"/>
                      </p:stCondLst>
                      <p:childTnLst>
                        <p:par>
                          <p:cTn id="52" fill="hold" nodeType="after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150"/>
                                        </p:tgtEl>
                                        <p:attrNameLst>
                                          <p:attrName>style.visibility</p:attrName>
                                        </p:attrNameLst>
                                      </p:cBhvr>
                                      <p:to>
                                        <p:strVal val="visible"/>
                                      </p:to>
                                    </p:set>
                                    <p:animEffect transition="in" filter="wipe(down)">
                                      <p:cBhvr>
                                        <p:cTn id="55" dur="500"/>
                                        <p:tgtEl>
                                          <p:spTgt spid="51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32"/>
                                        </p:tgtEl>
                                        <p:attrNameLst>
                                          <p:attrName>style.visibility</p:attrName>
                                        </p:attrNameLst>
                                      </p:cBhvr>
                                      <p:to>
                                        <p:strVal val="visible"/>
                                      </p:to>
                                    </p:set>
                                    <p:animEffect transition="in" filter="wipe(down)">
                                      <p:cBhvr>
                                        <p:cTn id="58" dur="500"/>
                                        <p:tgtEl>
                                          <p:spTgt spid="5132"/>
                                        </p:tgtEl>
                                      </p:cBhvr>
                                    </p:animEffect>
                                  </p:childTnLst>
                                </p:cTn>
                              </p:par>
                            </p:childTnLst>
                          </p:cTn>
                        </p:par>
                      </p:childTnLst>
                    </p:cTn>
                  </p:par>
                  <p:par>
                    <p:cTn id="59" fill="hold" nodeType="clickPar">
                      <p:stCondLst>
                        <p:cond delay="indefinite"/>
                      </p:stCondLst>
                      <p:childTnLst>
                        <p:par>
                          <p:cTn id="60" fill="hold" nodeType="after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5141"/>
                                        </p:tgtEl>
                                        <p:attrNameLst>
                                          <p:attrName>style.visibility</p:attrName>
                                        </p:attrNameLst>
                                      </p:cBhvr>
                                      <p:to>
                                        <p:strVal val="visible"/>
                                      </p:to>
                                    </p:set>
                                    <p:animEffect transition="in" filter="wipe(down)">
                                      <p:cBhvr>
                                        <p:cTn id="63" dur="500"/>
                                        <p:tgtEl>
                                          <p:spTgt spid="514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133"/>
                                        </p:tgtEl>
                                        <p:attrNameLst>
                                          <p:attrName>style.visibility</p:attrName>
                                        </p:attrNameLst>
                                      </p:cBhvr>
                                      <p:to>
                                        <p:strVal val="visible"/>
                                      </p:to>
                                    </p:set>
                                    <p:animEffect transition="in" filter="wipe(down)">
                                      <p:cBhvr>
                                        <p:cTn id="66" dur="500"/>
                                        <p:tgtEl>
                                          <p:spTgt spid="5133"/>
                                        </p:tgtEl>
                                      </p:cBhvr>
                                    </p:animEffect>
                                  </p:childTnLst>
                                </p:cTn>
                              </p:par>
                            </p:childTnLst>
                          </p:cTn>
                        </p:par>
                      </p:childTnLst>
                    </p:cTn>
                  </p:par>
                  <p:par>
                    <p:cTn id="67" fill="hold" nodeType="clickPar">
                      <p:stCondLst>
                        <p:cond delay="indefinite"/>
                      </p:stCondLst>
                      <p:childTnLst>
                        <p:par>
                          <p:cTn id="68" fill="hold" nodeType="afterGroup">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5134"/>
                                        </p:tgtEl>
                                        <p:attrNameLst>
                                          <p:attrName>style.visibility</p:attrName>
                                        </p:attrNameLst>
                                      </p:cBhvr>
                                      <p:to>
                                        <p:strVal val="visible"/>
                                      </p:to>
                                    </p:set>
                                    <p:animEffect transition="in" filter="wipe(down)">
                                      <p:cBhvr>
                                        <p:cTn id="71" dur="500"/>
                                        <p:tgtEl>
                                          <p:spTgt spid="5134"/>
                                        </p:tgtEl>
                                      </p:cBhvr>
                                    </p:animEffect>
                                  </p:childTnLst>
                                </p:cTn>
                              </p:par>
                            </p:childTnLst>
                          </p:cTn>
                        </p:par>
                      </p:childTnLst>
                    </p:cTn>
                  </p:par>
                  <p:par>
                    <p:cTn id="72" fill="hold" nodeType="clickPar">
                      <p:stCondLst>
                        <p:cond delay="indefinite"/>
                      </p:stCondLst>
                      <p:childTnLst>
                        <p:par>
                          <p:cTn id="73" fill="hold" nodeType="afterGroup">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5135"/>
                                        </p:tgtEl>
                                        <p:attrNameLst>
                                          <p:attrName>style.visibility</p:attrName>
                                        </p:attrNameLst>
                                      </p:cBhvr>
                                      <p:to>
                                        <p:strVal val="visible"/>
                                      </p:to>
                                    </p:set>
                                    <p:animEffect transition="in" filter="wipe(down)">
                                      <p:cBhvr>
                                        <p:cTn id="76" dur="500"/>
                                        <p:tgtEl>
                                          <p:spTgt spid="5135"/>
                                        </p:tgtEl>
                                      </p:cBhvr>
                                    </p:animEffect>
                                  </p:childTnLst>
                                </p:cTn>
                              </p:par>
                            </p:childTnLst>
                          </p:cTn>
                        </p:par>
                      </p:childTnLst>
                    </p:cTn>
                  </p:par>
                  <p:par>
                    <p:cTn id="77" fill="hold" nodeType="clickPar">
                      <p:stCondLst>
                        <p:cond delay="indefinite"/>
                      </p:stCondLst>
                      <p:childTnLst>
                        <p:par>
                          <p:cTn id="78" fill="hold" nodeType="afterGroup">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5136"/>
                                        </p:tgtEl>
                                        <p:attrNameLst>
                                          <p:attrName>style.visibility</p:attrName>
                                        </p:attrNameLst>
                                      </p:cBhvr>
                                      <p:to>
                                        <p:strVal val="visible"/>
                                      </p:to>
                                    </p:set>
                                    <p:animEffect transition="in" filter="wipe(down)">
                                      <p:cBhvr>
                                        <p:cTn id="81" dur="500"/>
                                        <p:tgtEl>
                                          <p:spTgt spid="5136"/>
                                        </p:tgtEl>
                                      </p:cBhvr>
                                    </p:animEffect>
                                  </p:childTnLst>
                                </p:cTn>
                              </p:par>
                            </p:childTnLst>
                          </p:cTn>
                        </p:par>
                      </p:childTnLst>
                    </p:cTn>
                  </p:par>
                  <p:par>
                    <p:cTn id="82" fill="hold" nodeType="clickPar">
                      <p:stCondLst>
                        <p:cond delay="indefinite"/>
                      </p:stCondLst>
                      <p:childTnLst>
                        <p:par>
                          <p:cTn id="83" fill="hold" nodeType="afterGroup">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137"/>
                                        </p:tgtEl>
                                        <p:attrNameLst>
                                          <p:attrName>style.visibility</p:attrName>
                                        </p:attrNameLst>
                                      </p:cBhvr>
                                      <p:to>
                                        <p:strVal val="visible"/>
                                      </p:to>
                                    </p:set>
                                    <p:animEffect transition="in" filter="wipe(down)">
                                      <p:cBhvr>
                                        <p:cTn id="86" dur="500"/>
                                        <p:tgtEl>
                                          <p:spTgt spid="5137"/>
                                        </p:tgtEl>
                                      </p:cBhvr>
                                    </p:animEffect>
                                  </p:childTnLst>
                                </p:cTn>
                              </p:par>
                            </p:childTnLst>
                          </p:cTn>
                        </p:par>
                      </p:childTnLst>
                    </p:cTn>
                  </p:par>
                  <p:par>
                    <p:cTn id="87" fill="hold" nodeType="clickPar">
                      <p:stCondLst>
                        <p:cond delay="indefinite"/>
                      </p:stCondLst>
                      <p:childTnLst>
                        <p:par>
                          <p:cTn id="88" fill="hold" nodeType="afterGroup">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138"/>
                                        </p:tgtEl>
                                        <p:attrNameLst>
                                          <p:attrName>style.visibility</p:attrName>
                                        </p:attrNameLst>
                                      </p:cBhvr>
                                      <p:to>
                                        <p:strVal val="visible"/>
                                      </p:to>
                                    </p:set>
                                    <p:animEffect transition="in" filter="wipe(down)">
                                      <p:cBhvr>
                                        <p:cTn id="91" dur="500"/>
                                        <p:tgtEl>
                                          <p:spTgt spid="5138"/>
                                        </p:tgtEl>
                                      </p:cBhvr>
                                    </p:animEffect>
                                  </p:childTnLst>
                                </p:cTn>
                              </p:par>
                            </p:childTnLst>
                          </p:cTn>
                        </p:par>
                      </p:childTnLst>
                    </p:cTn>
                  </p:par>
                  <p:par>
                    <p:cTn id="92" fill="hold" nodeType="clickPar">
                      <p:stCondLst>
                        <p:cond delay="indefinite"/>
                      </p:stCondLst>
                      <p:childTnLst>
                        <p:par>
                          <p:cTn id="93" fill="hold" nodeType="afterGroup">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139"/>
                                        </p:tgtEl>
                                        <p:attrNameLst>
                                          <p:attrName>style.visibility</p:attrName>
                                        </p:attrNameLst>
                                      </p:cBhvr>
                                      <p:to>
                                        <p:strVal val="visible"/>
                                      </p:to>
                                    </p:set>
                                    <p:animEffect transition="in" filter="wipe(down)">
                                      <p:cBhvr>
                                        <p:cTn id="96" dur="500"/>
                                        <p:tgtEl>
                                          <p:spTgt spid="513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5140"/>
                                        </p:tgtEl>
                                        <p:attrNameLst>
                                          <p:attrName>style.visibility</p:attrName>
                                        </p:attrNameLst>
                                      </p:cBhvr>
                                      <p:to>
                                        <p:strVal val="visible"/>
                                      </p:to>
                                    </p:set>
                                    <p:animEffect transition="in" filter="wipe(down)">
                                      <p:cBhvr>
                                        <p:cTn id="99" dur="500"/>
                                        <p:tgtEl>
                                          <p:spTgt spid="5140"/>
                                        </p:tgtEl>
                                      </p:cBhvr>
                                    </p:animEffect>
                                  </p:childTnLst>
                                </p:cTn>
                              </p:par>
                            </p:childTnLst>
                          </p:cTn>
                        </p:par>
                      </p:childTnLst>
                    </p:cTn>
                  </p:par>
                  <p:par>
                    <p:cTn id="100" fill="hold" nodeType="clickPar">
                      <p:stCondLst>
                        <p:cond delay="indefinite"/>
                      </p:stCondLst>
                      <p:childTnLst>
                        <p:par>
                          <p:cTn id="101" fill="hold" nodeType="afterGroup">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5143"/>
                                        </p:tgtEl>
                                        <p:attrNameLst>
                                          <p:attrName>style.visibility</p:attrName>
                                        </p:attrNameLst>
                                      </p:cBhvr>
                                      <p:to>
                                        <p:strVal val="visible"/>
                                      </p:to>
                                    </p:set>
                                    <p:animEffect transition="in" filter="wipe(down)">
                                      <p:cBhvr>
                                        <p:cTn id="104" dur="500"/>
                                        <p:tgtEl>
                                          <p:spTgt spid="5143"/>
                                        </p:tgtEl>
                                      </p:cBhvr>
                                    </p:animEffect>
                                  </p:childTnLst>
                                </p:cTn>
                              </p:par>
                              <p:par>
                                <p:cTn id="105" presetID="22" presetClass="entr" presetSubtype="4" fill="hold" nodeType="withEffect">
                                  <p:stCondLst>
                                    <p:cond delay="0"/>
                                  </p:stCondLst>
                                  <p:childTnLst>
                                    <p:set>
                                      <p:cBhvr>
                                        <p:cTn id="106" dur="1" fill="hold">
                                          <p:stCondLst>
                                            <p:cond delay="0"/>
                                          </p:stCondLst>
                                        </p:cTn>
                                        <p:tgtEl>
                                          <p:spTgt spid="5142"/>
                                        </p:tgtEl>
                                        <p:attrNameLst>
                                          <p:attrName>style.visibility</p:attrName>
                                        </p:attrNameLst>
                                      </p:cBhvr>
                                      <p:to>
                                        <p:strVal val="visible"/>
                                      </p:to>
                                    </p:set>
                                    <p:animEffect transition="in" filter="wipe(down)">
                                      <p:cBhvr>
                                        <p:cTn id="107" dur="500"/>
                                        <p:tgtEl>
                                          <p:spTgt spid="5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animBg="1"/>
      <p:bldP spid="5126" grpId="0" animBg="1"/>
      <p:bldP spid="5127" grpId="0" animBg="1"/>
      <p:bldP spid="5128" grpId="0" animBg="1"/>
      <p:bldP spid="5129" grpId="0" animBg="1"/>
      <p:bldP spid="5130" grpId="0" animBg="1"/>
      <p:bldP spid="5131" grpId="0" animBg="1"/>
      <p:bldP spid="5132" grpId="0" animBg="1"/>
      <p:bldP spid="5133" grpId="0" animBg="1"/>
      <p:bldP spid="5134" grpId="0" animBg="1"/>
      <p:bldP spid="5135" grpId="0" animBg="1"/>
      <p:bldP spid="5136" grpId="0" animBg="1"/>
      <p:bldP spid="5137" grpId="0" animBg="1"/>
      <p:bldP spid="5138" grpId="0" animBg="1"/>
      <p:bldP spid="5139" grpId="0" animBg="1"/>
      <p:bldP spid="5140" grpId="0" animBg="1"/>
      <p:bldP spid="5141" grpId="0" animBg="1"/>
      <p:bldP spid="5143" grpId="0" animBg="1"/>
      <p:bldP spid="5146" grpId="0" animBg="1"/>
      <p:bldP spid="5147" grpId="0" animBg="1"/>
      <p:bldP spid="5148" grpId="0" animBg="1"/>
      <p:bldP spid="5149" grpId="0" animBg="1"/>
      <p:bldP spid="515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文本框 4"/>
          <p:cNvSpPr/>
          <p:nvPr/>
        </p:nvSpPr>
        <p:spPr>
          <a:xfrm>
            <a:off x="1211263" y="1497807"/>
            <a:ext cx="2484437" cy="369332"/>
          </a:xfrm>
          <a:prstGeom prst="rect">
            <a:avLst/>
          </a:prstGeom>
          <a:noFill/>
          <a:ln>
            <a:noFill/>
            <a:miter lim="800000"/>
          </a:ln>
        </p:spPr>
        <p:txBody>
          <a:bodyPr>
            <a:spAutoFit/>
          </a:bodyPr>
          <a:lstStyle/>
          <a:p>
            <a:pPr eaLnBrk="0" hangingPunct="0"/>
            <a:r>
              <a:rPr lang="zh-CN" altLang="en-US" b="1">
                <a:solidFill>
                  <a:srgbClr val="080808"/>
                </a:solidFill>
                <a:latin typeface="微软雅黑" pitchFamily="34" charset="-122"/>
                <a:ea typeface="微软雅黑" pitchFamily="34" charset="-122"/>
              </a:rPr>
              <a:t>影响水汽输送</a:t>
            </a:r>
          </a:p>
        </p:txBody>
      </p:sp>
      <p:sp>
        <p:nvSpPr>
          <p:cNvPr id="6147" name="文本框 5"/>
          <p:cNvSpPr/>
          <p:nvPr/>
        </p:nvSpPr>
        <p:spPr>
          <a:xfrm>
            <a:off x="3757614" y="1209675"/>
            <a:ext cx="1608137" cy="923330"/>
          </a:xfrm>
          <a:prstGeom prst="rect">
            <a:avLst/>
          </a:prstGeom>
          <a:noFill/>
          <a:ln>
            <a:noFill/>
            <a:miter lim="800000"/>
          </a:ln>
        </p:spPr>
        <p:txBody>
          <a:bodyPr>
            <a:spAutoFit/>
          </a:bodyPr>
          <a:lstStyle/>
          <a:p>
            <a:pPr eaLnBrk="0" hangingPunct="0"/>
            <a:r>
              <a:rPr lang="zh-CN" altLang="en-US" b="1">
                <a:solidFill>
                  <a:srgbClr val="080808"/>
                </a:solidFill>
                <a:latin typeface="微软雅黑" pitchFamily="34" charset="-122"/>
                <a:ea typeface="微软雅黑" pitchFamily="34" charset="-122"/>
              </a:rPr>
              <a:t>风</a:t>
            </a:r>
            <a:endParaRPr lang="en-US" altLang="zh-CN" b="1">
              <a:solidFill>
                <a:srgbClr val="080808"/>
              </a:solidFill>
              <a:latin typeface="微软雅黑" pitchFamily="34" charset="-122"/>
              <a:ea typeface="微软雅黑" pitchFamily="34" charset="-122"/>
            </a:endParaRPr>
          </a:p>
          <a:p>
            <a:pPr eaLnBrk="0" hangingPunct="0"/>
            <a:r>
              <a:rPr lang="zh-CN" altLang="en-US" b="1">
                <a:solidFill>
                  <a:srgbClr val="080808"/>
                </a:solidFill>
                <a:latin typeface="微软雅黑" pitchFamily="34" charset="-122"/>
                <a:ea typeface="微软雅黑" pitchFamily="34" charset="-122"/>
              </a:rPr>
              <a:t>距海远近</a:t>
            </a:r>
            <a:endParaRPr lang="en-US" altLang="zh-CN" b="1">
              <a:solidFill>
                <a:srgbClr val="080808"/>
              </a:solidFill>
              <a:latin typeface="微软雅黑" pitchFamily="34" charset="-122"/>
              <a:ea typeface="微软雅黑" pitchFamily="34" charset="-122"/>
            </a:endParaRPr>
          </a:p>
          <a:p>
            <a:pPr eaLnBrk="0" hangingPunct="0"/>
            <a:r>
              <a:rPr lang="zh-CN" altLang="en-US" b="1">
                <a:solidFill>
                  <a:srgbClr val="080808"/>
                </a:solidFill>
                <a:latin typeface="微软雅黑" pitchFamily="34" charset="-122"/>
                <a:ea typeface="微软雅黑" pitchFamily="34" charset="-122"/>
              </a:rPr>
              <a:t>地形</a:t>
            </a:r>
          </a:p>
        </p:txBody>
      </p:sp>
      <p:sp>
        <p:nvSpPr>
          <p:cNvPr id="6148" name="文本框 6"/>
          <p:cNvSpPr/>
          <p:nvPr/>
        </p:nvSpPr>
        <p:spPr>
          <a:xfrm>
            <a:off x="1308100" y="2351485"/>
            <a:ext cx="1728788" cy="369332"/>
          </a:xfrm>
          <a:prstGeom prst="rect">
            <a:avLst/>
          </a:prstGeom>
          <a:noFill/>
          <a:ln>
            <a:noFill/>
            <a:miter lim="800000"/>
          </a:ln>
        </p:spPr>
        <p:txBody>
          <a:bodyPr>
            <a:spAutoFit/>
          </a:bodyPr>
          <a:lstStyle/>
          <a:p>
            <a:pPr eaLnBrk="0" hangingPunct="0"/>
            <a:r>
              <a:rPr lang="zh-CN" altLang="en-US" b="1">
                <a:solidFill>
                  <a:srgbClr val="080808"/>
                </a:solidFill>
                <a:latin typeface="微软雅黑" pitchFamily="34" charset="-122"/>
                <a:ea typeface="微软雅黑" pitchFamily="34" charset="-122"/>
              </a:rPr>
              <a:t>降水条件</a:t>
            </a:r>
          </a:p>
        </p:txBody>
      </p:sp>
      <p:sp>
        <p:nvSpPr>
          <p:cNvPr id="6149" name="文本框 7"/>
          <p:cNvSpPr/>
          <p:nvPr/>
        </p:nvSpPr>
        <p:spPr>
          <a:xfrm>
            <a:off x="3625850" y="2144316"/>
            <a:ext cx="3619500" cy="923330"/>
          </a:xfrm>
          <a:prstGeom prst="rect">
            <a:avLst/>
          </a:prstGeom>
          <a:noFill/>
          <a:ln>
            <a:noFill/>
            <a:miter lim="800000"/>
          </a:ln>
        </p:spPr>
        <p:txBody>
          <a:bodyPr>
            <a:spAutoFit/>
          </a:bodyPr>
          <a:lstStyle/>
          <a:p>
            <a:pPr eaLnBrk="0" hangingPunct="0"/>
            <a:r>
              <a:rPr lang="zh-CN" altLang="en-US" b="1">
                <a:solidFill>
                  <a:srgbClr val="080808"/>
                </a:solidFill>
                <a:latin typeface="微软雅黑" pitchFamily="34" charset="-122"/>
                <a:ea typeface="微软雅黑" pitchFamily="34" charset="-122"/>
              </a:rPr>
              <a:t>水汽</a:t>
            </a:r>
            <a:endParaRPr lang="en-US" altLang="zh-CN" b="1">
              <a:solidFill>
                <a:srgbClr val="080808"/>
              </a:solidFill>
              <a:latin typeface="微软雅黑" pitchFamily="34" charset="-122"/>
              <a:ea typeface="微软雅黑" pitchFamily="34" charset="-122"/>
            </a:endParaRPr>
          </a:p>
          <a:p>
            <a:pPr eaLnBrk="0" hangingPunct="0"/>
            <a:r>
              <a:rPr lang="zh-CN" altLang="en-US" b="1">
                <a:solidFill>
                  <a:srgbClr val="080808"/>
                </a:solidFill>
                <a:latin typeface="微软雅黑" pitchFamily="34" charset="-122"/>
                <a:ea typeface="微软雅黑" pitchFamily="34" charset="-122"/>
              </a:rPr>
              <a:t>强烈上升的大气运动</a:t>
            </a:r>
            <a:endParaRPr lang="en-US" altLang="zh-CN" b="1">
              <a:solidFill>
                <a:srgbClr val="080808"/>
              </a:solidFill>
              <a:latin typeface="微软雅黑" pitchFamily="34" charset="-122"/>
              <a:ea typeface="微软雅黑" pitchFamily="34" charset="-122"/>
            </a:endParaRPr>
          </a:p>
          <a:p>
            <a:pPr eaLnBrk="0" hangingPunct="0"/>
            <a:r>
              <a:rPr lang="zh-CN" altLang="en-US" b="1">
                <a:solidFill>
                  <a:srgbClr val="080808"/>
                </a:solidFill>
                <a:latin typeface="微软雅黑" pitchFamily="34" charset="-122"/>
                <a:ea typeface="微软雅黑" pitchFamily="34" charset="-122"/>
              </a:rPr>
              <a:t>凝结核</a:t>
            </a:r>
          </a:p>
        </p:txBody>
      </p:sp>
      <p:sp>
        <p:nvSpPr>
          <p:cNvPr id="6150" name="左大括号 20"/>
          <p:cNvSpPr>
            <a:spLocks noChangeArrowheads="1"/>
          </p:cNvSpPr>
          <p:nvPr/>
        </p:nvSpPr>
        <p:spPr bwMode="auto">
          <a:xfrm>
            <a:off x="3617913" y="1308497"/>
            <a:ext cx="150812" cy="698897"/>
          </a:xfrm>
          <a:prstGeom prst="leftBrace">
            <a:avLst>
              <a:gd name="adj1" fmla="val 8324"/>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b="1">
              <a:solidFill>
                <a:srgbClr val="080808"/>
              </a:solidFill>
              <a:ea typeface="微软雅黑" pitchFamily="34" charset="-122"/>
            </a:endParaRPr>
          </a:p>
        </p:txBody>
      </p:sp>
      <p:sp>
        <p:nvSpPr>
          <p:cNvPr id="6151" name="左大括号 21"/>
          <p:cNvSpPr>
            <a:spLocks noChangeArrowheads="1"/>
          </p:cNvSpPr>
          <p:nvPr/>
        </p:nvSpPr>
        <p:spPr bwMode="auto">
          <a:xfrm>
            <a:off x="3379788" y="2157413"/>
            <a:ext cx="284162" cy="883444"/>
          </a:xfrm>
          <a:prstGeom prst="leftBrace">
            <a:avLst>
              <a:gd name="adj1" fmla="val 8329"/>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b="1">
              <a:solidFill>
                <a:srgbClr val="080808"/>
              </a:solidFill>
              <a:ea typeface="微软雅黑" pitchFamily="34" charset="-122"/>
            </a:endParaRPr>
          </a:p>
        </p:txBody>
      </p:sp>
      <p:sp>
        <p:nvSpPr>
          <p:cNvPr id="6152" name="TextBox 10"/>
          <p:cNvSpPr>
            <a:spLocks noChangeArrowheads="1"/>
          </p:cNvSpPr>
          <p:nvPr/>
        </p:nvSpPr>
        <p:spPr bwMode="auto">
          <a:xfrm>
            <a:off x="-63500" y="2881312"/>
            <a:ext cx="546100" cy="923330"/>
          </a:xfrm>
          <a:prstGeom prst="rect">
            <a:avLst/>
          </a:prstGeom>
          <a:noFill/>
          <a:ln w="9525" algn="ctr">
            <a:noFill/>
            <a:miter lim="800000"/>
            <a:headEnd/>
            <a:tailEnd/>
          </a:ln>
        </p:spPr>
        <p:txBody>
          <a:bodyPr>
            <a:spAutoFit/>
          </a:bodyPr>
          <a:lstStyle/>
          <a:p>
            <a:r>
              <a:rPr lang="zh-CN" altLang="en-US" b="1">
                <a:solidFill>
                  <a:srgbClr val="FF0000"/>
                </a:solidFill>
                <a:latin typeface="微软雅黑" pitchFamily="34" charset="-122"/>
                <a:ea typeface="微软雅黑" pitchFamily="34" charset="-122"/>
              </a:rPr>
              <a:t>水环境</a:t>
            </a:r>
            <a:endParaRPr lang="en-US" altLang="zh-CN" b="1">
              <a:solidFill>
                <a:srgbClr val="FF0000"/>
              </a:solidFill>
              <a:latin typeface="微软雅黑" pitchFamily="34" charset="-122"/>
              <a:ea typeface="微软雅黑" pitchFamily="34" charset="-122"/>
            </a:endParaRPr>
          </a:p>
        </p:txBody>
      </p:sp>
      <p:sp>
        <p:nvSpPr>
          <p:cNvPr id="6153" name="TextBox 3"/>
          <p:cNvSpPr>
            <a:spLocks noChangeArrowheads="1"/>
          </p:cNvSpPr>
          <p:nvPr/>
        </p:nvSpPr>
        <p:spPr bwMode="auto">
          <a:xfrm>
            <a:off x="382589" y="2084785"/>
            <a:ext cx="612775" cy="923330"/>
          </a:xfrm>
          <a:prstGeom prst="rect">
            <a:avLst/>
          </a:prstGeom>
          <a:noFill/>
          <a:ln w="9525" algn="ctr">
            <a:noFill/>
            <a:miter lim="800000"/>
            <a:headEnd/>
            <a:tailEnd/>
          </a:ln>
        </p:spPr>
        <p:txBody>
          <a:bodyPr>
            <a:spAutoFit/>
          </a:bodyPr>
          <a:lstStyle/>
          <a:p>
            <a:r>
              <a:rPr lang="zh-CN" altLang="en-US" b="1">
                <a:solidFill>
                  <a:srgbClr val="FF0000"/>
                </a:solidFill>
                <a:latin typeface="微软雅黑" pitchFamily="34" charset="-122"/>
                <a:ea typeface="微软雅黑" pitchFamily="34" charset="-122"/>
              </a:rPr>
              <a:t>水循环</a:t>
            </a:r>
          </a:p>
        </p:txBody>
      </p:sp>
      <p:sp>
        <p:nvSpPr>
          <p:cNvPr id="6154" name="矩形 25"/>
          <p:cNvSpPr>
            <a:spLocks noChangeArrowheads="1"/>
          </p:cNvSpPr>
          <p:nvPr/>
        </p:nvSpPr>
        <p:spPr bwMode="auto">
          <a:xfrm>
            <a:off x="985839" y="-14287"/>
            <a:ext cx="1338828" cy="369332"/>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en-US" b="1">
                <a:solidFill>
                  <a:srgbClr val="080808"/>
                </a:solidFill>
                <a:latin typeface="微软雅黑" pitchFamily="34" charset="-122"/>
                <a:ea typeface="微软雅黑" pitchFamily="34" charset="-122"/>
              </a:rPr>
              <a:t>类型、环节</a:t>
            </a:r>
          </a:p>
        </p:txBody>
      </p:sp>
      <p:sp>
        <p:nvSpPr>
          <p:cNvPr id="6155" name="矩形 26"/>
          <p:cNvSpPr>
            <a:spLocks noChangeArrowheads="1"/>
          </p:cNvSpPr>
          <p:nvPr/>
        </p:nvSpPr>
        <p:spPr bwMode="auto">
          <a:xfrm>
            <a:off x="1004888" y="432197"/>
            <a:ext cx="1338828" cy="369332"/>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en-US" b="1">
                <a:solidFill>
                  <a:srgbClr val="080808"/>
                </a:solidFill>
                <a:latin typeface="微软雅黑" pitchFamily="34" charset="-122"/>
                <a:ea typeface="微软雅黑" pitchFamily="34" charset="-122"/>
              </a:rPr>
              <a:t>环节与因素</a:t>
            </a:r>
          </a:p>
        </p:txBody>
      </p:sp>
      <p:sp>
        <p:nvSpPr>
          <p:cNvPr id="6156" name="左大括号 27"/>
          <p:cNvSpPr>
            <a:spLocks noChangeArrowheads="1"/>
          </p:cNvSpPr>
          <p:nvPr/>
        </p:nvSpPr>
        <p:spPr bwMode="auto">
          <a:xfrm>
            <a:off x="296863" y="1660923"/>
            <a:ext cx="258762" cy="3440906"/>
          </a:xfrm>
          <a:prstGeom prst="leftBrace">
            <a:avLst>
              <a:gd name="adj1" fmla="val 8373"/>
              <a:gd name="adj2" fmla="val 50000"/>
            </a:avLst>
          </a:prstGeom>
          <a:noFill/>
          <a:ln w="38100" algn="ctr">
            <a:solidFill>
              <a:schemeClr val="tx1"/>
            </a:solidFill>
            <a:round/>
            <a:headEnd type="none" w="sm" len="sm"/>
            <a:tailEnd type="none" w="sm" len="sm"/>
          </a:ln>
          <a:effectLst>
            <a:outerShdw dist="23000" dir="5400000" rotWithShape="0">
              <a:srgbClr val="000000">
                <a:alpha val="34999"/>
              </a:srgbClr>
            </a:outerShdw>
          </a:effectLst>
        </p:spPr>
        <p:txBody>
          <a:bodyPr wrap="none"/>
          <a:lstStyle/>
          <a:p>
            <a:endParaRPr lang="zh-CN" altLang="en-US" b="1">
              <a:solidFill>
                <a:srgbClr val="080808"/>
              </a:solidFill>
              <a:ea typeface="微软雅黑" pitchFamily="34" charset="-122"/>
            </a:endParaRPr>
          </a:p>
        </p:txBody>
      </p:sp>
      <p:sp>
        <p:nvSpPr>
          <p:cNvPr id="6157" name="左大括号 28"/>
          <p:cNvSpPr>
            <a:spLocks noChangeArrowheads="1"/>
          </p:cNvSpPr>
          <p:nvPr/>
        </p:nvSpPr>
        <p:spPr bwMode="auto">
          <a:xfrm>
            <a:off x="784226" y="200025"/>
            <a:ext cx="239713" cy="4801791"/>
          </a:xfrm>
          <a:prstGeom prst="leftBrace">
            <a:avLst>
              <a:gd name="adj1" fmla="val 8285"/>
              <a:gd name="adj2" fmla="val 50000"/>
            </a:avLst>
          </a:prstGeom>
          <a:noFill/>
          <a:ln w="38100" algn="ctr">
            <a:solidFill>
              <a:schemeClr val="tx1"/>
            </a:solidFill>
            <a:round/>
            <a:headEnd type="none" w="sm" len="sm"/>
            <a:tailEnd type="none" w="sm" len="sm"/>
          </a:ln>
          <a:effectLst>
            <a:outerShdw dist="23000" dir="5400000" rotWithShape="0">
              <a:srgbClr val="000000">
                <a:alpha val="34999"/>
              </a:srgbClr>
            </a:outerShdw>
          </a:effectLst>
        </p:spPr>
        <p:txBody>
          <a:bodyPr wrap="none"/>
          <a:lstStyle/>
          <a:p>
            <a:endParaRPr lang="zh-CN" altLang="en-US" b="1">
              <a:solidFill>
                <a:srgbClr val="080808"/>
              </a:solidFill>
              <a:ea typeface="微软雅黑" pitchFamily="34" charset="-122"/>
            </a:endParaRPr>
          </a:p>
        </p:txBody>
      </p:sp>
      <p:sp>
        <p:nvSpPr>
          <p:cNvPr id="6158" name="文本框 29"/>
          <p:cNvSpPr>
            <a:spLocks noChangeArrowheads="1"/>
          </p:cNvSpPr>
          <p:nvPr/>
        </p:nvSpPr>
        <p:spPr bwMode="auto">
          <a:xfrm>
            <a:off x="1290638" y="879872"/>
            <a:ext cx="1657350" cy="369332"/>
          </a:xfrm>
          <a:prstGeom prst="rect">
            <a:avLst/>
          </a:prstGeom>
          <a:noFill/>
          <a:ln w="9525" algn="ctr">
            <a:noFill/>
            <a:miter lim="800000"/>
            <a:headEnd/>
            <a:tailEnd/>
          </a:ln>
        </p:spPr>
        <p:txBody>
          <a:bodyPr>
            <a:spAutoFit/>
          </a:bodyPr>
          <a:lstStyle/>
          <a:p>
            <a:pPr eaLnBrk="0" hangingPunct="0"/>
            <a:r>
              <a:rPr lang="zh-CN" altLang="en-US" b="1">
                <a:solidFill>
                  <a:srgbClr val="080808"/>
                </a:solidFill>
                <a:latin typeface="微软雅黑" pitchFamily="34" charset="-122"/>
                <a:ea typeface="微软雅黑" pitchFamily="34" charset="-122"/>
              </a:rPr>
              <a:t>影响蒸发</a:t>
            </a:r>
          </a:p>
        </p:txBody>
      </p:sp>
      <p:sp>
        <p:nvSpPr>
          <p:cNvPr id="6159" name="左大括号 30"/>
          <p:cNvSpPr>
            <a:spLocks noChangeArrowheads="1"/>
          </p:cNvSpPr>
          <p:nvPr/>
        </p:nvSpPr>
        <p:spPr bwMode="auto">
          <a:xfrm>
            <a:off x="3252789" y="808435"/>
            <a:ext cx="168275" cy="440531"/>
          </a:xfrm>
          <a:prstGeom prst="leftBrace">
            <a:avLst>
              <a:gd name="adj1" fmla="val 8339"/>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b="1">
              <a:solidFill>
                <a:srgbClr val="080808"/>
              </a:solidFill>
              <a:ea typeface="微软雅黑" pitchFamily="34" charset="-122"/>
            </a:endParaRPr>
          </a:p>
        </p:txBody>
      </p:sp>
      <p:sp>
        <p:nvSpPr>
          <p:cNvPr id="6160" name="文本框 15"/>
          <p:cNvSpPr/>
          <p:nvPr/>
        </p:nvSpPr>
        <p:spPr>
          <a:xfrm>
            <a:off x="1127125" y="3899298"/>
            <a:ext cx="2424113" cy="369332"/>
          </a:xfrm>
          <a:prstGeom prst="rect">
            <a:avLst/>
          </a:prstGeom>
          <a:noFill/>
          <a:ln>
            <a:noFill/>
            <a:miter lim="800000"/>
          </a:ln>
        </p:spPr>
        <p:txBody>
          <a:bodyPr>
            <a:spAutoFit/>
          </a:bodyPr>
          <a:lstStyle/>
          <a:p>
            <a:pPr eaLnBrk="0" hangingPunct="0"/>
            <a:r>
              <a:rPr lang="zh-CN" altLang="en-US" b="1">
                <a:solidFill>
                  <a:srgbClr val="080808"/>
                </a:solidFill>
                <a:latin typeface="微软雅黑" pitchFamily="34" charset="-122"/>
                <a:ea typeface="微软雅黑" pitchFamily="34" charset="-122"/>
              </a:rPr>
              <a:t>影响地表径流</a:t>
            </a:r>
          </a:p>
        </p:txBody>
      </p:sp>
      <p:sp>
        <p:nvSpPr>
          <p:cNvPr id="6161" name="文本框 16"/>
          <p:cNvSpPr/>
          <p:nvPr/>
        </p:nvSpPr>
        <p:spPr>
          <a:xfrm>
            <a:off x="3190876" y="3206801"/>
            <a:ext cx="3243263" cy="1754326"/>
          </a:xfrm>
          <a:prstGeom prst="rect">
            <a:avLst/>
          </a:prstGeom>
          <a:noFill/>
          <a:ln>
            <a:noFill/>
            <a:miter lim="800000"/>
          </a:ln>
        </p:spPr>
        <p:txBody>
          <a:bodyPr>
            <a:spAutoFit/>
          </a:bodyPr>
          <a:lstStyle/>
          <a:p>
            <a:pPr eaLnBrk="0" hangingPunct="0"/>
            <a:r>
              <a:rPr lang="zh-CN" altLang="en-US" b="1" dirty="0">
                <a:solidFill>
                  <a:srgbClr val="080808"/>
                </a:solidFill>
                <a:latin typeface="微软雅黑" pitchFamily="34" charset="-122"/>
                <a:ea typeface="微软雅黑" pitchFamily="34" charset="-122"/>
              </a:rPr>
              <a:t>补给量（年降水量）</a:t>
            </a:r>
            <a:endParaRPr lang="en-US" altLang="zh-CN" b="1" dirty="0">
              <a:solidFill>
                <a:srgbClr val="080808"/>
              </a:solidFill>
              <a:latin typeface="微软雅黑" pitchFamily="34" charset="-122"/>
              <a:ea typeface="微软雅黑" pitchFamily="34" charset="-122"/>
            </a:endParaRPr>
          </a:p>
          <a:p>
            <a:pPr eaLnBrk="0" hangingPunct="0"/>
            <a:r>
              <a:rPr lang="zh-CN" altLang="en-US" b="1" dirty="0">
                <a:solidFill>
                  <a:srgbClr val="080808"/>
                </a:solidFill>
                <a:latin typeface="微软雅黑" pitchFamily="34" charset="-122"/>
                <a:ea typeface="微软雅黑" pitchFamily="34" charset="-122"/>
              </a:rPr>
              <a:t>流域面积</a:t>
            </a:r>
            <a:endParaRPr lang="en-US" altLang="zh-CN" b="1" dirty="0">
              <a:solidFill>
                <a:srgbClr val="080808"/>
              </a:solidFill>
              <a:latin typeface="微软雅黑" pitchFamily="34" charset="-122"/>
              <a:ea typeface="微软雅黑" pitchFamily="34" charset="-122"/>
            </a:endParaRPr>
          </a:p>
          <a:p>
            <a:pPr eaLnBrk="0" hangingPunct="0"/>
            <a:r>
              <a:rPr lang="zh-CN" altLang="en-US" b="1" dirty="0">
                <a:solidFill>
                  <a:srgbClr val="080808"/>
                </a:solidFill>
                <a:latin typeface="微软雅黑" pitchFamily="34" charset="-122"/>
                <a:ea typeface="微软雅黑" pitchFamily="34" charset="-122"/>
              </a:rPr>
              <a:t>植被</a:t>
            </a:r>
            <a:endParaRPr lang="en-US" altLang="zh-CN" b="1" dirty="0">
              <a:solidFill>
                <a:srgbClr val="080808"/>
              </a:solidFill>
              <a:latin typeface="微软雅黑" pitchFamily="34" charset="-122"/>
              <a:ea typeface="微软雅黑" pitchFamily="34" charset="-122"/>
            </a:endParaRPr>
          </a:p>
          <a:p>
            <a:pPr eaLnBrk="0" hangingPunct="0"/>
            <a:r>
              <a:rPr lang="zh-CN" altLang="en-US" b="1" dirty="0">
                <a:solidFill>
                  <a:srgbClr val="080808"/>
                </a:solidFill>
                <a:latin typeface="微软雅黑" pitchFamily="34" charset="-122"/>
                <a:ea typeface="微软雅黑" pitchFamily="34" charset="-122"/>
              </a:rPr>
              <a:t>地质条件</a:t>
            </a:r>
            <a:endParaRPr lang="en-US" altLang="zh-CN" b="1" dirty="0">
              <a:solidFill>
                <a:srgbClr val="080808"/>
              </a:solidFill>
              <a:latin typeface="微软雅黑" pitchFamily="34" charset="-122"/>
              <a:ea typeface="微软雅黑" pitchFamily="34" charset="-122"/>
            </a:endParaRPr>
          </a:p>
          <a:p>
            <a:pPr eaLnBrk="0" hangingPunct="0"/>
            <a:r>
              <a:rPr lang="zh-CN" altLang="en-US" b="1" dirty="0">
                <a:solidFill>
                  <a:srgbClr val="080808"/>
                </a:solidFill>
                <a:latin typeface="微软雅黑" pitchFamily="34" charset="-122"/>
                <a:ea typeface="微软雅黑" pitchFamily="34" charset="-122"/>
              </a:rPr>
              <a:t>蒸发</a:t>
            </a:r>
            <a:endParaRPr lang="en-US" altLang="zh-CN" b="1" dirty="0">
              <a:solidFill>
                <a:srgbClr val="080808"/>
              </a:solidFill>
              <a:latin typeface="微软雅黑" pitchFamily="34" charset="-122"/>
              <a:ea typeface="微软雅黑" pitchFamily="34" charset="-122"/>
            </a:endParaRPr>
          </a:p>
          <a:p>
            <a:pPr eaLnBrk="0" hangingPunct="0"/>
            <a:r>
              <a:rPr lang="zh-CN" altLang="en-US" b="1" dirty="0">
                <a:solidFill>
                  <a:srgbClr val="080808"/>
                </a:solidFill>
                <a:latin typeface="微软雅黑" pitchFamily="34" charset="-122"/>
                <a:ea typeface="微软雅黑" pitchFamily="34" charset="-122"/>
              </a:rPr>
              <a:t>人类活动</a:t>
            </a:r>
          </a:p>
        </p:txBody>
      </p:sp>
      <p:sp>
        <p:nvSpPr>
          <p:cNvPr id="6162" name="文本框 17"/>
          <p:cNvSpPr/>
          <p:nvPr/>
        </p:nvSpPr>
        <p:spPr>
          <a:xfrm>
            <a:off x="5856289" y="3136107"/>
            <a:ext cx="719137" cy="369332"/>
          </a:xfrm>
          <a:prstGeom prst="rect">
            <a:avLst/>
          </a:prstGeom>
          <a:noFill/>
          <a:ln>
            <a:noFill/>
            <a:miter lim="800000"/>
          </a:ln>
        </p:spPr>
        <p:txBody>
          <a:bodyPr>
            <a:spAutoFit/>
          </a:bodyPr>
          <a:lstStyle/>
          <a:p>
            <a:pPr eaLnBrk="0" hangingPunct="0"/>
            <a:r>
              <a:rPr lang="zh-CN" altLang="en-US" b="1">
                <a:solidFill>
                  <a:srgbClr val="FF0000"/>
                </a:solidFill>
                <a:latin typeface="微软雅黑" pitchFamily="34" charset="-122"/>
                <a:ea typeface="微软雅黑" pitchFamily="34" charset="-122"/>
              </a:rPr>
              <a:t>大</a:t>
            </a:r>
          </a:p>
        </p:txBody>
      </p:sp>
      <p:sp>
        <p:nvSpPr>
          <p:cNvPr id="6163" name="文本框 18"/>
          <p:cNvSpPr/>
          <p:nvPr/>
        </p:nvSpPr>
        <p:spPr>
          <a:xfrm>
            <a:off x="5864226" y="3451622"/>
            <a:ext cx="720725" cy="369332"/>
          </a:xfrm>
          <a:prstGeom prst="rect">
            <a:avLst/>
          </a:prstGeom>
          <a:noFill/>
          <a:ln>
            <a:noFill/>
            <a:miter lim="800000"/>
          </a:ln>
        </p:spPr>
        <p:txBody>
          <a:bodyPr>
            <a:spAutoFit/>
          </a:bodyPr>
          <a:lstStyle/>
          <a:p>
            <a:pPr eaLnBrk="0" hangingPunct="0"/>
            <a:r>
              <a:rPr lang="zh-CN" altLang="en-US" b="1">
                <a:solidFill>
                  <a:srgbClr val="FF0000"/>
                </a:solidFill>
                <a:latin typeface="微软雅黑" pitchFamily="34" charset="-122"/>
                <a:ea typeface="微软雅黑" pitchFamily="34" charset="-122"/>
              </a:rPr>
              <a:t>大</a:t>
            </a:r>
          </a:p>
        </p:txBody>
      </p:sp>
      <p:sp>
        <p:nvSpPr>
          <p:cNvPr id="6164" name="文本框 19"/>
          <p:cNvSpPr/>
          <p:nvPr/>
        </p:nvSpPr>
        <p:spPr>
          <a:xfrm>
            <a:off x="5127626" y="3749278"/>
            <a:ext cx="1482725" cy="369332"/>
          </a:xfrm>
          <a:prstGeom prst="rect">
            <a:avLst/>
          </a:prstGeom>
          <a:noFill/>
          <a:ln>
            <a:noFill/>
            <a:miter lim="800000"/>
          </a:ln>
        </p:spPr>
        <p:txBody>
          <a:bodyPr>
            <a:spAutoFit/>
          </a:bodyPr>
          <a:lstStyle/>
          <a:p>
            <a:pPr eaLnBrk="0" hangingPunct="0"/>
            <a:r>
              <a:rPr lang="zh-CN" altLang="en-US" b="1">
                <a:solidFill>
                  <a:srgbClr val="FF0000"/>
                </a:solidFill>
                <a:latin typeface="微软雅黑" pitchFamily="34" charset="-122"/>
                <a:ea typeface="微软雅黑" pitchFamily="34" charset="-122"/>
              </a:rPr>
              <a:t>丰富</a:t>
            </a:r>
          </a:p>
        </p:txBody>
      </p:sp>
      <p:sp>
        <p:nvSpPr>
          <p:cNvPr id="6165" name="文本框 22"/>
          <p:cNvSpPr/>
          <p:nvPr/>
        </p:nvSpPr>
        <p:spPr>
          <a:xfrm>
            <a:off x="5022851" y="4142185"/>
            <a:ext cx="3960813" cy="369332"/>
          </a:xfrm>
          <a:prstGeom prst="rect">
            <a:avLst/>
          </a:prstGeom>
          <a:noFill/>
          <a:ln>
            <a:noFill/>
            <a:miter lim="800000"/>
          </a:ln>
        </p:spPr>
        <p:txBody>
          <a:bodyPr>
            <a:spAutoFit/>
          </a:bodyPr>
          <a:lstStyle/>
          <a:p>
            <a:pPr eaLnBrk="0" hangingPunct="0"/>
            <a:r>
              <a:rPr lang="zh-CN" altLang="en-US" b="1">
                <a:solidFill>
                  <a:srgbClr val="FF0000"/>
                </a:solidFill>
                <a:latin typeface="微软雅黑" pitchFamily="34" charset="-122"/>
                <a:ea typeface="微软雅黑" pitchFamily="34" charset="-122"/>
              </a:rPr>
              <a:t>喀斯特地貌、沙质土</a:t>
            </a:r>
          </a:p>
        </p:txBody>
      </p:sp>
      <p:sp>
        <p:nvSpPr>
          <p:cNvPr id="6166" name="文本框 23"/>
          <p:cNvSpPr/>
          <p:nvPr/>
        </p:nvSpPr>
        <p:spPr>
          <a:xfrm>
            <a:off x="5229226" y="4481513"/>
            <a:ext cx="1152525" cy="369332"/>
          </a:xfrm>
          <a:prstGeom prst="rect">
            <a:avLst/>
          </a:prstGeom>
          <a:noFill/>
          <a:ln>
            <a:noFill/>
            <a:miter lim="800000"/>
          </a:ln>
        </p:spPr>
        <p:txBody>
          <a:bodyPr>
            <a:spAutoFit/>
          </a:bodyPr>
          <a:lstStyle/>
          <a:p>
            <a:pPr eaLnBrk="0" hangingPunct="0"/>
            <a:r>
              <a:rPr lang="zh-CN" altLang="en-US" b="1">
                <a:solidFill>
                  <a:srgbClr val="FF0000"/>
                </a:solidFill>
                <a:latin typeface="微软雅黑" pitchFamily="34" charset="-122"/>
                <a:ea typeface="微软雅黑" pitchFamily="34" charset="-122"/>
              </a:rPr>
              <a:t>大</a:t>
            </a:r>
          </a:p>
        </p:txBody>
      </p:sp>
      <p:sp>
        <p:nvSpPr>
          <p:cNvPr id="6167" name="文本框 31"/>
          <p:cNvSpPr/>
          <p:nvPr/>
        </p:nvSpPr>
        <p:spPr>
          <a:xfrm>
            <a:off x="5170488" y="4831557"/>
            <a:ext cx="1439862" cy="369332"/>
          </a:xfrm>
          <a:prstGeom prst="rect">
            <a:avLst/>
          </a:prstGeom>
          <a:noFill/>
          <a:ln>
            <a:noFill/>
            <a:miter lim="800000"/>
          </a:ln>
        </p:spPr>
        <p:txBody>
          <a:bodyPr>
            <a:spAutoFit/>
          </a:bodyPr>
          <a:lstStyle/>
          <a:p>
            <a:pPr eaLnBrk="0" hangingPunct="0"/>
            <a:r>
              <a:rPr lang="zh-CN" altLang="en-US" b="1">
                <a:solidFill>
                  <a:srgbClr val="FF0000"/>
                </a:solidFill>
                <a:latin typeface="微软雅黑" pitchFamily="34" charset="-122"/>
                <a:ea typeface="微软雅黑" pitchFamily="34" charset="-122"/>
              </a:rPr>
              <a:t>取水</a:t>
            </a:r>
          </a:p>
        </p:txBody>
      </p:sp>
      <p:sp>
        <p:nvSpPr>
          <p:cNvPr id="6168" name="左大括号 32"/>
          <p:cNvSpPr>
            <a:spLocks noChangeArrowheads="1"/>
          </p:cNvSpPr>
          <p:nvPr/>
        </p:nvSpPr>
        <p:spPr bwMode="auto">
          <a:xfrm>
            <a:off x="2998789" y="3298031"/>
            <a:ext cx="192087" cy="1704975"/>
          </a:xfrm>
          <a:prstGeom prst="leftBrace">
            <a:avLst>
              <a:gd name="adj1" fmla="val 8328"/>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b="1">
              <a:solidFill>
                <a:srgbClr val="080808"/>
              </a:solidFill>
              <a:ea typeface="微软雅黑" pitchFamily="34" charset="-122"/>
            </a:endParaRPr>
          </a:p>
        </p:txBody>
      </p:sp>
      <p:sp>
        <p:nvSpPr>
          <p:cNvPr id="6169" name="右大括号 33"/>
          <p:cNvSpPr>
            <a:spLocks noChangeArrowheads="1"/>
          </p:cNvSpPr>
          <p:nvPr/>
        </p:nvSpPr>
        <p:spPr bwMode="auto">
          <a:xfrm>
            <a:off x="6345239" y="3233738"/>
            <a:ext cx="263525" cy="495300"/>
          </a:xfrm>
          <a:prstGeom prst="rightBrace">
            <a:avLst>
              <a:gd name="adj1" fmla="val 8330"/>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b="1">
              <a:solidFill>
                <a:srgbClr val="080808"/>
              </a:solidFill>
              <a:ea typeface="微软雅黑" pitchFamily="34" charset="-122"/>
            </a:endParaRPr>
          </a:p>
        </p:txBody>
      </p:sp>
      <p:sp>
        <p:nvSpPr>
          <p:cNvPr id="6170" name="右大括号 34"/>
          <p:cNvSpPr>
            <a:spLocks noChangeArrowheads="1"/>
          </p:cNvSpPr>
          <p:nvPr/>
        </p:nvSpPr>
        <p:spPr bwMode="auto">
          <a:xfrm>
            <a:off x="8275638" y="4205288"/>
            <a:ext cx="144462" cy="921544"/>
          </a:xfrm>
          <a:prstGeom prst="rightBrace">
            <a:avLst>
              <a:gd name="adj1" fmla="val 8348"/>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b="1">
              <a:solidFill>
                <a:srgbClr val="080808"/>
              </a:solidFill>
              <a:ea typeface="微软雅黑" pitchFamily="34" charset="-122"/>
            </a:endParaRPr>
          </a:p>
        </p:txBody>
      </p:sp>
      <p:sp>
        <p:nvSpPr>
          <p:cNvPr id="6171" name="文本框 35"/>
          <p:cNvSpPr/>
          <p:nvPr/>
        </p:nvSpPr>
        <p:spPr>
          <a:xfrm>
            <a:off x="6640513" y="3302794"/>
            <a:ext cx="1009650" cy="369332"/>
          </a:xfrm>
          <a:prstGeom prst="rect">
            <a:avLst/>
          </a:prstGeom>
          <a:noFill/>
          <a:ln>
            <a:noFill/>
            <a:miter lim="800000"/>
          </a:ln>
        </p:spPr>
        <p:txBody>
          <a:bodyPr>
            <a:spAutoFit/>
          </a:bodyPr>
          <a:lstStyle/>
          <a:p>
            <a:pPr eaLnBrk="0" hangingPunct="0"/>
            <a:r>
              <a:rPr lang="zh-CN" altLang="en-US" b="1">
                <a:solidFill>
                  <a:srgbClr val="0000CC"/>
                </a:solidFill>
                <a:latin typeface="微软雅黑" pitchFamily="34" charset="-122"/>
                <a:ea typeface="微软雅黑" pitchFamily="34" charset="-122"/>
              </a:rPr>
              <a:t>量大</a:t>
            </a:r>
          </a:p>
        </p:txBody>
      </p:sp>
      <p:cxnSp>
        <p:nvCxnSpPr>
          <p:cNvPr id="6172" name="直接箭头连接符 36"/>
          <p:cNvCxnSpPr>
            <a:cxnSpLocks noChangeShapeType="1"/>
          </p:cNvCxnSpPr>
          <p:nvPr/>
        </p:nvCxnSpPr>
        <p:spPr bwMode="auto">
          <a:xfrm>
            <a:off x="5945188" y="4006454"/>
            <a:ext cx="328612" cy="0"/>
          </a:xfrm>
          <a:prstGeom prst="line">
            <a:avLst/>
          </a:prstGeom>
          <a:noFill/>
          <a:ln w="25400" algn="ctr">
            <a:solidFill>
              <a:schemeClr val="tx1"/>
            </a:solidFill>
            <a:round/>
            <a:headEnd/>
            <a:tailEnd type="triangle" w="med" len="med"/>
          </a:ln>
          <a:effectLst>
            <a:outerShdw dist="20000" dir="5400000" rotWithShape="0">
              <a:srgbClr val="000000">
                <a:alpha val="37999"/>
              </a:srgbClr>
            </a:outerShdw>
          </a:effectLst>
        </p:spPr>
      </p:cxnSp>
      <p:sp>
        <p:nvSpPr>
          <p:cNvPr id="6173" name="文本框 37"/>
          <p:cNvSpPr/>
          <p:nvPr/>
        </p:nvSpPr>
        <p:spPr>
          <a:xfrm>
            <a:off x="6183313" y="3799285"/>
            <a:ext cx="1612900" cy="369332"/>
          </a:xfrm>
          <a:prstGeom prst="rect">
            <a:avLst/>
          </a:prstGeom>
          <a:noFill/>
          <a:ln>
            <a:noFill/>
            <a:miter lim="800000"/>
          </a:ln>
        </p:spPr>
        <p:txBody>
          <a:bodyPr>
            <a:spAutoFit/>
          </a:bodyPr>
          <a:lstStyle/>
          <a:p>
            <a:pPr eaLnBrk="0" hangingPunct="0"/>
            <a:r>
              <a:rPr lang="zh-CN" altLang="en-US" b="1">
                <a:solidFill>
                  <a:srgbClr val="0000CC"/>
                </a:solidFill>
                <a:latin typeface="微软雅黑" pitchFamily="34" charset="-122"/>
                <a:ea typeface="微软雅黑" pitchFamily="34" charset="-122"/>
              </a:rPr>
              <a:t>削峰补枯</a:t>
            </a:r>
          </a:p>
        </p:txBody>
      </p:sp>
      <p:sp>
        <p:nvSpPr>
          <p:cNvPr id="6174" name="文本框 38"/>
          <p:cNvSpPr/>
          <p:nvPr/>
        </p:nvSpPr>
        <p:spPr>
          <a:xfrm>
            <a:off x="7832726" y="3788569"/>
            <a:ext cx="1368425" cy="369332"/>
          </a:xfrm>
          <a:prstGeom prst="rect">
            <a:avLst/>
          </a:prstGeom>
          <a:noFill/>
          <a:ln>
            <a:noFill/>
            <a:miter lim="800000"/>
          </a:ln>
        </p:spPr>
        <p:txBody>
          <a:bodyPr>
            <a:spAutoFit/>
          </a:bodyPr>
          <a:lstStyle/>
          <a:p>
            <a:pPr eaLnBrk="0" hangingPunct="0"/>
            <a:r>
              <a:rPr lang="zh-CN" altLang="en-US" b="1">
                <a:solidFill>
                  <a:srgbClr val="0000CC"/>
                </a:solidFill>
                <a:latin typeface="微软雅黑" pitchFamily="34" charset="-122"/>
                <a:ea typeface="微软雅黑" pitchFamily="34" charset="-122"/>
              </a:rPr>
              <a:t>变化小</a:t>
            </a:r>
          </a:p>
        </p:txBody>
      </p:sp>
      <p:sp>
        <p:nvSpPr>
          <p:cNvPr id="6175" name="文本框 39"/>
          <p:cNvSpPr/>
          <p:nvPr/>
        </p:nvSpPr>
        <p:spPr>
          <a:xfrm>
            <a:off x="8382000" y="4181475"/>
            <a:ext cx="641350" cy="646331"/>
          </a:xfrm>
          <a:prstGeom prst="rect">
            <a:avLst/>
          </a:prstGeom>
          <a:noFill/>
          <a:ln>
            <a:noFill/>
            <a:miter lim="800000"/>
          </a:ln>
        </p:spPr>
        <p:txBody>
          <a:bodyPr>
            <a:spAutoFit/>
          </a:bodyPr>
          <a:lstStyle/>
          <a:p>
            <a:pPr eaLnBrk="0" hangingPunct="0"/>
            <a:r>
              <a:rPr lang="zh-CN" altLang="en-US" b="1">
                <a:solidFill>
                  <a:srgbClr val="0000CC"/>
                </a:solidFill>
                <a:latin typeface="微软雅黑" pitchFamily="34" charset="-122"/>
                <a:ea typeface="微软雅黑" pitchFamily="34" charset="-122"/>
              </a:rPr>
              <a:t>量减少</a:t>
            </a:r>
          </a:p>
        </p:txBody>
      </p:sp>
      <p:cxnSp>
        <p:nvCxnSpPr>
          <p:cNvPr id="6176" name="直接箭头连接符 40"/>
          <p:cNvCxnSpPr>
            <a:cxnSpLocks noChangeShapeType="1"/>
          </p:cNvCxnSpPr>
          <p:nvPr/>
        </p:nvCxnSpPr>
        <p:spPr bwMode="auto">
          <a:xfrm>
            <a:off x="7504113" y="3996929"/>
            <a:ext cx="328612" cy="0"/>
          </a:xfrm>
          <a:prstGeom prst="line">
            <a:avLst/>
          </a:prstGeom>
          <a:noFill/>
          <a:ln w="25400" algn="ctr">
            <a:solidFill>
              <a:schemeClr val="tx1"/>
            </a:solidFill>
            <a:round/>
            <a:headEnd/>
            <a:tailEnd type="triangle" w="med" len="med"/>
          </a:ln>
          <a:effectLst>
            <a:outerShdw dist="20000" dir="5400000" rotWithShape="0">
              <a:srgbClr val="000000">
                <a:alpha val="37999"/>
              </a:srgbClr>
            </a:outerShdw>
          </a:effectLst>
        </p:spPr>
      </p:cxnSp>
      <p:sp>
        <p:nvSpPr>
          <p:cNvPr id="6177" name="左大括号 41"/>
          <p:cNvSpPr>
            <a:spLocks noChangeArrowheads="1"/>
          </p:cNvSpPr>
          <p:nvPr/>
        </p:nvSpPr>
        <p:spPr bwMode="auto">
          <a:xfrm>
            <a:off x="1062038" y="1045369"/>
            <a:ext cx="234950" cy="3123010"/>
          </a:xfrm>
          <a:prstGeom prst="leftBrace">
            <a:avLst>
              <a:gd name="adj1" fmla="val 8369"/>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b="1">
              <a:solidFill>
                <a:srgbClr val="080808"/>
              </a:solidFill>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50"/>
                                        </p:tgtEl>
                                        <p:attrNameLst>
                                          <p:attrName>style.visibility</p:attrName>
                                        </p:attrNameLst>
                                      </p:cBhvr>
                                      <p:to>
                                        <p:strVal val="visible"/>
                                      </p:to>
                                    </p:set>
                                    <p:animEffect transition="in" filter="wipe(down)">
                                      <p:cBhvr>
                                        <p:cTn id="10" dur="500"/>
                                        <p:tgtEl>
                                          <p:spTgt spid="6150"/>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147"/>
                                        </p:tgtEl>
                                        <p:attrNameLst>
                                          <p:attrName>style.visibility</p:attrName>
                                        </p:attrNameLst>
                                      </p:cBhvr>
                                      <p:to>
                                        <p:strVal val="visible"/>
                                      </p:to>
                                    </p:set>
                                    <p:animEffect transition="in" filter="wipe(down)">
                                      <p:cBhvr>
                                        <p:cTn id="15" dur="500"/>
                                        <p:tgtEl>
                                          <p:spTgt spid="6147"/>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148"/>
                                        </p:tgtEl>
                                        <p:attrNameLst>
                                          <p:attrName>style.visibility</p:attrName>
                                        </p:attrNameLst>
                                      </p:cBhvr>
                                      <p:to>
                                        <p:strVal val="visible"/>
                                      </p:to>
                                    </p:set>
                                    <p:animEffect transition="in" filter="wipe(down)">
                                      <p:cBhvr>
                                        <p:cTn id="20" dur="500"/>
                                        <p:tgtEl>
                                          <p:spTgt spid="614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151"/>
                                        </p:tgtEl>
                                        <p:attrNameLst>
                                          <p:attrName>style.visibility</p:attrName>
                                        </p:attrNameLst>
                                      </p:cBhvr>
                                      <p:to>
                                        <p:strVal val="visible"/>
                                      </p:to>
                                    </p:set>
                                    <p:animEffect transition="in" filter="wipe(down)">
                                      <p:cBhvr>
                                        <p:cTn id="23" dur="500"/>
                                        <p:tgtEl>
                                          <p:spTgt spid="615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149"/>
                                        </p:tgtEl>
                                        <p:attrNameLst>
                                          <p:attrName>style.visibility</p:attrName>
                                        </p:attrNameLst>
                                      </p:cBhvr>
                                      <p:to>
                                        <p:strVal val="visible"/>
                                      </p:to>
                                    </p:set>
                                    <p:animEffect transition="in" filter="wipe(down)">
                                      <p:cBhvr>
                                        <p:cTn id="26" dur="500"/>
                                        <p:tgtEl>
                                          <p:spTgt spid="6149"/>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160"/>
                                        </p:tgtEl>
                                        <p:attrNameLst>
                                          <p:attrName>style.visibility</p:attrName>
                                        </p:attrNameLst>
                                      </p:cBhvr>
                                      <p:to>
                                        <p:strVal val="visible"/>
                                      </p:to>
                                    </p:set>
                                    <p:animEffect transition="in" filter="wipe(down)">
                                      <p:cBhvr>
                                        <p:cTn id="31" dur="500"/>
                                        <p:tgtEl>
                                          <p:spTgt spid="616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168"/>
                                        </p:tgtEl>
                                        <p:attrNameLst>
                                          <p:attrName>style.visibility</p:attrName>
                                        </p:attrNameLst>
                                      </p:cBhvr>
                                      <p:to>
                                        <p:strVal val="visible"/>
                                      </p:to>
                                    </p:set>
                                    <p:animEffect transition="in" filter="wipe(down)">
                                      <p:cBhvr>
                                        <p:cTn id="34" dur="500"/>
                                        <p:tgtEl>
                                          <p:spTgt spid="6168"/>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161"/>
                                        </p:tgtEl>
                                        <p:attrNameLst>
                                          <p:attrName>style.visibility</p:attrName>
                                        </p:attrNameLst>
                                      </p:cBhvr>
                                      <p:to>
                                        <p:strVal val="visible"/>
                                      </p:to>
                                    </p:set>
                                    <p:animEffect transition="in" filter="wipe(down)">
                                      <p:cBhvr>
                                        <p:cTn id="39" dur="500"/>
                                        <p:tgtEl>
                                          <p:spTgt spid="6161"/>
                                        </p:tgtEl>
                                      </p:cBhvr>
                                    </p:animEffect>
                                  </p:childTnLst>
                                </p:cTn>
                              </p:par>
                            </p:childTnLst>
                          </p:cTn>
                        </p:par>
                      </p:childTnLst>
                    </p:cTn>
                  </p:par>
                  <p:par>
                    <p:cTn id="40" fill="hold" nodeType="clickPar">
                      <p:stCondLst>
                        <p:cond delay="indefinite"/>
                      </p:stCondLst>
                      <p:childTnLst>
                        <p:par>
                          <p:cTn id="41" fill="hold" nodeType="after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6162"/>
                                        </p:tgtEl>
                                        <p:attrNameLst>
                                          <p:attrName>style.visibility</p:attrName>
                                        </p:attrNameLst>
                                      </p:cBhvr>
                                      <p:to>
                                        <p:strVal val="visible"/>
                                      </p:to>
                                    </p:set>
                                    <p:animEffect transition="in" filter="wipe(down)">
                                      <p:cBhvr>
                                        <p:cTn id="44" dur="500"/>
                                        <p:tgtEl>
                                          <p:spTgt spid="6162"/>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6163"/>
                                        </p:tgtEl>
                                        <p:attrNameLst>
                                          <p:attrName>style.visibility</p:attrName>
                                        </p:attrNameLst>
                                      </p:cBhvr>
                                      <p:to>
                                        <p:strVal val="visible"/>
                                      </p:to>
                                    </p:set>
                                    <p:animEffect transition="in" filter="wipe(down)">
                                      <p:cBhvr>
                                        <p:cTn id="49" dur="500"/>
                                        <p:tgtEl>
                                          <p:spTgt spid="6163"/>
                                        </p:tgtEl>
                                      </p:cBhvr>
                                    </p:animEffect>
                                  </p:childTnLst>
                                </p:cTn>
                              </p:par>
                            </p:childTnLst>
                          </p:cTn>
                        </p:par>
                      </p:childTnLst>
                    </p:cTn>
                  </p:par>
                  <p:par>
                    <p:cTn id="50" fill="hold" nodeType="clickPar">
                      <p:stCondLst>
                        <p:cond delay="indefinite"/>
                      </p:stCondLst>
                      <p:childTnLst>
                        <p:par>
                          <p:cTn id="51" fill="hold" nodeType="after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169"/>
                                        </p:tgtEl>
                                        <p:attrNameLst>
                                          <p:attrName>style.visibility</p:attrName>
                                        </p:attrNameLst>
                                      </p:cBhvr>
                                      <p:to>
                                        <p:strVal val="visible"/>
                                      </p:to>
                                    </p:set>
                                    <p:animEffect transition="in" filter="wipe(down)">
                                      <p:cBhvr>
                                        <p:cTn id="54" dur="500"/>
                                        <p:tgtEl>
                                          <p:spTgt spid="616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6171"/>
                                        </p:tgtEl>
                                        <p:attrNameLst>
                                          <p:attrName>style.visibility</p:attrName>
                                        </p:attrNameLst>
                                      </p:cBhvr>
                                      <p:to>
                                        <p:strVal val="visible"/>
                                      </p:to>
                                    </p:set>
                                    <p:animEffect transition="in" filter="wipe(down)">
                                      <p:cBhvr>
                                        <p:cTn id="57" dur="500"/>
                                        <p:tgtEl>
                                          <p:spTgt spid="6171"/>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6164"/>
                                        </p:tgtEl>
                                        <p:attrNameLst>
                                          <p:attrName>style.visibility</p:attrName>
                                        </p:attrNameLst>
                                      </p:cBhvr>
                                      <p:to>
                                        <p:strVal val="visible"/>
                                      </p:to>
                                    </p:set>
                                    <p:animEffect transition="in" filter="wipe(down)">
                                      <p:cBhvr>
                                        <p:cTn id="62" dur="500"/>
                                        <p:tgtEl>
                                          <p:spTgt spid="6164"/>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6172"/>
                                        </p:tgtEl>
                                        <p:attrNameLst>
                                          <p:attrName>style.visibility</p:attrName>
                                        </p:attrNameLst>
                                      </p:cBhvr>
                                      <p:to>
                                        <p:strVal val="visible"/>
                                      </p:to>
                                    </p:set>
                                    <p:animEffect transition="in" filter="wipe(left)">
                                      <p:cBhvr>
                                        <p:cTn id="67" dur="500"/>
                                        <p:tgtEl>
                                          <p:spTgt spid="6172"/>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6173"/>
                                        </p:tgtEl>
                                        <p:attrNameLst>
                                          <p:attrName>style.visibility</p:attrName>
                                        </p:attrNameLst>
                                      </p:cBhvr>
                                      <p:to>
                                        <p:strVal val="visible"/>
                                      </p:to>
                                    </p:set>
                                    <p:animEffect transition="in" filter="wipe(left)">
                                      <p:cBhvr>
                                        <p:cTn id="70" dur="500"/>
                                        <p:tgtEl>
                                          <p:spTgt spid="6173"/>
                                        </p:tgtEl>
                                      </p:cBhvr>
                                    </p:animEffect>
                                  </p:childTnLst>
                                </p:cTn>
                              </p:par>
                            </p:childTnLst>
                          </p:cTn>
                        </p:par>
                      </p:childTnLst>
                    </p:cTn>
                  </p:par>
                  <p:par>
                    <p:cTn id="71" fill="hold" nodeType="clickPar">
                      <p:stCondLst>
                        <p:cond delay="indefinite"/>
                      </p:stCondLst>
                      <p:childTnLst>
                        <p:par>
                          <p:cTn id="72" fill="hold" nodeType="afterGroup">
                            <p:stCondLst>
                              <p:cond delay="0"/>
                            </p:stCondLst>
                            <p:childTnLst>
                              <p:par>
                                <p:cTn id="73" presetID="22" presetClass="entr" presetSubtype="4" fill="hold" nodeType="clickEffect">
                                  <p:stCondLst>
                                    <p:cond delay="0"/>
                                  </p:stCondLst>
                                  <p:childTnLst>
                                    <p:set>
                                      <p:cBhvr>
                                        <p:cTn id="74" dur="1" fill="hold">
                                          <p:stCondLst>
                                            <p:cond delay="0"/>
                                          </p:stCondLst>
                                        </p:cTn>
                                        <p:tgtEl>
                                          <p:spTgt spid="6176"/>
                                        </p:tgtEl>
                                        <p:attrNameLst>
                                          <p:attrName>style.visibility</p:attrName>
                                        </p:attrNameLst>
                                      </p:cBhvr>
                                      <p:to>
                                        <p:strVal val="visible"/>
                                      </p:to>
                                    </p:set>
                                    <p:animEffect transition="in" filter="wipe(down)">
                                      <p:cBhvr>
                                        <p:cTn id="75" dur="500"/>
                                        <p:tgtEl>
                                          <p:spTgt spid="6176"/>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6174"/>
                                        </p:tgtEl>
                                        <p:attrNameLst>
                                          <p:attrName>style.visibility</p:attrName>
                                        </p:attrNameLst>
                                      </p:cBhvr>
                                      <p:to>
                                        <p:strVal val="visible"/>
                                      </p:to>
                                    </p:set>
                                    <p:animEffect transition="in" filter="wipe(down)">
                                      <p:cBhvr>
                                        <p:cTn id="78" dur="500"/>
                                        <p:tgtEl>
                                          <p:spTgt spid="6174"/>
                                        </p:tgtEl>
                                      </p:cBhvr>
                                    </p:animEffect>
                                  </p:childTnLst>
                                </p:cTn>
                              </p:par>
                            </p:childTnLst>
                          </p:cTn>
                        </p:par>
                      </p:childTnLst>
                    </p:cTn>
                  </p:par>
                  <p:par>
                    <p:cTn id="79" fill="hold" nodeType="clickPar">
                      <p:stCondLst>
                        <p:cond delay="indefinite"/>
                      </p:stCondLst>
                      <p:childTnLst>
                        <p:par>
                          <p:cTn id="80" fill="hold" nodeType="after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6165"/>
                                        </p:tgtEl>
                                        <p:attrNameLst>
                                          <p:attrName>style.visibility</p:attrName>
                                        </p:attrNameLst>
                                      </p:cBhvr>
                                      <p:to>
                                        <p:strVal val="visible"/>
                                      </p:to>
                                    </p:set>
                                    <p:animEffect transition="in" filter="wipe(down)">
                                      <p:cBhvr>
                                        <p:cTn id="83" dur="500"/>
                                        <p:tgtEl>
                                          <p:spTgt spid="6165"/>
                                        </p:tgtEl>
                                      </p:cBhvr>
                                    </p:animEffect>
                                  </p:childTnLst>
                                </p:cTn>
                              </p:par>
                            </p:childTnLst>
                          </p:cTn>
                        </p:par>
                      </p:childTnLst>
                    </p:cTn>
                  </p:par>
                  <p:par>
                    <p:cTn id="84" fill="hold" nodeType="clickPar">
                      <p:stCondLst>
                        <p:cond delay="indefinite"/>
                      </p:stCondLst>
                      <p:childTnLst>
                        <p:par>
                          <p:cTn id="85" fill="hold" nodeType="after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6166"/>
                                        </p:tgtEl>
                                        <p:attrNameLst>
                                          <p:attrName>style.visibility</p:attrName>
                                        </p:attrNameLst>
                                      </p:cBhvr>
                                      <p:to>
                                        <p:strVal val="visible"/>
                                      </p:to>
                                    </p:set>
                                    <p:animEffect transition="in" filter="wipe(down)">
                                      <p:cBhvr>
                                        <p:cTn id="88" dur="500"/>
                                        <p:tgtEl>
                                          <p:spTgt spid="6166"/>
                                        </p:tgtEl>
                                      </p:cBhvr>
                                    </p:animEffect>
                                  </p:childTnLst>
                                </p:cTn>
                              </p:par>
                            </p:childTnLst>
                          </p:cTn>
                        </p:par>
                      </p:childTnLst>
                    </p:cTn>
                  </p:par>
                  <p:par>
                    <p:cTn id="89" fill="hold" nodeType="clickPar">
                      <p:stCondLst>
                        <p:cond delay="indefinite"/>
                      </p:stCondLst>
                      <p:childTnLst>
                        <p:par>
                          <p:cTn id="90" fill="hold" nodeType="afterGroup">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6167"/>
                                        </p:tgtEl>
                                        <p:attrNameLst>
                                          <p:attrName>style.visibility</p:attrName>
                                        </p:attrNameLst>
                                      </p:cBhvr>
                                      <p:to>
                                        <p:strVal val="visible"/>
                                      </p:to>
                                    </p:set>
                                    <p:animEffect transition="in" filter="wipe(down)">
                                      <p:cBhvr>
                                        <p:cTn id="93" dur="500"/>
                                        <p:tgtEl>
                                          <p:spTgt spid="6167"/>
                                        </p:tgtEl>
                                      </p:cBhvr>
                                    </p:animEffect>
                                  </p:childTnLst>
                                </p:cTn>
                              </p:par>
                            </p:childTnLst>
                          </p:cTn>
                        </p:par>
                      </p:childTnLst>
                    </p:cTn>
                  </p:par>
                  <p:par>
                    <p:cTn id="94" fill="hold" nodeType="clickPar">
                      <p:stCondLst>
                        <p:cond delay="indefinite"/>
                      </p:stCondLst>
                      <p:childTnLst>
                        <p:par>
                          <p:cTn id="95" fill="hold" nodeType="afterGroup">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6170"/>
                                        </p:tgtEl>
                                        <p:attrNameLst>
                                          <p:attrName>style.visibility</p:attrName>
                                        </p:attrNameLst>
                                      </p:cBhvr>
                                      <p:to>
                                        <p:strVal val="visible"/>
                                      </p:to>
                                    </p:set>
                                    <p:animEffect transition="in" filter="wipe(down)">
                                      <p:cBhvr>
                                        <p:cTn id="98" dur="500"/>
                                        <p:tgtEl>
                                          <p:spTgt spid="6170"/>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6175"/>
                                        </p:tgtEl>
                                        <p:attrNameLst>
                                          <p:attrName>style.visibility</p:attrName>
                                        </p:attrNameLst>
                                      </p:cBhvr>
                                      <p:to>
                                        <p:strVal val="visible"/>
                                      </p:to>
                                    </p:set>
                                    <p:animEffect transition="in" filter="wipe(down)">
                                      <p:cBhvr>
                                        <p:cTn id="101" dur="500"/>
                                        <p:tgtEl>
                                          <p:spTgt spid="6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nimBg="1"/>
      <p:bldP spid="6147" grpId="0" animBg="1"/>
      <p:bldP spid="6148" grpId="0" animBg="1"/>
      <p:bldP spid="6149" grpId="0" animBg="1"/>
      <p:bldP spid="6150" grpId="0" animBg="1"/>
      <p:bldP spid="6151" grpId="0" animBg="1"/>
      <p:bldP spid="6160" grpId="0" animBg="1"/>
      <p:bldP spid="6161" grpId="0" animBg="1"/>
      <p:bldP spid="6162" grpId="0" animBg="1"/>
      <p:bldP spid="6163" grpId="0" animBg="1"/>
      <p:bldP spid="6164" grpId="0" animBg="1"/>
      <p:bldP spid="6165" grpId="0" animBg="1"/>
      <p:bldP spid="6166" grpId="0" animBg="1"/>
      <p:bldP spid="6167" grpId="0" animBg="1"/>
      <p:bldP spid="6168" grpId="0" animBg="1"/>
      <p:bldP spid="6169" grpId="0" animBg="1"/>
      <p:bldP spid="6170" grpId="0" animBg="1"/>
      <p:bldP spid="6171" grpId="0" animBg="1"/>
      <p:bldP spid="6173" grpId="0" animBg="1"/>
      <p:bldP spid="6174" grpId="0" animBg="1"/>
      <p:bldP spid="6175"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文本框 2"/>
          <p:cNvSpPr/>
          <p:nvPr/>
        </p:nvSpPr>
        <p:spPr>
          <a:xfrm>
            <a:off x="1781176" y="1046559"/>
            <a:ext cx="2316163" cy="461665"/>
          </a:xfrm>
          <a:prstGeom prst="rect">
            <a:avLst/>
          </a:prstGeom>
          <a:noFill/>
          <a:ln>
            <a:noFill/>
            <a:miter lim="800000"/>
          </a:ln>
        </p:spPr>
        <p:txBody>
          <a:bodyPr>
            <a:spAutoFit/>
          </a:bodyPr>
          <a:lstStyle/>
          <a:p>
            <a:pPr eaLnBrk="0" hangingPunct="0"/>
            <a:r>
              <a:rPr lang="zh-CN" altLang="en-US" sz="2400" b="1">
                <a:solidFill>
                  <a:srgbClr val="080808"/>
                </a:solidFill>
                <a:latin typeface="微软雅黑" pitchFamily="34" charset="-122"/>
                <a:ea typeface="微软雅黑" pitchFamily="34" charset="-122"/>
              </a:rPr>
              <a:t>影响下渗</a:t>
            </a:r>
          </a:p>
        </p:txBody>
      </p:sp>
      <p:sp>
        <p:nvSpPr>
          <p:cNvPr id="7171" name="文本框 3"/>
          <p:cNvSpPr/>
          <p:nvPr/>
        </p:nvSpPr>
        <p:spPr>
          <a:xfrm>
            <a:off x="3575050" y="482204"/>
            <a:ext cx="2635250" cy="1938992"/>
          </a:xfrm>
          <a:prstGeom prst="rect">
            <a:avLst/>
          </a:prstGeom>
          <a:noFill/>
          <a:ln>
            <a:noFill/>
            <a:miter lim="800000"/>
          </a:ln>
        </p:spPr>
        <p:txBody>
          <a:bodyPr>
            <a:spAutoFit/>
          </a:bodyPr>
          <a:lstStyle/>
          <a:p>
            <a:pPr eaLnBrk="0" hangingPunct="0"/>
            <a:r>
              <a:rPr lang="zh-CN" altLang="en-US" sz="2400" b="1">
                <a:solidFill>
                  <a:srgbClr val="080808"/>
                </a:solidFill>
                <a:latin typeface="微软雅黑" pitchFamily="34" charset="-122"/>
                <a:ea typeface="微软雅黑" pitchFamily="34" charset="-122"/>
              </a:rPr>
              <a:t>地面性质</a:t>
            </a:r>
            <a:endParaRPr lang="en-US" altLang="zh-CN" sz="2400" b="1">
              <a:solidFill>
                <a:srgbClr val="080808"/>
              </a:solidFill>
              <a:latin typeface="微软雅黑" pitchFamily="34" charset="-122"/>
              <a:ea typeface="微软雅黑" pitchFamily="34" charset="-122"/>
            </a:endParaRPr>
          </a:p>
          <a:p>
            <a:pPr eaLnBrk="0" hangingPunct="0"/>
            <a:r>
              <a:rPr lang="zh-CN" altLang="en-US" sz="2400" b="1">
                <a:solidFill>
                  <a:srgbClr val="080808"/>
                </a:solidFill>
                <a:latin typeface="微软雅黑" pitchFamily="34" charset="-122"/>
                <a:ea typeface="微软雅黑" pitchFamily="34" charset="-122"/>
              </a:rPr>
              <a:t>坡度</a:t>
            </a:r>
            <a:endParaRPr lang="en-US" altLang="zh-CN" sz="2400" b="1">
              <a:solidFill>
                <a:srgbClr val="080808"/>
              </a:solidFill>
              <a:latin typeface="微软雅黑" pitchFamily="34" charset="-122"/>
              <a:ea typeface="微软雅黑" pitchFamily="34" charset="-122"/>
            </a:endParaRPr>
          </a:p>
          <a:p>
            <a:pPr eaLnBrk="0" hangingPunct="0"/>
            <a:r>
              <a:rPr lang="zh-CN" altLang="en-US" sz="2400" b="1">
                <a:solidFill>
                  <a:srgbClr val="080808"/>
                </a:solidFill>
                <a:latin typeface="微软雅黑" pitchFamily="34" charset="-122"/>
                <a:ea typeface="微软雅黑" pitchFamily="34" charset="-122"/>
              </a:rPr>
              <a:t>植被</a:t>
            </a:r>
            <a:endParaRPr lang="en-US" altLang="zh-CN" sz="2400" b="1">
              <a:solidFill>
                <a:srgbClr val="080808"/>
              </a:solidFill>
              <a:latin typeface="微软雅黑" pitchFamily="34" charset="-122"/>
              <a:ea typeface="微软雅黑" pitchFamily="34" charset="-122"/>
            </a:endParaRPr>
          </a:p>
          <a:p>
            <a:pPr eaLnBrk="0" hangingPunct="0"/>
            <a:r>
              <a:rPr lang="zh-CN" altLang="en-US" sz="2400" b="1">
                <a:solidFill>
                  <a:srgbClr val="080808"/>
                </a:solidFill>
                <a:latin typeface="微软雅黑" pitchFamily="34" charset="-122"/>
                <a:ea typeface="微软雅黑" pitchFamily="34" charset="-122"/>
              </a:rPr>
              <a:t>降水强度</a:t>
            </a:r>
            <a:endParaRPr lang="en-US" altLang="zh-CN" sz="2400" b="1">
              <a:solidFill>
                <a:srgbClr val="080808"/>
              </a:solidFill>
              <a:latin typeface="微软雅黑" pitchFamily="34" charset="-122"/>
              <a:ea typeface="微软雅黑" pitchFamily="34" charset="-122"/>
            </a:endParaRPr>
          </a:p>
          <a:p>
            <a:pPr eaLnBrk="0" hangingPunct="0"/>
            <a:r>
              <a:rPr lang="zh-CN" altLang="en-US" sz="2400" b="1">
                <a:solidFill>
                  <a:srgbClr val="080808"/>
                </a:solidFill>
                <a:latin typeface="微软雅黑" pitchFamily="34" charset="-122"/>
                <a:ea typeface="微软雅黑" pitchFamily="34" charset="-122"/>
              </a:rPr>
              <a:t>降水持续时间</a:t>
            </a:r>
          </a:p>
        </p:txBody>
      </p:sp>
      <p:sp>
        <p:nvSpPr>
          <p:cNvPr id="7172" name="文本框 4"/>
          <p:cNvSpPr/>
          <p:nvPr/>
        </p:nvSpPr>
        <p:spPr>
          <a:xfrm>
            <a:off x="1704976" y="2595563"/>
            <a:ext cx="2436813" cy="461665"/>
          </a:xfrm>
          <a:prstGeom prst="rect">
            <a:avLst/>
          </a:prstGeom>
          <a:noFill/>
          <a:ln>
            <a:noFill/>
            <a:miter lim="800000"/>
          </a:ln>
        </p:spPr>
        <p:txBody>
          <a:bodyPr>
            <a:spAutoFit/>
          </a:bodyPr>
          <a:lstStyle/>
          <a:p>
            <a:pPr eaLnBrk="0" hangingPunct="0"/>
            <a:r>
              <a:rPr lang="zh-CN" altLang="en-US" sz="2400" b="1">
                <a:solidFill>
                  <a:srgbClr val="080808"/>
                </a:solidFill>
                <a:latin typeface="微软雅黑" pitchFamily="34" charset="-122"/>
                <a:ea typeface="微软雅黑" pitchFamily="34" charset="-122"/>
              </a:rPr>
              <a:t>影响地下径流</a:t>
            </a:r>
          </a:p>
        </p:txBody>
      </p:sp>
      <p:sp>
        <p:nvSpPr>
          <p:cNvPr id="7173" name="文本框 13"/>
          <p:cNvSpPr/>
          <p:nvPr/>
        </p:nvSpPr>
        <p:spPr>
          <a:xfrm>
            <a:off x="5002213" y="426244"/>
            <a:ext cx="3022600" cy="461665"/>
          </a:xfrm>
          <a:prstGeom prst="rect">
            <a:avLst/>
          </a:prstGeom>
          <a:noFill/>
          <a:ln>
            <a:noFill/>
            <a:miter lim="800000"/>
          </a:ln>
        </p:spPr>
        <p:txBody>
          <a:bodyPr>
            <a:spAutoFit/>
          </a:bodyPr>
          <a:lstStyle/>
          <a:p>
            <a:pPr eaLnBrk="0" hangingPunct="0">
              <a:buFont typeface="Wingdings 2" pitchFamily="18" charset="2"/>
              <a:buNone/>
            </a:pPr>
            <a:r>
              <a:rPr lang="zh-CN" altLang="en-US" sz="2400" b="1">
                <a:solidFill>
                  <a:srgbClr val="FF0000"/>
                </a:solidFill>
                <a:latin typeface="微软雅黑" pitchFamily="34" charset="-122"/>
                <a:ea typeface="微软雅黑" pitchFamily="34" charset="-122"/>
              </a:rPr>
              <a:t>沙质、喀斯特地貌</a:t>
            </a:r>
          </a:p>
        </p:txBody>
      </p:sp>
      <p:sp>
        <p:nvSpPr>
          <p:cNvPr id="7174" name="文本框 14"/>
          <p:cNvSpPr/>
          <p:nvPr/>
        </p:nvSpPr>
        <p:spPr>
          <a:xfrm>
            <a:off x="5654676" y="726282"/>
            <a:ext cx="720725" cy="461665"/>
          </a:xfrm>
          <a:prstGeom prst="rect">
            <a:avLst/>
          </a:prstGeom>
          <a:noFill/>
          <a:ln>
            <a:noFill/>
            <a:miter lim="800000"/>
          </a:ln>
        </p:spPr>
        <p:txBody>
          <a:bodyPr>
            <a:spAutoFit/>
          </a:bodyPr>
          <a:lstStyle/>
          <a:p>
            <a:pPr eaLnBrk="0" hangingPunct="0"/>
            <a:r>
              <a:rPr lang="zh-CN" altLang="en-US" sz="2400" b="1">
                <a:solidFill>
                  <a:srgbClr val="FF0000"/>
                </a:solidFill>
                <a:latin typeface="微软雅黑" pitchFamily="34" charset="-122"/>
                <a:ea typeface="微软雅黑" pitchFamily="34" charset="-122"/>
              </a:rPr>
              <a:t>小</a:t>
            </a:r>
          </a:p>
        </p:txBody>
      </p:sp>
      <p:sp>
        <p:nvSpPr>
          <p:cNvPr id="7175" name="文本框 15"/>
          <p:cNvSpPr/>
          <p:nvPr/>
        </p:nvSpPr>
        <p:spPr>
          <a:xfrm>
            <a:off x="5654675" y="1012032"/>
            <a:ext cx="1284288" cy="461665"/>
          </a:xfrm>
          <a:prstGeom prst="rect">
            <a:avLst/>
          </a:prstGeom>
          <a:noFill/>
          <a:ln>
            <a:noFill/>
            <a:miter lim="800000"/>
          </a:ln>
        </p:spPr>
        <p:txBody>
          <a:bodyPr>
            <a:spAutoFit/>
          </a:bodyPr>
          <a:lstStyle/>
          <a:p>
            <a:pPr eaLnBrk="0" hangingPunct="0"/>
            <a:r>
              <a:rPr lang="zh-CN" altLang="en-US" sz="2400" b="1">
                <a:solidFill>
                  <a:srgbClr val="FF0000"/>
                </a:solidFill>
                <a:latin typeface="微软雅黑" pitchFamily="34" charset="-122"/>
                <a:ea typeface="微软雅黑" pitchFamily="34" charset="-122"/>
              </a:rPr>
              <a:t>密</a:t>
            </a:r>
          </a:p>
        </p:txBody>
      </p:sp>
      <p:sp>
        <p:nvSpPr>
          <p:cNvPr id="7176" name="文本框 16"/>
          <p:cNvSpPr/>
          <p:nvPr/>
        </p:nvSpPr>
        <p:spPr>
          <a:xfrm>
            <a:off x="5697538" y="1318022"/>
            <a:ext cx="677862" cy="461665"/>
          </a:xfrm>
          <a:prstGeom prst="rect">
            <a:avLst/>
          </a:prstGeom>
          <a:noFill/>
          <a:ln>
            <a:noFill/>
            <a:miter lim="800000"/>
          </a:ln>
        </p:spPr>
        <p:txBody>
          <a:bodyPr>
            <a:spAutoFit/>
          </a:bodyPr>
          <a:lstStyle/>
          <a:p>
            <a:pPr eaLnBrk="0" hangingPunct="0"/>
            <a:r>
              <a:rPr lang="zh-CN" altLang="en-US" sz="2400" b="1">
                <a:solidFill>
                  <a:srgbClr val="FF0000"/>
                </a:solidFill>
                <a:latin typeface="微软雅黑" pitchFamily="34" charset="-122"/>
                <a:ea typeface="微软雅黑" pitchFamily="34" charset="-122"/>
              </a:rPr>
              <a:t>小</a:t>
            </a:r>
          </a:p>
        </p:txBody>
      </p:sp>
      <p:sp>
        <p:nvSpPr>
          <p:cNvPr id="7177" name="文本框 17"/>
          <p:cNvSpPr/>
          <p:nvPr/>
        </p:nvSpPr>
        <p:spPr>
          <a:xfrm>
            <a:off x="5715000" y="1683544"/>
            <a:ext cx="642938" cy="461665"/>
          </a:xfrm>
          <a:prstGeom prst="rect">
            <a:avLst/>
          </a:prstGeom>
          <a:noFill/>
          <a:ln>
            <a:noFill/>
            <a:miter lim="800000"/>
          </a:ln>
        </p:spPr>
        <p:txBody>
          <a:bodyPr>
            <a:spAutoFit/>
          </a:bodyPr>
          <a:lstStyle/>
          <a:p>
            <a:pPr eaLnBrk="0" hangingPunct="0"/>
            <a:r>
              <a:rPr lang="zh-CN" altLang="en-US" sz="2400" b="1">
                <a:solidFill>
                  <a:srgbClr val="FF0000"/>
                </a:solidFill>
                <a:latin typeface="微软雅黑" pitchFamily="34" charset="-122"/>
                <a:ea typeface="微软雅黑" pitchFamily="34" charset="-122"/>
              </a:rPr>
              <a:t>长</a:t>
            </a:r>
          </a:p>
        </p:txBody>
      </p:sp>
      <p:sp>
        <p:nvSpPr>
          <p:cNvPr id="7178" name="文本框 18"/>
          <p:cNvSpPr/>
          <p:nvPr/>
        </p:nvSpPr>
        <p:spPr>
          <a:xfrm>
            <a:off x="8024813" y="825103"/>
            <a:ext cx="558800" cy="1200329"/>
          </a:xfrm>
          <a:prstGeom prst="rect">
            <a:avLst/>
          </a:prstGeom>
          <a:noFill/>
          <a:ln>
            <a:noFill/>
            <a:miter lim="800000"/>
          </a:ln>
        </p:spPr>
        <p:txBody>
          <a:bodyPr>
            <a:spAutoFit/>
          </a:bodyPr>
          <a:lstStyle/>
          <a:p>
            <a:pPr eaLnBrk="0" hangingPunct="0"/>
            <a:r>
              <a:rPr lang="zh-CN" altLang="en-US" sz="2400" b="1">
                <a:solidFill>
                  <a:srgbClr val="0000CC"/>
                </a:solidFill>
                <a:latin typeface="微软雅黑" pitchFamily="34" charset="-122"/>
                <a:ea typeface="微软雅黑" pitchFamily="34" charset="-122"/>
              </a:rPr>
              <a:t>利下渗</a:t>
            </a:r>
          </a:p>
        </p:txBody>
      </p:sp>
      <p:sp>
        <p:nvSpPr>
          <p:cNvPr id="7179" name="左大括号 21"/>
          <p:cNvSpPr>
            <a:spLocks noChangeArrowheads="1"/>
          </p:cNvSpPr>
          <p:nvPr/>
        </p:nvSpPr>
        <p:spPr bwMode="auto">
          <a:xfrm>
            <a:off x="3168651" y="500062"/>
            <a:ext cx="423863" cy="1472804"/>
          </a:xfrm>
          <a:prstGeom prst="leftBrace">
            <a:avLst>
              <a:gd name="adj1" fmla="val 8344"/>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sp>
        <p:nvSpPr>
          <p:cNvPr id="7180" name="右大括号 24"/>
          <p:cNvSpPr>
            <a:spLocks noChangeArrowheads="1"/>
          </p:cNvSpPr>
          <p:nvPr/>
        </p:nvSpPr>
        <p:spPr bwMode="auto">
          <a:xfrm>
            <a:off x="7808913" y="540544"/>
            <a:ext cx="290512" cy="1432322"/>
          </a:xfrm>
          <a:prstGeom prst="rightBrace">
            <a:avLst>
              <a:gd name="adj1" fmla="val 8339"/>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cxnSp>
        <p:nvCxnSpPr>
          <p:cNvPr id="7181" name="直接箭头连接符 29"/>
          <p:cNvCxnSpPr>
            <a:cxnSpLocks noChangeShapeType="1"/>
          </p:cNvCxnSpPr>
          <p:nvPr/>
        </p:nvCxnSpPr>
        <p:spPr bwMode="auto">
          <a:xfrm>
            <a:off x="3878263" y="2831306"/>
            <a:ext cx="525462" cy="0"/>
          </a:xfrm>
          <a:prstGeom prst="line">
            <a:avLst/>
          </a:prstGeom>
          <a:noFill/>
          <a:ln w="25400" algn="ctr">
            <a:solidFill>
              <a:schemeClr val="tx1"/>
            </a:solidFill>
            <a:round/>
            <a:headEnd/>
            <a:tailEnd type="triangle" w="med" len="med"/>
          </a:ln>
          <a:effectLst>
            <a:outerShdw dist="20000" dir="5400000" rotWithShape="0">
              <a:srgbClr val="000000">
                <a:alpha val="37999"/>
              </a:srgbClr>
            </a:outerShdw>
          </a:effectLst>
        </p:spPr>
      </p:cxnSp>
      <p:sp>
        <p:nvSpPr>
          <p:cNvPr id="7182" name="文本框 33"/>
          <p:cNvSpPr/>
          <p:nvPr/>
        </p:nvSpPr>
        <p:spPr>
          <a:xfrm>
            <a:off x="4610101" y="2646760"/>
            <a:ext cx="785813" cy="461665"/>
          </a:xfrm>
          <a:prstGeom prst="rect">
            <a:avLst/>
          </a:prstGeom>
          <a:noFill/>
          <a:ln>
            <a:noFill/>
            <a:miter lim="800000"/>
          </a:ln>
        </p:spPr>
        <p:txBody>
          <a:bodyPr>
            <a:spAutoFit/>
          </a:bodyPr>
          <a:lstStyle/>
          <a:p>
            <a:pPr eaLnBrk="0" hangingPunct="0"/>
            <a:r>
              <a:rPr lang="zh-CN" altLang="en-US" sz="2400" b="1">
                <a:solidFill>
                  <a:srgbClr val="0000CC"/>
                </a:solidFill>
                <a:latin typeface="微软雅黑" pitchFamily="34" charset="-122"/>
                <a:ea typeface="微软雅黑" pitchFamily="34" charset="-122"/>
              </a:rPr>
              <a:t>多</a:t>
            </a:r>
          </a:p>
        </p:txBody>
      </p:sp>
      <p:cxnSp>
        <p:nvCxnSpPr>
          <p:cNvPr id="7183" name="直接箭头连接符 37"/>
          <p:cNvCxnSpPr>
            <a:cxnSpLocks noChangeShapeType="1"/>
          </p:cNvCxnSpPr>
          <p:nvPr/>
        </p:nvCxnSpPr>
        <p:spPr bwMode="auto">
          <a:xfrm>
            <a:off x="2628900" y="1557338"/>
            <a:ext cx="0" cy="989410"/>
          </a:xfrm>
          <a:prstGeom prst="line">
            <a:avLst/>
          </a:prstGeom>
          <a:noFill/>
          <a:ln w="38100" algn="ctr">
            <a:solidFill>
              <a:schemeClr val="tx1"/>
            </a:solidFill>
            <a:round/>
            <a:headEnd/>
            <a:tailEnd type="triangle" w="med" len="med"/>
          </a:ln>
          <a:effectLst>
            <a:outerShdw dist="23000" dir="5400000" rotWithShape="0">
              <a:srgbClr val="000000">
                <a:alpha val="34999"/>
              </a:srgbClr>
            </a:outerShdw>
          </a:effectLst>
        </p:spPr>
      </p:cxnSp>
      <p:sp>
        <p:nvSpPr>
          <p:cNvPr id="7184" name="TextBox 10"/>
          <p:cNvSpPr>
            <a:spLocks noChangeArrowheads="1"/>
          </p:cNvSpPr>
          <p:nvPr/>
        </p:nvSpPr>
        <p:spPr bwMode="auto">
          <a:xfrm>
            <a:off x="-63500" y="2881312"/>
            <a:ext cx="546100" cy="1200329"/>
          </a:xfrm>
          <a:prstGeom prst="rect">
            <a:avLst/>
          </a:prstGeom>
          <a:noFill/>
          <a:ln w="9525" algn="ctr">
            <a:noFill/>
            <a:miter lim="800000"/>
            <a:headEnd/>
            <a:tailEnd/>
          </a:ln>
        </p:spPr>
        <p:txBody>
          <a:bodyPr>
            <a:spAutoFit/>
          </a:bodyPr>
          <a:lstStyle/>
          <a:p>
            <a:r>
              <a:rPr lang="zh-CN" altLang="en-US" sz="2400" b="1">
                <a:solidFill>
                  <a:srgbClr val="FF0000"/>
                </a:solidFill>
                <a:latin typeface="微软雅黑" pitchFamily="34" charset="-122"/>
                <a:ea typeface="微软雅黑" pitchFamily="34" charset="-122"/>
              </a:rPr>
              <a:t>水环境</a:t>
            </a:r>
            <a:endParaRPr lang="en-US" altLang="zh-CN" sz="2400" b="1">
              <a:solidFill>
                <a:srgbClr val="FF0000"/>
              </a:solidFill>
              <a:latin typeface="微软雅黑" pitchFamily="34" charset="-122"/>
              <a:ea typeface="微软雅黑" pitchFamily="34" charset="-122"/>
            </a:endParaRPr>
          </a:p>
        </p:txBody>
      </p:sp>
      <p:sp>
        <p:nvSpPr>
          <p:cNvPr id="7185" name="TextBox 3"/>
          <p:cNvSpPr>
            <a:spLocks noChangeArrowheads="1"/>
          </p:cNvSpPr>
          <p:nvPr/>
        </p:nvSpPr>
        <p:spPr bwMode="auto">
          <a:xfrm>
            <a:off x="382589" y="2084785"/>
            <a:ext cx="612775" cy="1200329"/>
          </a:xfrm>
          <a:prstGeom prst="rect">
            <a:avLst/>
          </a:prstGeom>
          <a:noFill/>
          <a:ln w="9525" algn="ctr">
            <a:noFill/>
            <a:miter lim="800000"/>
            <a:headEnd/>
            <a:tailEnd/>
          </a:ln>
        </p:spPr>
        <p:txBody>
          <a:bodyPr>
            <a:spAutoFit/>
          </a:bodyPr>
          <a:lstStyle/>
          <a:p>
            <a:r>
              <a:rPr lang="zh-CN" altLang="en-US" sz="2400" b="1">
                <a:solidFill>
                  <a:srgbClr val="FF0000"/>
                </a:solidFill>
                <a:latin typeface="微软雅黑" pitchFamily="34" charset="-122"/>
                <a:ea typeface="微软雅黑" pitchFamily="34" charset="-122"/>
              </a:rPr>
              <a:t>水循环</a:t>
            </a:r>
          </a:p>
        </p:txBody>
      </p:sp>
      <p:sp>
        <p:nvSpPr>
          <p:cNvPr id="7186" name="矩形 39"/>
          <p:cNvSpPr>
            <a:spLocks noChangeArrowheads="1"/>
          </p:cNvSpPr>
          <p:nvPr/>
        </p:nvSpPr>
        <p:spPr bwMode="auto">
          <a:xfrm>
            <a:off x="985839" y="-14287"/>
            <a:ext cx="1723549"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类型、环节</a:t>
            </a:r>
          </a:p>
        </p:txBody>
      </p:sp>
      <p:sp>
        <p:nvSpPr>
          <p:cNvPr id="7187" name="矩形 40"/>
          <p:cNvSpPr>
            <a:spLocks noChangeArrowheads="1"/>
          </p:cNvSpPr>
          <p:nvPr/>
        </p:nvSpPr>
        <p:spPr bwMode="auto">
          <a:xfrm>
            <a:off x="1004888" y="432197"/>
            <a:ext cx="1723549"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环节与因素</a:t>
            </a:r>
          </a:p>
        </p:txBody>
      </p:sp>
      <p:sp>
        <p:nvSpPr>
          <p:cNvPr id="7188" name="左大括号 41"/>
          <p:cNvSpPr>
            <a:spLocks noChangeArrowheads="1"/>
          </p:cNvSpPr>
          <p:nvPr/>
        </p:nvSpPr>
        <p:spPr bwMode="auto">
          <a:xfrm>
            <a:off x="296863" y="1660923"/>
            <a:ext cx="258762" cy="3440906"/>
          </a:xfrm>
          <a:prstGeom prst="leftBrace">
            <a:avLst>
              <a:gd name="adj1" fmla="val 8373"/>
              <a:gd name="adj2" fmla="val 50000"/>
            </a:avLst>
          </a:prstGeom>
          <a:noFill/>
          <a:ln w="38100" algn="ctr">
            <a:solidFill>
              <a:schemeClr val="tx1"/>
            </a:solidFill>
            <a:round/>
            <a:headEnd type="none" w="sm" len="sm"/>
            <a:tailEnd type="none" w="sm" len="sm"/>
          </a:ln>
          <a:effectLst>
            <a:outerShdw dist="23000" dir="5400000" rotWithShape="0">
              <a:srgbClr val="000000">
                <a:alpha val="34999"/>
              </a:srgbClr>
            </a:outerShdw>
          </a:effectLst>
        </p:spPr>
        <p:txBody>
          <a:bodyPr wrap="none"/>
          <a:lstStyle/>
          <a:p>
            <a:endParaRPr lang="zh-CN" altLang="en-US" b="1">
              <a:solidFill>
                <a:srgbClr val="080808"/>
              </a:solidFill>
              <a:ea typeface="微软雅黑" pitchFamily="34" charset="-122"/>
            </a:endParaRPr>
          </a:p>
        </p:txBody>
      </p:sp>
      <p:sp>
        <p:nvSpPr>
          <p:cNvPr id="7189" name="左大括号 42"/>
          <p:cNvSpPr>
            <a:spLocks noChangeArrowheads="1"/>
          </p:cNvSpPr>
          <p:nvPr/>
        </p:nvSpPr>
        <p:spPr bwMode="auto">
          <a:xfrm>
            <a:off x="784226" y="200025"/>
            <a:ext cx="239713" cy="4801791"/>
          </a:xfrm>
          <a:prstGeom prst="leftBrace">
            <a:avLst>
              <a:gd name="adj1" fmla="val 8285"/>
              <a:gd name="adj2" fmla="val 50000"/>
            </a:avLst>
          </a:prstGeom>
          <a:noFill/>
          <a:ln w="38100" algn="ctr">
            <a:solidFill>
              <a:schemeClr val="tx1"/>
            </a:solidFill>
            <a:round/>
            <a:headEnd type="none" w="sm" len="sm"/>
            <a:tailEnd type="none" w="sm" len="sm"/>
          </a:ln>
          <a:effectLst>
            <a:outerShdw dist="23000" dir="5400000" rotWithShape="0">
              <a:srgbClr val="000000">
                <a:alpha val="34999"/>
              </a:srgbClr>
            </a:outerShdw>
          </a:effectLst>
        </p:spPr>
        <p:txBody>
          <a:bodyPr wrap="none"/>
          <a:lstStyle/>
          <a:p>
            <a:endParaRPr lang="zh-CN" altLang="en-US" b="1">
              <a:solidFill>
                <a:srgbClr val="080808"/>
              </a:solidFill>
              <a:ea typeface="微软雅黑" pitchFamily="34" charset="-122"/>
            </a:endParaRPr>
          </a:p>
        </p:txBody>
      </p:sp>
      <p:sp>
        <p:nvSpPr>
          <p:cNvPr id="7190" name="Rectangle 2"/>
          <p:cNvSpPr>
            <a:spLocks noChangeArrowheads="1"/>
          </p:cNvSpPr>
          <p:nvPr/>
        </p:nvSpPr>
        <p:spPr bwMode="auto">
          <a:xfrm>
            <a:off x="1057275" y="3154115"/>
            <a:ext cx="800219"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nchor="ctr">
            <a:spAutoFit/>
          </a:bodyPr>
          <a:lstStyle/>
          <a:p>
            <a:r>
              <a:rPr lang="zh-CN" altLang="en-US" sz="2400" b="1">
                <a:solidFill>
                  <a:srgbClr val="080808"/>
                </a:solidFill>
                <a:latin typeface="微软雅黑" pitchFamily="34" charset="-122"/>
                <a:ea typeface="微软雅黑" pitchFamily="34" charset="-122"/>
              </a:rPr>
              <a:t>平衡</a:t>
            </a:r>
          </a:p>
        </p:txBody>
      </p:sp>
      <p:sp>
        <p:nvSpPr>
          <p:cNvPr id="7191" name="文本框 25"/>
          <p:cNvSpPr/>
          <p:nvPr/>
        </p:nvSpPr>
        <p:spPr>
          <a:xfrm>
            <a:off x="985838" y="3762376"/>
            <a:ext cx="8547100" cy="461665"/>
          </a:xfrm>
          <a:prstGeom prst="rect">
            <a:avLst/>
          </a:prstGeom>
          <a:noFill/>
          <a:ln>
            <a:noFill/>
            <a:miter lim="800000"/>
          </a:ln>
        </p:spPr>
        <p:txBody>
          <a:bodyPr>
            <a:spAutoFit/>
          </a:bodyPr>
          <a:lstStyle/>
          <a:p>
            <a:pPr eaLnBrk="0" hangingPunct="0"/>
            <a:r>
              <a:rPr lang="zh-CN" altLang="en-US" sz="2400" b="1" dirty="0">
                <a:solidFill>
                  <a:srgbClr val="FF0000"/>
                </a:solidFill>
                <a:ea typeface="微软雅黑" pitchFamily="34" charset="-122"/>
              </a:rPr>
              <a:t>多年平均降水量</a:t>
            </a:r>
            <a:r>
              <a:rPr lang="en-US" altLang="zh-CN" sz="2400" b="1" dirty="0">
                <a:solidFill>
                  <a:srgbClr val="FF0000"/>
                </a:solidFill>
                <a:ea typeface="微软雅黑" pitchFamily="34" charset="-122"/>
              </a:rPr>
              <a:t>=</a:t>
            </a:r>
            <a:r>
              <a:rPr lang="zh-CN" altLang="en-US" sz="2400" b="1" dirty="0">
                <a:solidFill>
                  <a:srgbClr val="FF0000"/>
                </a:solidFill>
                <a:ea typeface="微软雅黑" pitchFamily="34" charset="-122"/>
              </a:rPr>
              <a:t>多年平均蒸发量</a:t>
            </a:r>
            <a:r>
              <a:rPr lang="en-US" altLang="zh-CN" sz="2400" b="1" dirty="0">
                <a:solidFill>
                  <a:srgbClr val="FF0000"/>
                </a:solidFill>
                <a:ea typeface="微软雅黑" pitchFamily="34" charset="-122"/>
              </a:rPr>
              <a:t>+</a:t>
            </a:r>
            <a:r>
              <a:rPr lang="zh-CN" altLang="en-US" sz="2400" b="1" dirty="0">
                <a:solidFill>
                  <a:srgbClr val="FF0000"/>
                </a:solidFill>
                <a:ea typeface="微软雅黑" pitchFamily="34" charset="-122"/>
              </a:rPr>
              <a:t>多年平均径流量</a:t>
            </a:r>
          </a:p>
        </p:txBody>
      </p:sp>
      <p:sp>
        <p:nvSpPr>
          <p:cNvPr id="7192" name="左大括号 26"/>
          <p:cNvSpPr>
            <a:spLocks noChangeArrowheads="1"/>
          </p:cNvSpPr>
          <p:nvPr/>
        </p:nvSpPr>
        <p:spPr bwMode="auto">
          <a:xfrm>
            <a:off x="1382713" y="1214438"/>
            <a:ext cx="482600" cy="1659731"/>
          </a:xfrm>
          <a:prstGeom prst="leftBrace">
            <a:avLst>
              <a:gd name="adj1" fmla="val 8343"/>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pic>
        <p:nvPicPr>
          <p:cNvPr id="2050" name="Picture 2" descr="C:\Users\User\AppData\Local\Temp\企业微信截图_1630311269807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2157" y="2191107"/>
            <a:ext cx="2972318" cy="13661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92"/>
                                        </p:tgtEl>
                                        <p:attrNameLst>
                                          <p:attrName>style.visibility</p:attrName>
                                        </p:attrNameLst>
                                      </p:cBhvr>
                                      <p:to>
                                        <p:strVal val="visible"/>
                                      </p:to>
                                    </p:set>
                                    <p:animEffect transition="in" filter="wipe(down)">
                                      <p:cBhvr>
                                        <p:cTn id="7" dur="500"/>
                                        <p:tgtEl>
                                          <p:spTgt spid="719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wipe(down)">
                                      <p:cBhvr>
                                        <p:cTn id="10" dur="500"/>
                                        <p:tgtEl>
                                          <p:spTgt spid="7170"/>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179"/>
                                        </p:tgtEl>
                                        <p:attrNameLst>
                                          <p:attrName>style.visibility</p:attrName>
                                        </p:attrNameLst>
                                      </p:cBhvr>
                                      <p:to>
                                        <p:strVal val="visible"/>
                                      </p:to>
                                    </p:set>
                                    <p:animEffect transition="in" filter="wipe(down)">
                                      <p:cBhvr>
                                        <p:cTn id="15" dur="500"/>
                                        <p:tgtEl>
                                          <p:spTgt spid="717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171"/>
                                        </p:tgtEl>
                                        <p:attrNameLst>
                                          <p:attrName>style.visibility</p:attrName>
                                        </p:attrNameLst>
                                      </p:cBhvr>
                                      <p:to>
                                        <p:strVal val="visible"/>
                                      </p:to>
                                    </p:set>
                                    <p:animEffect transition="in" filter="wipe(down)">
                                      <p:cBhvr>
                                        <p:cTn id="18" dur="500"/>
                                        <p:tgtEl>
                                          <p:spTgt spid="7171"/>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173"/>
                                        </p:tgtEl>
                                        <p:attrNameLst>
                                          <p:attrName>style.visibility</p:attrName>
                                        </p:attrNameLst>
                                      </p:cBhvr>
                                      <p:to>
                                        <p:strVal val="visible"/>
                                      </p:to>
                                    </p:set>
                                    <p:animEffect transition="in" filter="wipe(down)">
                                      <p:cBhvr>
                                        <p:cTn id="23" dur="500"/>
                                        <p:tgtEl>
                                          <p:spTgt spid="7173"/>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174"/>
                                        </p:tgtEl>
                                        <p:attrNameLst>
                                          <p:attrName>style.visibility</p:attrName>
                                        </p:attrNameLst>
                                      </p:cBhvr>
                                      <p:to>
                                        <p:strVal val="visible"/>
                                      </p:to>
                                    </p:set>
                                    <p:animEffect transition="in" filter="wipe(down)">
                                      <p:cBhvr>
                                        <p:cTn id="28" dur="500"/>
                                        <p:tgtEl>
                                          <p:spTgt spid="7174"/>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175"/>
                                        </p:tgtEl>
                                        <p:attrNameLst>
                                          <p:attrName>style.visibility</p:attrName>
                                        </p:attrNameLst>
                                      </p:cBhvr>
                                      <p:to>
                                        <p:strVal val="visible"/>
                                      </p:to>
                                    </p:set>
                                    <p:animEffect transition="in" filter="wipe(down)">
                                      <p:cBhvr>
                                        <p:cTn id="33" dur="500"/>
                                        <p:tgtEl>
                                          <p:spTgt spid="7175"/>
                                        </p:tgtEl>
                                      </p:cBhvr>
                                    </p:animEffect>
                                  </p:childTnLst>
                                </p:cTn>
                              </p:par>
                            </p:childTnLst>
                          </p:cTn>
                        </p:par>
                      </p:childTnLst>
                    </p:cTn>
                  </p:par>
                  <p:par>
                    <p:cTn id="34" fill="hold" nodeType="clickPar">
                      <p:stCondLst>
                        <p:cond delay="indefinite"/>
                      </p:stCondLst>
                      <p:childTnLst>
                        <p:par>
                          <p:cTn id="35" fill="hold" nodeType="after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176"/>
                                        </p:tgtEl>
                                        <p:attrNameLst>
                                          <p:attrName>style.visibility</p:attrName>
                                        </p:attrNameLst>
                                      </p:cBhvr>
                                      <p:to>
                                        <p:strVal val="visible"/>
                                      </p:to>
                                    </p:set>
                                    <p:animEffect transition="in" filter="wipe(down)">
                                      <p:cBhvr>
                                        <p:cTn id="38" dur="500"/>
                                        <p:tgtEl>
                                          <p:spTgt spid="7176"/>
                                        </p:tgtEl>
                                      </p:cBhvr>
                                    </p:animEffect>
                                  </p:childTnLst>
                                </p:cTn>
                              </p:par>
                            </p:childTnLst>
                          </p:cTn>
                        </p:par>
                      </p:childTnLst>
                    </p:cTn>
                  </p:par>
                  <p:par>
                    <p:cTn id="39" fill="hold" nodeType="clickPar">
                      <p:stCondLst>
                        <p:cond delay="indefinite"/>
                      </p:stCondLst>
                      <p:childTnLst>
                        <p:par>
                          <p:cTn id="40" fill="hold" nodeType="after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177"/>
                                        </p:tgtEl>
                                        <p:attrNameLst>
                                          <p:attrName>style.visibility</p:attrName>
                                        </p:attrNameLst>
                                      </p:cBhvr>
                                      <p:to>
                                        <p:strVal val="visible"/>
                                      </p:to>
                                    </p:set>
                                    <p:animEffect transition="in" filter="wipe(down)">
                                      <p:cBhvr>
                                        <p:cTn id="43" dur="500"/>
                                        <p:tgtEl>
                                          <p:spTgt spid="7177"/>
                                        </p:tgtEl>
                                      </p:cBhvr>
                                    </p:animEffect>
                                  </p:childTnLst>
                                </p:cTn>
                              </p:par>
                            </p:childTnLst>
                          </p:cTn>
                        </p:par>
                      </p:childTnLst>
                    </p:cTn>
                  </p:par>
                  <p:par>
                    <p:cTn id="44" fill="hold" nodeType="clickPar">
                      <p:stCondLst>
                        <p:cond delay="indefinite"/>
                      </p:stCondLst>
                      <p:childTnLst>
                        <p:par>
                          <p:cTn id="45" fill="hold" nodeType="afterGroup">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180"/>
                                        </p:tgtEl>
                                        <p:attrNameLst>
                                          <p:attrName>style.visibility</p:attrName>
                                        </p:attrNameLst>
                                      </p:cBhvr>
                                      <p:to>
                                        <p:strVal val="visible"/>
                                      </p:to>
                                    </p:set>
                                    <p:animEffect transition="in" filter="wipe(down)">
                                      <p:cBhvr>
                                        <p:cTn id="48" dur="500"/>
                                        <p:tgtEl>
                                          <p:spTgt spid="7180"/>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7178"/>
                                        </p:tgtEl>
                                        <p:attrNameLst>
                                          <p:attrName>style.visibility</p:attrName>
                                        </p:attrNameLst>
                                      </p:cBhvr>
                                      <p:to>
                                        <p:strVal val="visible"/>
                                      </p:to>
                                    </p:set>
                                    <p:animEffect transition="in" filter="wipe(down)">
                                      <p:cBhvr>
                                        <p:cTn id="51" dur="500"/>
                                        <p:tgtEl>
                                          <p:spTgt spid="7178"/>
                                        </p:tgtEl>
                                      </p:cBhvr>
                                    </p:animEffect>
                                  </p:childTnLst>
                                </p:cTn>
                              </p:par>
                            </p:childTnLst>
                          </p:cTn>
                        </p:par>
                      </p:childTnLst>
                    </p:cTn>
                  </p:par>
                  <p:par>
                    <p:cTn id="52" fill="hold" nodeType="clickPar">
                      <p:stCondLst>
                        <p:cond delay="indefinite"/>
                      </p:stCondLst>
                      <p:childTnLst>
                        <p:par>
                          <p:cTn id="53" fill="hold" nodeType="afterGroup">
                            <p:stCondLst>
                              <p:cond delay="0"/>
                            </p:stCondLst>
                            <p:childTnLst>
                              <p:par>
                                <p:cTn id="54" presetID="22" presetClass="entr" presetSubtype="4" fill="hold" nodeType="clickEffect">
                                  <p:stCondLst>
                                    <p:cond delay="0"/>
                                  </p:stCondLst>
                                  <p:childTnLst>
                                    <p:set>
                                      <p:cBhvr>
                                        <p:cTn id="55" dur="1" fill="hold">
                                          <p:stCondLst>
                                            <p:cond delay="0"/>
                                          </p:stCondLst>
                                        </p:cTn>
                                        <p:tgtEl>
                                          <p:spTgt spid="7183"/>
                                        </p:tgtEl>
                                        <p:attrNameLst>
                                          <p:attrName>style.visibility</p:attrName>
                                        </p:attrNameLst>
                                      </p:cBhvr>
                                      <p:to>
                                        <p:strVal val="visible"/>
                                      </p:to>
                                    </p:set>
                                    <p:animEffect transition="in" filter="wipe(down)">
                                      <p:cBhvr>
                                        <p:cTn id="56" dur="500"/>
                                        <p:tgtEl>
                                          <p:spTgt spid="718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7172"/>
                                        </p:tgtEl>
                                        <p:attrNameLst>
                                          <p:attrName>style.visibility</p:attrName>
                                        </p:attrNameLst>
                                      </p:cBhvr>
                                      <p:to>
                                        <p:strVal val="visible"/>
                                      </p:to>
                                    </p:set>
                                    <p:animEffect transition="in" filter="wipe(down)">
                                      <p:cBhvr>
                                        <p:cTn id="59" dur="500"/>
                                        <p:tgtEl>
                                          <p:spTgt spid="7172"/>
                                        </p:tgtEl>
                                      </p:cBhvr>
                                    </p:animEffect>
                                  </p:childTnLst>
                                </p:cTn>
                              </p:par>
                            </p:childTnLst>
                          </p:cTn>
                        </p:par>
                      </p:childTnLst>
                    </p:cTn>
                  </p:par>
                  <p:par>
                    <p:cTn id="60" fill="hold" nodeType="clickPar">
                      <p:stCondLst>
                        <p:cond delay="indefinite"/>
                      </p:stCondLst>
                      <p:childTnLst>
                        <p:par>
                          <p:cTn id="61" fill="hold" nodeType="afterGroup">
                            <p:stCondLst>
                              <p:cond delay="0"/>
                            </p:stCondLst>
                            <p:childTnLst>
                              <p:par>
                                <p:cTn id="62" presetID="22" presetClass="entr" presetSubtype="4" fill="hold" nodeType="clickEffect">
                                  <p:stCondLst>
                                    <p:cond delay="0"/>
                                  </p:stCondLst>
                                  <p:childTnLst>
                                    <p:set>
                                      <p:cBhvr>
                                        <p:cTn id="63" dur="1" fill="hold">
                                          <p:stCondLst>
                                            <p:cond delay="0"/>
                                          </p:stCondLst>
                                        </p:cTn>
                                        <p:tgtEl>
                                          <p:spTgt spid="7181"/>
                                        </p:tgtEl>
                                        <p:attrNameLst>
                                          <p:attrName>style.visibility</p:attrName>
                                        </p:attrNameLst>
                                      </p:cBhvr>
                                      <p:to>
                                        <p:strVal val="visible"/>
                                      </p:to>
                                    </p:set>
                                    <p:animEffect transition="in" filter="wipe(down)">
                                      <p:cBhvr>
                                        <p:cTn id="64" dur="500"/>
                                        <p:tgtEl>
                                          <p:spTgt spid="718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7182"/>
                                        </p:tgtEl>
                                        <p:attrNameLst>
                                          <p:attrName>style.visibility</p:attrName>
                                        </p:attrNameLst>
                                      </p:cBhvr>
                                      <p:to>
                                        <p:strVal val="visible"/>
                                      </p:to>
                                    </p:set>
                                    <p:animEffect transition="in" filter="wipe(down)">
                                      <p:cBhvr>
                                        <p:cTn id="67" dur="500"/>
                                        <p:tgtEl>
                                          <p:spTgt spid="7182"/>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7190"/>
                                        </p:tgtEl>
                                        <p:attrNameLst>
                                          <p:attrName>style.visibility</p:attrName>
                                        </p:attrNameLst>
                                      </p:cBhvr>
                                      <p:to>
                                        <p:strVal val="visible"/>
                                      </p:to>
                                    </p:set>
                                    <p:animEffect transition="in" filter="wipe(down)">
                                      <p:cBhvr>
                                        <p:cTn id="72" dur="500"/>
                                        <p:tgtEl>
                                          <p:spTgt spid="7190"/>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191"/>
                                        </p:tgtEl>
                                        <p:attrNameLst>
                                          <p:attrName>style.visibility</p:attrName>
                                        </p:attrNameLst>
                                      </p:cBhvr>
                                      <p:to>
                                        <p:strVal val="visible"/>
                                      </p:to>
                                    </p:set>
                                    <p:animEffect transition="in" filter="wipe(down)">
                                      <p:cBhvr>
                                        <p:cTn id="77" dur="500"/>
                                        <p:tgtEl>
                                          <p:spTgt spid="7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p:bldP spid="7171" grpId="0" animBg="1"/>
      <p:bldP spid="7172" grpId="0" animBg="1"/>
      <p:bldP spid="7173" grpId="0" animBg="1"/>
      <p:bldP spid="7174" grpId="0" animBg="1"/>
      <p:bldP spid="7175" grpId="0" animBg="1"/>
      <p:bldP spid="7176" grpId="0" animBg="1"/>
      <p:bldP spid="7177" grpId="0" animBg="1"/>
      <p:bldP spid="7178" grpId="0" animBg="1"/>
      <p:bldP spid="7179" grpId="0" animBg="1"/>
      <p:bldP spid="7180" grpId="0" animBg="1"/>
      <p:bldP spid="7182" grpId="0" animBg="1"/>
      <p:bldP spid="7190" grpId="0" animBg="1"/>
      <p:bldP spid="7191" grpId="0" animBg="1"/>
      <p:bldP spid="719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图片 17" descr="学科网 版权所有"/>
          <p:cNvPicPr>
            <a:picLocks noChangeAspect="1" noChangeArrowheads="1"/>
          </p:cNvPicPr>
          <p:nvPr/>
        </p:nvPicPr>
        <p:blipFill>
          <a:blip r:embed="rId2" cstate="print"/>
          <a:srcRect/>
          <a:stretch>
            <a:fillRect/>
          </a:stretch>
        </p:blipFill>
        <p:spPr bwMode="auto">
          <a:xfrm>
            <a:off x="1588" y="1396603"/>
            <a:ext cx="8885237" cy="1108472"/>
          </a:xfrm>
          <a:prstGeom prst="rect">
            <a:avLst/>
          </a:prstGeom>
          <a:noFill/>
          <a:ln w="9525" algn="ctr">
            <a:noFill/>
            <a:miter lim="800000"/>
            <a:headEnd/>
            <a:tailEnd/>
          </a:ln>
        </p:spPr>
      </p:pic>
      <p:sp>
        <p:nvSpPr>
          <p:cNvPr id="9219" name="Rectangle 2"/>
          <p:cNvSpPr/>
          <p:nvPr/>
        </p:nvSpPr>
        <p:spPr>
          <a:xfrm>
            <a:off x="25400" y="-127128"/>
            <a:ext cx="9118600" cy="1938992"/>
          </a:xfrm>
          <a:prstGeom prst="rect">
            <a:avLst/>
          </a:prstGeom>
          <a:noFill/>
          <a:ln>
            <a:noFill/>
            <a:miter lim="800000"/>
          </a:ln>
          <a:effectLst/>
        </p:spPr>
        <p:txBody>
          <a:bodyPr anchor="ctr">
            <a:spAutoFit/>
          </a:bodyPr>
          <a:lstStyle/>
          <a:p>
            <a:pPr indent="266700" eaLnBrk="0" hangingPunct="0"/>
            <a:r>
              <a:rPr lang="zh-CN" altLang="zh-CN" sz="2400">
                <a:solidFill>
                  <a:srgbClr val="FF0000"/>
                </a:solidFill>
                <a:latin typeface="微软雅黑" pitchFamily="34" charset="-122"/>
                <a:ea typeface="微软雅黑" pitchFamily="34" charset="-122"/>
              </a:rPr>
              <a:t>（</a:t>
            </a:r>
            <a:r>
              <a:rPr lang="en-US" altLang="zh-CN" sz="2400">
                <a:solidFill>
                  <a:srgbClr val="FF0000"/>
                </a:solidFill>
                <a:latin typeface="微软雅黑" pitchFamily="34" charset="-122"/>
                <a:ea typeface="微软雅黑" pitchFamily="34" charset="-122"/>
              </a:rPr>
              <a:t>2017•</a:t>
            </a:r>
            <a:r>
              <a:rPr lang="zh-CN" altLang="en-US" sz="2400">
                <a:solidFill>
                  <a:srgbClr val="FF0000"/>
                </a:solidFill>
                <a:latin typeface="微软雅黑" pitchFamily="34" charset="-122"/>
                <a:ea typeface="微软雅黑" pitchFamily="34" charset="-122"/>
              </a:rPr>
              <a:t>新课标</a:t>
            </a:r>
            <a:r>
              <a:rPr lang="en-US" altLang="zh-CN" sz="2400">
                <a:solidFill>
                  <a:srgbClr val="FF0000"/>
                </a:solidFill>
                <a:latin typeface="微软雅黑" pitchFamily="34" charset="-122"/>
                <a:ea typeface="微软雅黑" pitchFamily="34" charset="-122"/>
              </a:rPr>
              <a:t>Ⅰ</a:t>
            </a:r>
            <a:r>
              <a:rPr lang="zh-CN" altLang="en-US" sz="2400">
                <a:solidFill>
                  <a:srgbClr val="FF0000"/>
                </a:solidFill>
                <a:latin typeface="微软雅黑" pitchFamily="34" charset="-122"/>
                <a:ea typeface="微软雅黑" pitchFamily="34" charset="-122"/>
              </a:rPr>
              <a:t>卷）</a:t>
            </a:r>
            <a:r>
              <a:rPr lang="zh-CN" altLang="en-US" sz="2400">
                <a:solidFill>
                  <a:srgbClr val="080808"/>
                </a:solidFill>
                <a:latin typeface="微软雅黑" pitchFamily="34" charset="-122"/>
                <a:ea typeface="微软雅黑" pitchFamily="34" charset="-122"/>
              </a:rPr>
              <a:t>图</a:t>
            </a:r>
            <a:r>
              <a:rPr lang="en-US" altLang="zh-CN" sz="2400">
                <a:solidFill>
                  <a:srgbClr val="080808"/>
                </a:solidFill>
                <a:latin typeface="微软雅黑" pitchFamily="34" charset="-122"/>
                <a:ea typeface="微软雅黑" pitchFamily="34" charset="-122"/>
              </a:rPr>
              <a:t>2</a:t>
            </a:r>
            <a:r>
              <a:rPr lang="zh-CN" altLang="en-US" sz="2400">
                <a:solidFill>
                  <a:srgbClr val="080808"/>
                </a:solidFill>
                <a:latin typeface="微软雅黑" pitchFamily="34" charset="-122"/>
                <a:ea typeface="微软雅黑" pitchFamily="34" charset="-122"/>
              </a:rPr>
              <a:t>示意我国西北某闭合流域的剖面。该流域气候较干，年均降水量仅为</a:t>
            </a:r>
            <a:r>
              <a:rPr lang="en-US" altLang="zh-CN" sz="2400">
                <a:solidFill>
                  <a:srgbClr val="080808"/>
                </a:solidFill>
                <a:latin typeface="微软雅黑" pitchFamily="34" charset="-122"/>
                <a:ea typeface="微软雅黑" pitchFamily="34" charset="-122"/>
              </a:rPr>
              <a:t>210</a:t>
            </a:r>
            <a:r>
              <a:rPr lang="zh-CN" altLang="en-US" sz="2400">
                <a:solidFill>
                  <a:srgbClr val="080808"/>
                </a:solidFill>
                <a:latin typeface="微软雅黑" pitchFamily="34" charset="-122"/>
                <a:ea typeface="微软雅黑" pitchFamily="34" charset="-122"/>
              </a:rPr>
              <a:t>毫米，但湖面年蒸发量可达</a:t>
            </a:r>
            <a:r>
              <a:rPr lang="en-US" altLang="zh-CN" sz="2400">
                <a:solidFill>
                  <a:srgbClr val="080808"/>
                </a:solidFill>
                <a:latin typeface="微软雅黑" pitchFamily="34" charset="-122"/>
                <a:ea typeface="微软雅黑" pitchFamily="34" charset="-122"/>
              </a:rPr>
              <a:t>2 000</a:t>
            </a:r>
            <a:r>
              <a:rPr lang="zh-CN" altLang="en-US" sz="2400">
                <a:solidFill>
                  <a:srgbClr val="080808"/>
                </a:solidFill>
                <a:latin typeface="微软雅黑" pitchFamily="34" charset="-122"/>
                <a:ea typeface="微软雅黑" pitchFamily="34" charset="-122"/>
              </a:rPr>
              <a:t>毫米，湖水浅，盐度饱和，水下已形成较厚盐层，据此完成</a:t>
            </a:r>
            <a:r>
              <a:rPr lang="en-US" altLang="zh-CN" sz="2400">
                <a:solidFill>
                  <a:srgbClr val="080808"/>
                </a:solidFill>
                <a:latin typeface="微软雅黑" pitchFamily="34" charset="-122"/>
                <a:ea typeface="微软雅黑" pitchFamily="34" charset="-122"/>
              </a:rPr>
              <a:t>6—8</a:t>
            </a:r>
            <a:r>
              <a:rPr lang="zh-CN" altLang="en-US" sz="2400">
                <a:solidFill>
                  <a:srgbClr val="080808"/>
                </a:solidFill>
                <a:latin typeface="微软雅黑" pitchFamily="34" charset="-122"/>
                <a:ea typeface="微软雅黑" pitchFamily="34" charset="-122"/>
              </a:rPr>
              <a:t>题。</a:t>
            </a:r>
          </a:p>
          <a:p>
            <a:pPr indent="266700" eaLnBrk="0" hangingPunct="0"/>
            <a:endParaRPr lang="zh-CN" altLang="en-US" sz="2400">
              <a:solidFill>
                <a:srgbClr val="080808"/>
              </a:solidFill>
              <a:latin typeface="微软雅黑" pitchFamily="34" charset="-122"/>
              <a:ea typeface="微软雅黑" pitchFamily="34" charset="-122"/>
            </a:endParaRPr>
          </a:p>
        </p:txBody>
      </p:sp>
      <p:sp>
        <p:nvSpPr>
          <p:cNvPr id="9220" name="Rectangle 3"/>
          <p:cNvSpPr>
            <a:spLocks noChangeArrowheads="1"/>
          </p:cNvSpPr>
          <p:nvPr/>
        </p:nvSpPr>
        <p:spPr bwMode="auto">
          <a:xfrm>
            <a:off x="1588" y="3454033"/>
            <a:ext cx="9144000" cy="830997"/>
          </a:xfrm>
          <a:prstGeom prst="rect">
            <a:avLst/>
          </a:prstGeom>
          <a:noFill/>
          <a:ln w="9525" algn="ctr">
            <a:noFill/>
            <a:miter lim="800000"/>
            <a:headEnd/>
            <a:tailEnd/>
          </a:ln>
          <a:effectLst/>
        </p:spPr>
        <p:txBody>
          <a:bodyPr anchor="ctr">
            <a:spAutoFit/>
          </a:bodyPr>
          <a:lstStyle/>
          <a:p>
            <a:pPr indent="200025" eaLnBrk="0" hangingPunct="0"/>
            <a:r>
              <a:rPr lang="en-US" altLang="zh-CN" sz="2400">
                <a:solidFill>
                  <a:srgbClr val="080808"/>
                </a:solidFill>
                <a:latin typeface="微软雅黑" pitchFamily="34" charset="-122"/>
                <a:ea typeface="微软雅黑" pitchFamily="34" charset="-122"/>
              </a:rPr>
              <a:t>7</a:t>
            </a:r>
            <a:r>
              <a:rPr lang="zh-CN" altLang="en-US" sz="2400">
                <a:solidFill>
                  <a:srgbClr val="080808"/>
                </a:solidFill>
                <a:latin typeface="微软雅黑" pitchFamily="34" charset="-122"/>
                <a:ea typeface="微软雅黑" pitchFamily="34" charset="-122"/>
              </a:rPr>
              <a:t>．流域不同部位实际蒸发量差异显著，实际蒸发量最小的是</a:t>
            </a:r>
          </a:p>
          <a:p>
            <a:pPr indent="200025" eaLnBrk="0" hangingPunct="0"/>
            <a:r>
              <a:rPr lang="en-US" altLang="zh-CN" sz="2400">
                <a:solidFill>
                  <a:srgbClr val="080808"/>
                </a:solidFill>
                <a:latin typeface="微软雅黑" pitchFamily="34" charset="-122"/>
                <a:ea typeface="微软雅黑" pitchFamily="34" charset="-122"/>
              </a:rPr>
              <a:t>A</a:t>
            </a:r>
            <a:r>
              <a:rPr lang="zh-CN" altLang="en-US" sz="2400">
                <a:solidFill>
                  <a:srgbClr val="080808"/>
                </a:solidFill>
                <a:latin typeface="微软雅黑" pitchFamily="34" charset="-122"/>
                <a:ea typeface="微软雅黑" pitchFamily="34" charset="-122"/>
              </a:rPr>
              <a:t>．坡面	   </a:t>
            </a:r>
            <a:r>
              <a:rPr lang="en-US" altLang="zh-CN" sz="2400">
                <a:solidFill>
                  <a:srgbClr val="080808"/>
                </a:solidFill>
                <a:latin typeface="微软雅黑" pitchFamily="34" charset="-122"/>
                <a:ea typeface="微软雅黑" pitchFamily="34" charset="-122"/>
              </a:rPr>
              <a:t>B</a:t>
            </a:r>
            <a:r>
              <a:rPr lang="zh-CN" altLang="en-US" sz="2400">
                <a:solidFill>
                  <a:srgbClr val="080808"/>
                </a:solidFill>
                <a:latin typeface="微软雅黑" pitchFamily="34" charset="-122"/>
                <a:ea typeface="微软雅黑" pitchFamily="34" charset="-122"/>
              </a:rPr>
              <a:t>．洪积扇	   </a:t>
            </a:r>
            <a:r>
              <a:rPr lang="en-US" altLang="zh-CN" sz="2400">
                <a:solidFill>
                  <a:srgbClr val="080808"/>
                </a:solidFill>
                <a:latin typeface="微软雅黑" pitchFamily="34" charset="-122"/>
                <a:ea typeface="微软雅黑" pitchFamily="34" charset="-122"/>
              </a:rPr>
              <a:t>C</a:t>
            </a:r>
            <a:r>
              <a:rPr lang="zh-CN" altLang="en-US" sz="2400">
                <a:solidFill>
                  <a:srgbClr val="080808"/>
                </a:solidFill>
                <a:latin typeface="微软雅黑" pitchFamily="34" charset="-122"/>
                <a:ea typeface="微软雅黑" pitchFamily="34" charset="-122"/>
              </a:rPr>
              <a:t>．河谷	     </a:t>
            </a:r>
            <a:r>
              <a:rPr lang="en-US" altLang="zh-CN" sz="2400">
                <a:solidFill>
                  <a:srgbClr val="080808"/>
                </a:solidFill>
                <a:latin typeface="微软雅黑" pitchFamily="34" charset="-122"/>
                <a:ea typeface="微软雅黑" pitchFamily="34" charset="-122"/>
              </a:rPr>
              <a:t>D</a:t>
            </a:r>
            <a:r>
              <a:rPr lang="zh-CN" altLang="en-US" sz="2400">
                <a:solidFill>
                  <a:srgbClr val="080808"/>
                </a:solidFill>
                <a:latin typeface="微软雅黑" pitchFamily="34" charset="-122"/>
                <a:ea typeface="微软雅黑" pitchFamily="34" charset="-122"/>
              </a:rPr>
              <a:t>．湖盆</a:t>
            </a:r>
          </a:p>
        </p:txBody>
      </p:sp>
      <p:sp>
        <p:nvSpPr>
          <p:cNvPr id="9221" name="矩形 4"/>
          <p:cNvSpPr/>
          <p:nvPr/>
        </p:nvSpPr>
        <p:spPr>
          <a:xfrm>
            <a:off x="8353425" y="3802856"/>
            <a:ext cx="395288" cy="1077218"/>
          </a:xfrm>
          <a:prstGeom prst="rect">
            <a:avLst/>
          </a:prstGeom>
          <a:noFill/>
          <a:ln>
            <a:noFill/>
            <a:miter lim="800000"/>
          </a:ln>
        </p:spPr>
        <p:txBody>
          <a:bodyPr>
            <a:spAutoFit/>
          </a:bodyPr>
          <a:lstStyle/>
          <a:p>
            <a:pPr eaLnBrk="0" hangingPunct="0"/>
            <a:r>
              <a:rPr lang="en-US" altLang="zh-CN" sz="3200">
                <a:solidFill>
                  <a:srgbClr val="FF0000"/>
                </a:solidFill>
                <a:latin typeface="Times New Roman" pitchFamily="18" charset="0"/>
                <a:ea typeface="微软雅黑" pitchFamily="34" charset="-122"/>
              </a:rPr>
              <a:t>A </a:t>
            </a:r>
            <a:endParaRPr lang="zh-CN" altLang="en-US" sz="3200">
              <a:solidFill>
                <a:srgbClr val="080808"/>
              </a:solidFill>
              <a:ea typeface="微软雅黑" pitchFamily="34" charset="-122"/>
            </a:endParaRPr>
          </a:p>
        </p:txBody>
      </p:sp>
      <p:cxnSp>
        <p:nvCxnSpPr>
          <p:cNvPr id="9222" name="直接连接符 17"/>
          <p:cNvCxnSpPr>
            <a:cxnSpLocks noChangeShapeType="1"/>
          </p:cNvCxnSpPr>
          <p:nvPr/>
        </p:nvCxnSpPr>
        <p:spPr bwMode="auto">
          <a:xfrm>
            <a:off x="5545139" y="3840957"/>
            <a:ext cx="2046287" cy="21431"/>
          </a:xfrm>
          <a:prstGeom prst="line">
            <a:avLst/>
          </a:prstGeom>
          <a:noFill/>
          <a:ln w="38100" algn="ctr">
            <a:solidFill>
              <a:srgbClr val="0000CC"/>
            </a:solidFill>
            <a:round/>
            <a:headEnd/>
            <a:tailEnd/>
          </a:ln>
          <a:effectLst>
            <a:outerShdw dist="23000" dir="5400000" rotWithShape="0">
              <a:srgbClr val="000000">
                <a:alpha val="34999"/>
              </a:srgbClr>
            </a:outerShdw>
          </a:effectLst>
        </p:spPr>
      </p:cxnSp>
      <p:sp>
        <p:nvSpPr>
          <p:cNvPr id="9223" name="文本框 22"/>
          <p:cNvSpPr>
            <a:spLocks noChangeArrowheads="1"/>
          </p:cNvSpPr>
          <p:nvPr/>
        </p:nvSpPr>
        <p:spPr bwMode="auto">
          <a:xfrm>
            <a:off x="760413" y="2552701"/>
            <a:ext cx="2178050"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a:solidFill>
                  <a:srgbClr val="0000CC"/>
                </a:solidFill>
                <a:latin typeface="微软雅黑" pitchFamily="34" charset="-122"/>
                <a:ea typeface="微软雅黑" pitchFamily="34" charset="-122"/>
              </a:rPr>
              <a:t>理论蒸发量</a:t>
            </a:r>
          </a:p>
        </p:txBody>
      </p:sp>
      <p:sp>
        <p:nvSpPr>
          <p:cNvPr id="9224" name="文本框 23"/>
          <p:cNvSpPr>
            <a:spLocks noChangeArrowheads="1"/>
          </p:cNvSpPr>
          <p:nvPr/>
        </p:nvSpPr>
        <p:spPr bwMode="auto">
          <a:xfrm>
            <a:off x="3505200" y="2545557"/>
            <a:ext cx="666750"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en-US" altLang="zh-CN" sz="2400">
                <a:solidFill>
                  <a:srgbClr val="0000CC"/>
                </a:solidFill>
                <a:latin typeface="微软雅黑" pitchFamily="34" charset="-122"/>
                <a:ea typeface="微软雅黑" pitchFamily="34" charset="-122"/>
              </a:rPr>
              <a:t>VS</a:t>
            </a:r>
            <a:endParaRPr lang="zh-CN" altLang="en-US" sz="2400">
              <a:solidFill>
                <a:srgbClr val="0000CC"/>
              </a:solidFill>
              <a:latin typeface="微软雅黑" pitchFamily="34" charset="-122"/>
              <a:ea typeface="微软雅黑" pitchFamily="34" charset="-122"/>
            </a:endParaRPr>
          </a:p>
        </p:txBody>
      </p:sp>
      <p:sp>
        <p:nvSpPr>
          <p:cNvPr id="9225" name="文本框 24"/>
          <p:cNvSpPr>
            <a:spLocks noChangeArrowheads="1"/>
          </p:cNvSpPr>
          <p:nvPr/>
        </p:nvSpPr>
        <p:spPr bwMode="auto">
          <a:xfrm>
            <a:off x="4740275" y="2555082"/>
            <a:ext cx="2114550"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a:solidFill>
                  <a:srgbClr val="0000CC"/>
                </a:solidFill>
                <a:latin typeface="微软雅黑" pitchFamily="34" charset="-122"/>
                <a:ea typeface="微软雅黑" pitchFamily="34" charset="-122"/>
              </a:rPr>
              <a:t>实际蒸发量</a:t>
            </a:r>
          </a:p>
        </p:txBody>
      </p:sp>
      <p:cxnSp>
        <p:nvCxnSpPr>
          <p:cNvPr id="9226" name="直接箭头连接符 28"/>
          <p:cNvCxnSpPr>
            <a:cxnSpLocks noChangeShapeType="1"/>
          </p:cNvCxnSpPr>
          <p:nvPr/>
        </p:nvCxnSpPr>
        <p:spPr bwMode="auto">
          <a:xfrm>
            <a:off x="1174751" y="1469232"/>
            <a:ext cx="360363" cy="203597"/>
          </a:xfrm>
          <a:prstGeom prst="line">
            <a:avLst/>
          </a:prstGeom>
          <a:noFill/>
          <a:ln w="38100" algn="ctr">
            <a:solidFill>
              <a:srgbClr val="FF0000"/>
            </a:solidFill>
            <a:round/>
            <a:headEnd/>
            <a:tailEnd type="triangle" w="med" len="med"/>
          </a:ln>
          <a:effectLst>
            <a:outerShdw dist="23000" dir="5400000" rotWithShape="0">
              <a:srgbClr val="000000">
                <a:alpha val="34999"/>
              </a:srgbClr>
            </a:outerShdw>
          </a:effectLst>
        </p:spPr>
      </p:cxnSp>
      <p:cxnSp>
        <p:nvCxnSpPr>
          <p:cNvPr id="9227" name="直接箭头连接符 31"/>
          <p:cNvCxnSpPr>
            <a:cxnSpLocks noChangeShapeType="1"/>
          </p:cNvCxnSpPr>
          <p:nvPr/>
        </p:nvCxnSpPr>
        <p:spPr bwMode="auto">
          <a:xfrm flipH="1">
            <a:off x="7404100" y="1394223"/>
            <a:ext cx="374650" cy="148828"/>
          </a:xfrm>
          <a:prstGeom prst="line">
            <a:avLst/>
          </a:prstGeom>
          <a:noFill/>
          <a:ln w="38100" algn="ctr">
            <a:solidFill>
              <a:srgbClr val="FF0000"/>
            </a:solidFill>
            <a:round/>
            <a:headEnd/>
            <a:tailEnd type="triangle" w="med" len="med"/>
          </a:ln>
          <a:effectLst>
            <a:outerShdw dist="23000" dir="5400000" rotWithShape="0">
              <a:srgbClr val="000000">
                <a:alpha val="34999"/>
              </a:srgbClr>
            </a:outerShdw>
          </a:effectLst>
        </p:spPr>
      </p:cxnSp>
      <p:sp>
        <p:nvSpPr>
          <p:cNvPr id="9228" name="文本框 27"/>
          <p:cNvSpPr>
            <a:spLocks noChangeArrowheads="1"/>
          </p:cNvSpPr>
          <p:nvPr/>
        </p:nvSpPr>
        <p:spPr bwMode="auto">
          <a:xfrm>
            <a:off x="5121276" y="3107532"/>
            <a:ext cx="1400175"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a:solidFill>
                  <a:srgbClr val="0000CC"/>
                </a:solidFill>
                <a:latin typeface="微软雅黑" pitchFamily="34" charset="-122"/>
                <a:ea typeface="微软雅黑" pitchFamily="34" charset="-122"/>
              </a:rPr>
              <a:t>下垫面</a:t>
            </a:r>
          </a:p>
        </p:txBody>
      </p:sp>
      <p:sp>
        <p:nvSpPr>
          <p:cNvPr id="9229" name="文本框 29"/>
          <p:cNvSpPr>
            <a:spLocks noChangeArrowheads="1"/>
          </p:cNvSpPr>
          <p:nvPr/>
        </p:nvSpPr>
        <p:spPr bwMode="auto">
          <a:xfrm>
            <a:off x="469107" y="4341465"/>
            <a:ext cx="1411288"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dirty="0">
                <a:solidFill>
                  <a:srgbClr val="0000CC"/>
                </a:solidFill>
                <a:latin typeface="微软雅黑" pitchFamily="34" charset="-122"/>
                <a:ea typeface="微软雅黑" pitchFamily="34" charset="-122"/>
              </a:rPr>
              <a:t>高</a:t>
            </a:r>
            <a:r>
              <a:rPr lang="zh-CN" altLang="zh-CN" sz="2400" dirty="0">
                <a:solidFill>
                  <a:srgbClr val="0000CC"/>
                </a:solidFill>
                <a:latin typeface="微软雅黑" pitchFamily="34" charset="-122"/>
                <a:ea typeface="微软雅黑" pitchFamily="34" charset="-122"/>
              </a:rPr>
              <a:t>，</a:t>
            </a:r>
            <a:r>
              <a:rPr lang="zh-CN" altLang="en-US" sz="2400" dirty="0">
                <a:solidFill>
                  <a:srgbClr val="0000CC"/>
                </a:solidFill>
                <a:latin typeface="微软雅黑" pitchFamily="34" charset="-122"/>
                <a:ea typeface="微软雅黑" pitchFamily="34" charset="-122"/>
              </a:rPr>
              <a:t>陡</a:t>
            </a:r>
          </a:p>
        </p:txBody>
      </p:sp>
      <p:cxnSp>
        <p:nvCxnSpPr>
          <p:cNvPr id="9230" name="直接箭头连接符 35"/>
          <p:cNvCxnSpPr>
            <a:cxnSpLocks noChangeShapeType="1"/>
          </p:cNvCxnSpPr>
          <p:nvPr/>
        </p:nvCxnSpPr>
        <p:spPr bwMode="auto">
          <a:xfrm flipH="1">
            <a:off x="5784850" y="2938462"/>
            <a:ext cx="12700" cy="157163"/>
          </a:xfrm>
          <a:prstGeom prst="line">
            <a:avLst/>
          </a:prstGeom>
          <a:noFill/>
          <a:ln w="38100" algn="ctr">
            <a:solidFill>
              <a:srgbClr val="FF0000"/>
            </a:solidFill>
            <a:round/>
            <a:headEnd/>
            <a:tailEnd type="triangle" w="med" len="med"/>
          </a:ln>
          <a:effectLst>
            <a:outerShdw dist="23000" dir="5400000" rotWithShape="0">
              <a:srgbClr val="000000">
                <a:alpha val="34999"/>
              </a:srgbClr>
            </a:outerShdw>
          </a:effectLst>
        </p:spPr>
      </p:cxnSp>
    </p:spTree>
    <p:extLst>
      <p:ext uri="{BB962C8B-B14F-4D97-AF65-F5344CB8AC3E}">
        <p14:creationId xmlns:p14="http://schemas.microsoft.com/office/powerpoint/2010/main" val="3373972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wipe(down)">
                                      <p:cBhvr>
                                        <p:cTn id="7" dur="500"/>
                                        <p:tgtEl>
                                          <p:spTgt spid="922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223"/>
                                        </p:tgtEl>
                                        <p:attrNameLst>
                                          <p:attrName>style.visibility</p:attrName>
                                        </p:attrNameLst>
                                      </p:cBhvr>
                                      <p:to>
                                        <p:strVal val="visible"/>
                                      </p:to>
                                    </p:set>
                                    <p:animEffect transition="in" filter="wipe(down)">
                                      <p:cBhvr>
                                        <p:cTn id="12" dur="500"/>
                                        <p:tgtEl>
                                          <p:spTgt spid="92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224"/>
                                        </p:tgtEl>
                                        <p:attrNameLst>
                                          <p:attrName>style.visibility</p:attrName>
                                        </p:attrNameLst>
                                      </p:cBhvr>
                                      <p:to>
                                        <p:strVal val="visible"/>
                                      </p:to>
                                    </p:set>
                                    <p:animEffect transition="in" filter="wipe(down)">
                                      <p:cBhvr>
                                        <p:cTn id="15" dur="500"/>
                                        <p:tgtEl>
                                          <p:spTgt spid="922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225"/>
                                        </p:tgtEl>
                                        <p:attrNameLst>
                                          <p:attrName>style.visibility</p:attrName>
                                        </p:attrNameLst>
                                      </p:cBhvr>
                                      <p:to>
                                        <p:strVal val="visible"/>
                                      </p:to>
                                    </p:set>
                                    <p:animEffect transition="in" filter="wipe(down)">
                                      <p:cBhvr>
                                        <p:cTn id="18" dur="500"/>
                                        <p:tgtEl>
                                          <p:spTgt spid="9225"/>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9230"/>
                                        </p:tgtEl>
                                        <p:attrNameLst>
                                          <p:attrName>style.visibility</p:attrName>
                                        </p:attrNameLst>
                                      </p:cBhvr>
                                      <p:to>
                                        <p:strVal val="visible"/>
                                      </p:to>
                                    </p:set>
                                    <p:animEffect transition="in" filter="wipe(down)">
                                      <p:cBhvr>
                                        <p:cTn id="23" dur="500"/>
                                        <p:tgtEl>
                                          <p:spTgt spid="923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228"/>
                                        </p:tgtEl>
                                        <p:attrNameLst>
                                          <p:attrName>style.visibility</p:attrName>
                                        </p:attrNameLst>
                                      </p:cBhvr>
                                      <p:to>
                                        <p:strVal val="visible"/>
                                      </p:to>
                                    </p:set>
                                    <p:animEffect transition="in" filter="wipe(down)">
                                      <p:cBhvr>
                                        <p:cTn id="26" dur="500"/>
                                        <p:tgtEl>
                                          <p:spTgt spid="9228"/>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229"/>
                                        </p:tgtEl>
                                        <p:attrNameLst>
                                          <p:attrName>style.visibility</p:attrName>
                                        </p:attrNameLst>
                                      </p:cBhvr>
                                      <p:to>
                                        <p:strVal val="visible"/>
                                      </p:to>
                                    </p:set>
                                    <p:animEffect transition="in" filter="wipe(down)">
                                      <p:cBhvr>
                                        <p:cTn id="31" dur="500"/>
                                        <p:tgtEl>
                                          <p:spTgt spid="9229"/>
                                        </p:tgtEl>
                                      </p:cBhvr>
                                    </p:animEffect>
                                  </p:childTnLst>
                                </p:cTn>
                              </p:par>
                            </p:childTnLst>
                          </p:cTn>
                        </p:par>
                      </p:childTnLst>
                    </p:cTn>
                  </p:par>
                  <p:par>
                    <p:cTn id="32" fill="hold" nodeType="clickPar">
                      <p:stCondLst>
                        <p:cond delay="indefinite"/>
                      </p:stCondLst>
                      <p:childTnLst>
                        <p:par>
                          <p:cTn id="33" fill="hold" nodeType="after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9226"/>
                                        </p:tgtEl>
                                        <p:attrNameLst>
                                          <p:attrName>style.visibility</p:attrName>
                                        </p:attrNameLst>
                                      </p:cBhvr>
                                      <p:to>
                                        <p:strVal val="visible"/>
                                      </p:to>
                                    </p:set>
                                    <p:animEffect transition="in" filter="wipe(up)">
                                      <p:cBhvr>
                                        <p:cTn id="36" dur="500"/>
                                        <p:tgtEl>
                                          <p:spTgt spid="9226"/>
                                        </p:tgtEl>
                                      </p:cBhvr>
                                    </p:animEffect>
                                  </p:childTnLst>
                                </p:cTn>
                              </p:par>
                              <p:par>
                                <p:cTn id="37" presetID="22" presetClass="entr" presetSubtype="1" fill="hold" nodeType="withEffect">
                                  <p:stCondLst>
                                    <p:cond delay="0"/>
                                  </p:stCondLst>
                                  <p:childTnLst>
                                    <p:set>
                                      <p:cBhvr>
                                        <p:cTn id="38" dur="1" fill="hold">
                                          <p:stCondLst>
                                            <p:cond delay="0"/>
                                          </p:stCondLst>
                                        </p:cTn>
                                        <p:tgtEl>
                                          <p:spTgt spid="9227"/>
                                        </p:tgtEl>
                                        <p:attrNameLst>
                                          <p:attrName>style.visibility</p:attrName>
                                        </p:attrNameLst>
                                      </p:cBhvr>
                                      <p:to>
                                        <p:strVal val="visible"/>
                                      </p:to>
                                    </p:set>
                                    <p:animEffect transition="in" filter="wipe(up)">
                                      <p:cBhvr>
                                        <p:cTn id="39" dur="500"/>
                                        <p:tgtEl>
                                          <p:spTgt spid="9227"/>
                                        </p:tgtEl>
                                      </p:cBhvr>
                                    </p:animEffect>
                                  </p:childTnLst>
                                </p:cTn>
                              </p:par>
                            </p:childTnLst>
                          </p:cTn>
                        </p:par>
                      </p:childTnLst>
                    </p:cTn>
                  </p:par>
                  <p:par>
                    <p:cTn id="40" fill="hold" nodeType="clickPar">
                      <p:stCondLst>
                        <p:cond delay="indefinite"/>
                      </p:stCondLst>
                      <p:childTnLst>
                        <p:par>
                          <p:cTn id="41" fill="hold" nodeType="after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9221"/>
                                        </p:tgtEl>
                                        <p:attrNameLst>
                                          <p:attrName>style.visibility</p:attrName>
                                        </p:attrNameLst>
                                      </p:cBhvr>
                                      <p:to>
                                        <p:strVal val="visible"/>
                                      </p:to>
                                    </p:set>
                                    <p:animEffect transition="in" filter="wipe(down)">
                                      <p:cBhvr>
                                        <p:cTn id="44"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3" grpId="0" animBg="1"/>
      <p:bldP spid="9224" grpId="0" animBg="1"/>
      <p:bldP spid="9225" grpId="0" animBg="1"/>
      <p:bldP spid="9228" grpId="0" animBg="1"/>
      <p:bldP spid="9229"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图片 17" descr="学科网 版权所有"/>
          <p:cNvPicPr>
            <a:picLocks noChangeAspect="1" noChangeArrowheads="1"/>
          </p:cNvPicPr>
          <p:nvPr/>
        </p:nvPicPr>
        <p:blipFill>
          <a:blip r:embed="rId2" cstate="print"/>
          <a:srcRect/>
          <a:stretch>
            <a:fillRect/>
          </a:stretch>
        </p:blipFill>
        <p:spPr bwMode="auto">
          <a:xfrm>
            <a:off x="0" y="1275160"/>
            <a:ext cx="8885238" cy="1108472"/>
          </a:xfrm>
          <a:prstGeom prst="rect">
            <a:avLst/>
          </a:prstGeom>
          <a:noFill/>
          <a:ln w="9525" algn="ctr">
            <a:noFill/>
            <a:miter lim="800000"/>
            <a:headEnd/>
            <a:tailEnd/>
          </a:ln>
        </p:spPr>
      </p:pic>
      <p:sp>
        <p:nvSpPr>
          <p:cNvPr id="10243" name="Rectangle 2"/>
          <p:cNvSpPr/>
          <p:nvPr/>
        </p:nvSpPr>
        <p:spPr>
          <a:xfrm>
            <a:off x="196850" y="180648"/>
            <a:ext cx="8928100" cy="1323439"/>
          </a:xfrm>
          <a:prstGeom prst="rect">
            <a:avLst/>
          </a:prstGeom>
          <a:noFill/>
          <a:ln>
            <a:noFill/>
            <a:miter lim="800000"/>
          </a:ln>
          <a:effectLst/>
        </p:spPr>
        <p:txBody>
          <a:bodyPr anchor="ctr">
            <a:spAutoFit/>
          </a:bodyPr>
          <a:lstStyle/>
          <a:p>
            <a:pPr indent="266700" eaLnBrk="0" hangingPunct="0"/>
            <a:r>
              <a:rPr lang="zh-CN" altLang="zh-CN" sz="2000" b="1">
                <a:solidFill>
                  <a:srgbClr val="FF0000"/>
                </a:solidFill>
                <a:latin typeface="微软雅黑" pitchFamily="34" charset="-122"/>
                <a:ea typeface="微软雅黑" pitchFamily="34" charset="-122"/>
              </a:rPr>
              <a:t>（</a:t>
            </a:r>
            <a:r>
              <a:rPr lang="en-US" altLang="zh-CN" sz="2000" b="1">
                <a:solidFill>
                  <a:srgbClr val="FF0000"/>
                </a:solidFill>
                <a:latin typeface="微软雅黑" pitchFamily="34" charset="-122"/>
                <a:ea typeface="微软雅黑" pitchFamily="34" charset="-122"/>
              </a:rPr>
              <a:t>2017•</a:t>
            </a:r>
            <a:r>
              <a:rPr lang="zh-CN" altLang="en-US" sz="2000" b="1">
                <a:solidFill>
                  <a:srgbClr val="FF0000"/>
                </a:solidFill>
                <a:latin typeface="微软雅黑" pitchFamily="34" charset="-122"/>
                <a:ea typeface="微软雅黑" pitchFamily="34" charset="-122"/>
              </a:rPr>
              <a:t>新课标</a:t>
            </a:r>
            <a:r>
              <a:rPr lang="en-US" altLang="zh-CN" sz="2000" b="1">
                <a:solidFill>
                  <a:srgbClr val="FF0000"/>
                </a:solidFill>
                <a:latin typeface="微软雅黑" pitchFamily="34" charset="-122"/>
                <a:ea typeface="微软雅黑" pitchFamily="34" charset="-122"/>
              </a:rPr>
              <a:t>Ⅰ</a:t>
            </a:r>
            <a:r>
              <a:rPr lang="zh-CN" altLang="en-US" sz="2000" b="1">
                <a:solidFill>
                  <a:srgbClr val="FF0000"/>
                </a:solidFill>
                <a:latin typeface="微软雅黑" pitchFamily="34" charset="-122"/>
                <a:ea typeface="微软雅黑" pitchFamily="34" charset="-122"/>
              </a:rPr>
              <a:t>卷）</a:t>
            </a:r>
            <a:r>
              <a:rPr lang="zh-CN" altLang="en-US" sz="2000" b="1">
                <a:solidFill>
                  <a:srgbClr val="080808"/>
                </a:solidFill>
                <a:latin typeface="微软雅黑" pitchFamily="34" charset="-122"/>
                <a:ea typeface="微软雅黑" pitchFamily="34" charset="-122"/>
              </a:rPr>
              <a:t>图</a:t>
            </a:r>
            <a:r>
              <a:rPr lang="en-US" altLang="zh-CN" sz="2000" b="1">
                <a:solidFill>
                  <a:srgbClr val="080808"/>
                </a:solidFill>
                <a:latin typeface="微软雅黑" pitchFamily="34" charset="-122"/>
                <a:ea typeface="微软雅黑" pitchFamily="34" charset="-122"/>
              </a:rPr>
              <a:t>2</a:t>
            </a:r>
            <a:r>
              <a:rPr lang="zh-CN" altLang="en-US" sz="2000" b="1">
                <a:solidFill>
                  <a:srgbClr val="080808"/>
                </a:solidFill>
                <a:latin typeface="微软雅黑" pitchFamily="34" charset="-122"/>
                <a:ea typeface="微软雅黑" pitchFamily="34" charset="-122"/>
              </a:rPr>
              <a:t>示意我国西北某闭合流域的剖面。该流域气候较干，年均降水量仅为</a:t>
            </a:r>
            <a:r>
              <a:rPr lang="en-US" altLang="zh-CN" sz="2000" b="1">
                <a:solidFill>
                  <a:srgbClr val="080808"/>
                </a:solidFill>
                <a:latin typeface="微软雅黑" pitchFamily="34" charset="-122"/>
                <a:ea typeface="微软雅黑" pitchFamily="34" charset="-122"/>
              </a:rPr>
              <a:t>210</a:t>
            </a:r>
            <a:r>
              <a:rPr lang="zh-CN" altLang="en-US" sz="2000" b="1">
                <a:solidFill>
                  <a:srgbClr val="080808"/>
                </a:solidFill>
                <a:latin typeface="微软雅黑" pitchFamily="34" charset="-122"/>
                <a:ea typeface="微软雅黑" pitchFamily="34" charset="-122"/>
              </a:rPr>
              <a:t>毫米，但湖面年蒸发量可达</a:t>
            </a:r>
            <a:r>
              <a:rPr lang="en-US" altLang="zh-CN" sz="2000" b="1">
                <a:solidFill>
                  <a:srgbClr val="080808"/>
                </a:solidFill>
                <a:latin typeface="微软雅黑" pitchFamily="34" charset="-122"/>
                <a:ea typeface="微软雅黑" pitchFamily="34" charset="-122"/>
              </a:rPr>
              <a:t>2 000</a:t>
            </a:r>
            <a:r>
              <a:rPr lang="zh-CN" altLang="en-US" sz="2000" b="1">
                <a:solidFill>
                  <a:srgbClr val="080808"/>
                </a:solidFill>
                <a:latin typeface="微软雅黑" pitchFamily="34" charset="-122"/>
                <a:ea typeface="微软雅黑" pitchFamily="34" charset="-122"/>
              </a:rPr>
              <a:t>毫米，湖水浅，盐度饱和，水下已形成较厚盐层，据此完成</a:t>
            </a:r>
            <a:r>
              <a:rPr lang="en-US" altLang="zh-CN" sz="2000" b="1">
                <a:solidFill>
                  <a:srgbClr val="080808"/>
                </a:solidFill>
                <a:latin typeface="微软雅黑" pitchFamily="34" charset="-122"/>
                <a:ea typeface="微软雅黑" pitchFamily="34" charset="-122"/>
              </a:rPr>
              <a:t>6—8</a:t>
            </a:r>
            <a:r>
              <a:rPr lang="zh-CN" altLang="en-US" sz="2000" b="1">
                <a:solidFill>
                  <a:srgbClr val="080808"/>
                </a:solidFill>
                <a:latin typeface="微软雅黑" pitchFamily="34" charset="-122"/>
                <a:ea typeface="微软雅黑" pitchFamily="34" charset="-122"/>
              </a:rPr>
              <a:t>题。</a:t>
            </a:r>
          </a:p>
          <a:p>
            <a:pPr indent="266700" eaLnBrk="0" hangingPunct="0"/>
            <a:endParaRPr lang="zh-CN" altLang="en-US" sz="2000" b="1">
              <a:solidFill>
                <a:srgbClr val="080808"/>
              </a:solidFill>
              <a:latin typeface="微软雅黑" pitchFamily="34" charset="-122"/>
              <a:ea typeface="微软雅黑" pitchFamily="34" charset="-122"/>
            </a:endParaRPr>
          </a:p>
        </p:txBody>
      </p:sp>
      <p:sp>
        <p:nvSpPr>
          <p:cNvPr id="10244" name="Rectangle 3"/>
          <p:cNvSpPr>
            <a:spLocks noChangeArrowheads="1"/>
          </p:cNvSpPr>
          <p:nvPr/>
        </p:nvSpPr>
        <p:spPr bwMode="auto">
          <a:xfrm>
            <a:off x="-127000" y="2753887"/>
            <a:ext cx="9144000" cy="1631216"/>
          </a:xfrm>
          <a:prstGeom prst="rect">
            <a:avLst/>
          </a:prstGeom>
          <a:noFill/>
          <a:ln w="9525" algn="ctr">
            <a:noFill/>
            <a:miter lim="800000"/>
            <a:headEnd/>
            <a:tailEnd/>
          </a:ln>
          <a:effectLst/>
        </p:spPr>
        <p:txBody>
          <a:bodyPr anchor="ctr">
            <a:spAutoFit/>
          </a:bodyPr>
          <a:lstStyle/>
          <a:p>
            <a:pPr indent="200025" eaLnBrk="0" hangingPunct="0"/>
            <a:r>
              <a:rPr lang="en-US" altLang="zh-CN" sz="2000" b="1">
                <a:solidFill>
                  <a:srgbClr val="080808"/>
                </a:solidFill>
                <a:latin typeface="微软雅黑" pitchFamily="34" charset="-122"/>
                <a:ea typeface="微软雅黑" pitchFamily="34" charset="-122"/>
              </a:rPr>
              <a:t>8</a:t>
            </a:r>
            <a:r>
              <a:rPr lang="zh-CN" altLang="en-US" sz="2000" b="1">
                <a:solidFill>
                  <a:srgbClr val="080808"/>
                </a:solidFill>
                <a:latin typeface="微软雅黑" pitchFamily="34" charset="-122"/>
                <a:ea typeface="微软雅黑" pitchFamily="34" charset="-122"/>
              </a:rPr>
              <a:t>．如果该流域大量种植耐旱植物，可能会导致</a:t>
            </a:r>
          </a:p>
          <a:p>
            <a:pPr indent="200025" eaLnBrk="0" hangingPunct="0"/>
            <a:r>
              <a:rPr lang="en-US" altLang="zh-CN" sz="2000" b="1">
                <a:solidFill>
                  <a:srgbClr val="080808"/>
                </a:solidFill>
                <a:latin typeface="微软雅黑" pitchFamily="34" charset="-122"/>
                <a:ea typeface="微软雅黑" pitchFamily="34" charset="-122"/>
              </a:rPr>
              <a:t>A</a:t>
            </a:r>
            <a:r>
              <a:rPr lang="zh-CN" altLang="en-US" sz="2000" b="1">
                <a:solidFill>
                  <a:srgbClr val="080808"/>
                </a:solidFill>
                <a:latin typeface="微软雅黑" pitchFamily="34" charset="-122"/>
                <a:ea typeface="微软雅黑" pitchFamily="34" charset="-122"/>
              </a:rPr>
              <a:t>．湖盆蒸发量增多		</a:t>
            </a:r>
            <a:endParaRPr lang="en-US" altLang="zh-CN" sz="2000" b="1">
              <a:solidFill>
                <a:srgbClr val="080808"/>
              </a:solidFill>
              <a:latin typeface="微软雅黑" pitchFamily="34" charset="-122"/>
              <a:ea typeface="微软雅黑" pitchFamily="34" charset="-122"/>
            </a:endParaRPr>
          </a:p>
          <a:p>
            <a:pPr indent="200025" eaLnBrk="0" hangingPunct="0"/>
            <a:r>
              <a:rPr lang="en-US" altLang="zh-CN" sz="2000" b="1">
                <a:solidFill>
                  <a:srgbClr val="080808"/>
                </a:solidFill>
                <a:latin typeface="微软雅黑" pitchFamily="34" charset="-122"/>
                <a:ea typeface="微软雅黑" pitchFamily="34" charset="-122"/>
              </a:rPr>
              <a:t>B</a:t>
            </a:r>
            <a:r>
              <a:rPr lang="zh-CN" altLang="en-US" sz="2000" b="1">
                <a:solidFill>
                  <a:srgbClr val="080808"/>
                </a:solidFill>
                <a:latin typeface="微软雅黑" pitchFamily="34" charset="-122"/>
                <a:ea typeface="微软雅黑" pitchFamily="34" charset="-122"/>
              </a:rPr>
              <a:t>．盐湖面积缩小</a:t>
            </a:r>
          </a:p>
          <a:p>
            <a:pPr indent="200025" eaLnBrk="0" hangingPunct="0"/>
            <a:r>
              <a:rPr lang="en-US" altLang="zh-CN" sz="2000" b="1">
                <a:solidFill>
                  <a:srgbClr val="080808"/>
                </a:solidFill>
                <a:latin typeface="微软雅黑" pitchFamily="34" charset="-122"/>
                <a:ea typeface="微软雅黑" pitchFamily="34" charset="-122"/>
              </a:rPr>
              <a:t>C</a:t>
            </a:r>
            <a:r>
              <a:rPr lang="zh-CN" altLang="en-US" sz="2000" b="1">
                <a:solidFill>
                  <a:srgbClr val="080808"/>
                </a:solidFill>
                <a:latin typeface="微软雅黑" pitchFamily="34" charset="-122"/>
                <a:ea typeface="微软雅黑" pitchFamily="34" charset="-122"/>
              </a:rPr>
              <a:t>．湖水富营养化加重		</a:t>
            </a:r>
            <a:endParaRPr lang="en-US" altLang="zh-CN" sz="2000" b="1">
              <a:solidFill>
                <a:srgbClr val="080808"/>
              </a:solidFill>
              <a:latin typeface="微软雅黑" pitchFamily="34" charset="-122"/>
              <a:ea typeface="微软雅黑" pitchFamily="34" charset="-122"/>
            </a:endParaRPr>
          </a:p>
          <a:p>
            <a:pPr indent="200025" eaLnBrk="0" hangingPunct="0"/>
            <a:r>
              <a:rPr lang="en-US" altLang="zh-CN" sz="2000" b="1">
                <a:solidFill>
                  <a:srgbClr val="080808"/>
                </a:solidFill>
                <a:latin typeface="微软雅黑" pitchFamily="34" charset="-122"/>
                <a:ea typeface="微软雅黑" pitchFamily="34" charset="-122"/>
              </a:rPr>
              <a:t>D</a:t>
            </a:r>
            <a:r>
              <a:rPr lang="zh-CN" altLang="en-US" sz="2000" b="1">
                <a:solidFill>
                  <a:srgbClr val="080808"/>
                </a:solidFill>
                <a:latin typeface="微软雅黑" pitchFamily="34" charset="-122"/>
                <a:ea typeface="微软雅黑" pitchFamily="34" charset="-122"/>
              </a:rPr>
              <a:t>．湖水盐度增大</a:t>
            </a:r>
          </a:p>
        </p:txBody>
      </p:sp>
      <p:sp>
        <p:nvSpPr>
          <p:cNvPr id="10245" name="矩形 3"/>
          <p:cNvSpPr/>
          <p:nvPr/>
        </p:nvSpPr>
        <p:spPr>
          <a:xfrm>
            <a:off x="7448550" y="2895600"/>
            <a:ext cx="625492" cy="523220"/>
          </a:xfrm>
          <a:prstGeom prst="rect">
            <a:avLst/>
          </a:prstGeom>
          <a:noFill/>
          <a:ln>
            <a:noFill/>
            <a:miter lim="800000"/>
          </a:ln>
        </p:spPr>
        <p:txBody>
          <a:bodyPr wrap="none">
            <a:spAutoFit/>
          </a:bodyPr>
          <a:lstStyle/>
          <a:p>
            <a:pPr indent="200025" eaLnBrk="0" hangingPunct="0"/>
            <a:r>
              <a:rPr lang="en-US" altLang="zh-CN" sz="2800">
                <a:solidFill>
                  <a:srgbClr val="FF0000"/>
                </a:solidFill>
                <a:latin typeface="Times New Roman" pitchFamily="18" charset="0"/>
                <a:ea typeface="微软雅黑" pitchFamily="34" charset="-122"/>
              </a:rPr>
              <a:t>B</a:t>
            </a:r>
            <a:endParaRPr lang="en-US" altLang="zh-CN" sz="2800">
              <a:solidFill>
                <a:srgbClr val="080808"/>
              </a:solidFill>
              <a:ea typeface="微软雅黑" pitchFamily="34" charset="-122"/>
            </a:endParaRPr>
          </a:p>
        </p:txBody>
      </p:sp>
      <p:sp>
        <p:nvSpPr>
          <p:cNvPr id="10246" name="文本框 5"/>
          <p:cNvSpPr>
            <a:spLocks noChangeArrowheads="1"/>
          </p:cNvSpPr>
          <p:nvPr/>
        </p:nvSpPr>
        <p:spPr bwMode="auto">
          <a:xfrm>
            <a:off x="2555875" y="2383632"/>
            <a:ext cx="2520950" cy="400110"/>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000" b="1">
                <a:solidFill>
                  <a:srgbClr val="0000CC"/>
                </a:solidFill>
                <a:latin typeface="微软雅黑" pitchFamily="34" charset="-122"/>
                <a:ea typeface="微软雅黑" pitchFamily="34" charset="-122"/>
              </a:rPr>
              <a:t>农业用水多了</a:t>
            </a:r>
          </a:p>
        </p:txBody>
      </p:sp>
      <p:sp>
        <p:nvSpPr>
          <p:cNvPr id="10247" name="文本框 6"/>
          <p:cNvSpPr>
            <a:spLocks noChangeArrowheads="1"/>
          </p:cNvSpPr>
          <p:nvPr/>
        </p:nvSpPr>
        <p:spPr bwMode="auto">
          <a:xfrm>
            <a:off x="3087688" y="3381376"/>
            <a:ext cx="2709862" cy="400110"/>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000" b="1">
                <a:solidFill>
                  <a:srgbClr val="0000CC"/>
                </a:solidFill>
                <a:latin typeface="微软雅黑" pitchFamily="34" charset="-122"/>
                <a:ea typeface="微软雅黑" pitchFamily="34" charset="-122"/>
              </a:rPr>
              <a:t>汇入的水少了</a:t>
            </a:r>
          </a:p>
        </p:txBody>
      </p:sp>
      <p:cxnSp>
        <p:nvCxnSpPr>
          <p:cNvPr id="10248" name="直接连接符 8"/>
          <p:cNvCxnSpPr>
            <a:cxnSpLocks noChangeShapeType="1"/>
          </p:cNvCxnSpPr>
          <p:nvPr/>
        </p:nvCxnSpPr>
        <p:spPr bwMode="auto">
          <a:xfrm>
            <a:off x="4827588" y="1000126"/>
            <a:ext cx="2265362" cy="3572"/>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0249" name="直接连接符 12"/>
          <p:cNvCxnSpPr>
            <a:cxnSpLocks noChangeShapeType="1"/>
          </p:cNvCxnSpPr>
          <p:nvPr/>
        </p:nvCxnSpPr>
        <p:spPr bwMode="auto">
          <a:xfrm>
            <a:off x="796980" y="3075806"/>
            <a:ext cx="3635375" cy="2381"/>
          </a:xfrm>
          <a:prstGeom prst="line">
            <a:avLst/>
          </a:prstGeom>
          <a:noFill/>
          <a:ln w="38100" algn="ctr">
            <a:solidFill>
              <a:srgbClr val="0000CC"/>
            </a:solidFill>
            <a:round/>
            <a:headEnd/>
            <a:tailEnd/>
          </a:ln>
          <a:effectLst>
            <a:outerShdw dist="23000" dir="5400000" rotWithShape="0">
              <a:srgbClr val="000000">
                <a:alpha val="34999"/>
              </a:srgbClr>
            </a:outerShdw>
          </a:effectLst>
        </p:spPr>
      </p:cxnSp>
      <p:sp>
        <p:nvSpPr>
          <p:cNvPr id="10250" name="文本框 9"/>
          <p:cNvSpPr>
            <a:spLocks noChangeArrowheads="1"/>
          </p:cNvSpPr>
          <p:nvPr/>
        </p:nvSpPr>
        <p:spPr bwMode="auto">
          <a:xfrm>
            <a:off x="3098801" y="3940969"/>
            <a:ext cx="3457575" cy="400110"/>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000" b="1">
                <a:solidFill>
                  <a:srgbClr val="0000CC"/>
                </a:solidFill>
                <a:latin typeface="微软雅黑" pitchFamily="34" charset="-122"/>
                <a:ea typeface="微软雅黑" pitchFamily="34" charset="-122"/>
              </a:rPr>
              <a:t>已是最大，没有更大</a:t>
            </a:r>
          </a:p>
        </p:txBody>
      </p:sp>
    </p:spTree>
    <p:extLst>
      <p:ext uri="{BB962C8B-B14F-4D97-AF65-F5344CB8AC3E}">
        <p14:creationId xmlns:p14="http://schemas.microsoft.com/office/powerpoint/2010/main" val="309716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249"/>
                                        </p:tgtEl>
                                        <p:attrNameLst>
                                          <p:attrName>style.visibility</p:attrName>
                                        </p:attrNameLst>
                                      </p:cBhvr>
                                      <p:to>
                                        <p:strVal val="visible"/>
                                      </p:to>
                                    </p:set>
                                    <p:animEffect transition="in" filter="wipe(down)">
                                      <p:cBhvr>
                                        <p:cTn id="7" dur="500"/>
                                        <p:tgtEl>
                                          <p:spTgt spid="10249"/>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46"/>
                                        </p:tgtEl>
                                        <p:attrNameLst>
                                          <p:attrName>style.visibility</p:attrName>
                                        </p:attrNameLst>
                                      </p:cBhvr>
                                      <p:to>
                                        <p:strVal val="visible"/>
                                      </p:to>
                                    </p:set>
                                    <p:animEffect transition="in" filter="wipe(down)">
                                      <p:cBhvr>
                                        <p:cTn id="12" dur="500"/>
                                        <p:tgtEl>
                                          <p:spTgt spid="10246"/>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47"/>
                                        </p:tgtEl>
                                        <p:attrNameLst>
                                          <p:attrName>style.visibility</p:attrName>
                                        </p:attrNameLst>
                                      </p:cBhvr>
                                      <p:to>
                                        <p:strVal val="visible"/>
                                      </p:to>
                                    </p:set>
                                    <p:animEffect transition="in" filter="wipe(down)">
                                      <p:cBhvr>
                                        <p:cTn id="17" dur="500"/>
                                        <p:tgtEl>
                                          <p:spTgt spid="10247"/>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0248"/>
                                        </p:tgtEl>
                                        <p:attrNameLst>
                                          <p:attrName>style.visibility</p:attrName>
                                        </p:attrNameLst>
                                      </p:cBhvr>
                                      <p:to>
                                        <p:strVal val="visible"/>
                                      </p:to>
                                    </p:set>
                                    <p:animEffect transition="in" filter="wipe(down)">
                                      <p:cBhvr>
                                        <p:cTn id="22" dur="500"/>
                                        <p:tgtEl>
                                          <p:spTgt spid="10248"/>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250"/>
                                        </p:tgtEl>
                                        <p:attrNameLst>
                                          <p:attrName>style.visibility</p:attrName>
                                        </p:attrNameLst>
                                      </p:cBhvr>
                                      <p:to>
                                        <p:strVal val="visible"/>
                                      </p:to>
                                    </p:set>
                                    <p:animEffect transition="in" filter="wipe(down)">
                                      <p:cBhvr>
                                        <p:cTn id="27" dur="500"/>
                                        <p:tgtEl>
                                          <p:spTgt spid="10250"/>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245"/>
                                        </p:tgtEl>
                                        <p:attrNameLst>
                                          <p:attrName>style.visibility</p:attrName>
                                        </p:attrNameLst>
                                      </p:cBhvr>
                                      <p:to>
                                        <p:strVal val="visible"/>
                                      </p:to>
                                    </p:set>
                                    <p:animEffect transition="in" filter="wipe(down)">
                                      <p:cBhvr>
                                        <p:cTn id="32"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nimBg="1"/>
      <p:bldP spid="10246" grpId="0" animBg="1"/>
      <p:bldP spid="10247" grpId="0" animBg="1"/>
      <p:bldP spid="1025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179388" y="3509873"/>
            <a:ext cx="9144000" cy="1200329"/>
          </a:xfrm>
          <a:prstGeom prst="rect">
            <a:avLst/>
          </a:prstGeom>
          <a:noFill/>
          <a:ln w="9525" algn="ctr">
            <a:noFill/>
            <a:miter lim="800000"/>
            <a:headEnd/>
            <a:tailEnd/>
          </a:ln>
          <a:effectLst/>
        </p:spPr>
        <p:txBody>
          <a:bodyPr anchor="ctr">
            <a:spAutoFit/>
          </a:bodyPr>
          <a:lstStyle/>
          <a:p>
            <a:pPr indent="266700" eaLnBrk="0" hangingPunct="0"/>
            <a:r>
              <a:rPr lang="en-US" altLang="zh-CN" sz="2400" b="1">
                <a:solidFill>
                  <a:srgbClr val="080808"/>
                </a:solidFill>
                <a:latin typeface="Times New Roman" pitchFamily="18" charset="0"/>
                <a:ea typeface="微软雅黑" pitchFamily="34" charset="-122"/>
              </a:rPr>
              <a:t>6</a:t>
            </a:r>
            <a:r>
              <a:rPr lang="zh-CN" altLang="en-US" sz="2400" b="1">
                <a:solidFill>
                  <a:srgbClr val="080808"/>
                </a:solidFill>
                <a:latin typeface="Times New Roman" pitchFamily="18" charset="0"/>
                <a:ea typeface="微软雅黑" pitchFamily="34" charset="-122"/>
              </a:rPr>
              <a:t>．盐湖面积多年稳定，表明该流域的多年平均实际蒸发量</a:t>
            </a:r>
            <a:endParaRPr lang="zh-CN" altLang="en-US" sz="2400" b="1">
              <a:solidFill>
                <a:srgbClr val="080808"/>
              </a:solidFill>
              <a:ea typeface="微软雅黑" pitchFamily="34" charset="-122"/>
            </a:endParaRPr>
          </a:p>
          <a:p>
            <a:pPr indent="266700" eaLnBrk="0" hangingPunct="0"/>
            <a:r>
              <a:rPr lang="en-US" altLang="zh-CN" sz="2400" b="1">
                <a:solidFill>
                  <a:srgbClr val="080808"/>
                </a:solidFill>
                <a:latin typeface="Times New Roman" pitchFamily="18" charset="0"/>
                <a:ea typeface="微软雅黑" pitchFamily="34" charset="-122"/>
              </a:rPr>
              <a:t>A</a:t>
            </a:r>
            <a:r>
              <a:rPr lang="zh-CN" altLang="en-US" sz="2400" b="1">
                <a:solidFill>
                  <a:srgbClr val="080808"/>
                </a:solidFill>
                <a:latin typeface="Times New Roman" pitchFamily="18" charset="0"/>
                <a:ea typeface="微软雅黑" pitchFamily="34" charset="-122"/>
              </a:rPr>
              <a:t>．远大于</a:t>
            </a:r>
            <a:r>
              <a:rPr lang="en-US" altLang="zh-CN" sz="2400" b="1">
                <a:solidFill>
                  <a:srgbClr val="080808"/>
                </a:solidFill>
                <a:latin typeface="Times New Roman" pitchFamily="18" charset="0"/>
                <a:ea typeface="微软雅黑" pitchFamily="34" charset="-122"/>
              </a:rPr>
              <a:t>2 000</a:t>
            </a:r>
            <a:r>
              <a:rPr lang="zh-CN" altLang="en-US" sz="2400" b="1">
                <a:solidFill>
                  <a:srgbClr val="080808"/>
                </a:solidFill>
                <a:latin typeface="Times New Roman" pitchFamily="18" charset="0"/>
                <a:ea typeface="微软雅黑" pitchFamily="34" charset="-122"/>
              </a:rPr>
              <a:t>毫米	      </a:t>
            </a:r>
            <a:r>
              <a:rPr lang="en-US" altLang="zh-CN" sz="2400" b="1">
                <a:solidFill>
                  <a:srgbClr val="080808"/>
                </a:solidFill>
                <a:latin typeface="Times New Roman" pitchFamily="18" charset="0"/>
                <a:ea typeface="微软雅黑" pitchFamily="34" charset="-122"/>
              </a:rPr>
              <a:t>B</a:t>
            </a:r>
            <a:r>
              <a:rPr lang="zh-CN" altLang="en-US" sz="2400" b="1">
                <a:solidFill>
                  <a:srgbClr val="080808"/>
                </a:solidFill>
                <a:latin typeface="Times New Roman" pitchFamily="18" charset="0"/>
                <a:ea typeface="微软雅黑" pitchFamily="34" charset="-122"/>
              </a:rPr>
              <a:t>．约为</a:t>
            </a:r>
            <a:r>
              <a:rPr lang="en-US" altLang="zh-CN" sz="2400" b="1">
                <a:solidFill>
                  <a:srgbClr val="080808"/>
                </a:solidFill>
                <a:latin typeface="Times New Roman" pitchFamily="18" charset="0"/>
                <a:ea typeface="微软雅黑" pitchFamily="34" charset="-122"/>
              </a:rPr>
              <a:t>2 000</a:t>
            </a:r>
            <a:r>
              <a:rPr lang="zh-CN" altLang="en-US" sz="2400" b="1">
                <a:solidFill>
                  <a:srgbClr val="080808"/>
                </a:solidFill>
                <a:latin typeface="Times New Roman" pitchFamily="18" charset="0"/>
                <a:ea typeface="微软雅黑" pitchFamily="34" charset="-122"/>
              </a:rPr>
              <a:t>毫米</a:t>
            </a:r>
            <a:endParaRPr lang="zh-CN" altLang="en-US" sz="2400" b="1">
              <a:solidFill>
                <a:srgbClr val="080808"/>
              </a:solidFill>
              <a:ea typeface="微软雅黑" pitchFamily="34" charset="-122"/>
            </a:endParaRPr>
          </a:p>
          <a:p>
            <a:pPr indent="266700" eaLnBrk="0" hangingPunct="0"/>
            <a:r>
              <a:rPr lang="en-US" altLang="zh-CN" sz="2400" b="1">
                <a:solidFill>
                  <a:srgbClr val="080808"/>
                </a:solidFill>
                <a:latin typeface="Times New Roman" pitchFamily="18" charset="0"/>
                <a:ea typeface="微软雅黑" pitchFamily="34" charset="-122"/>
              </a:rPr>
              <a:t>C</a:t>
            </a:r>
            <a:r>
              <a:rPr lang="zh-CN" altLang="en-US" sz="2400" b="1">
                <a:solidFill>
                  <a:srgbClr val="080808"/>
                </a:solidFill>
                <a:latin typeface="Times New Roman" pitchFamily="18" charset="0"/>
                <a:ea typeface="微软雅黑" pitchFamily="34" charset="-122"/>
              </a:rPr>
              <a:t>．约为</a:t>
            </a:r>
            <a:r>
              <a:rPr lang="en-US" altLang="zh-CN" sz="2400" b="1">
                <a:solidFill>
                  <a:srgbClr val="080808"/>
                </a:solidFill>
                <a:latin typeface="Times New Roman" pitchFamily="18" charset="0"/>
                <a:ea typeface="微软雅黑" pitchFamily="34" charset="-122"/>
              </a:rPr>
              <a:t>210</a:t>
            </a:r>
            <a:r>
              <a:rPr lang="zh-CN" altLang="en-US" sz="2400" b="1">
                <a:solidFill>
                  <a:srgbClr val="080808"/>
                </a:solidFill>
                <a:latin typeface="Times New Roman" pitchFamily="18" charset="0"/>
                <a:ea typeface="微软雅黑" pitchFamily="34" charset="-122"/>
              </a:rPr>
              <a:t>毫米	      </a:t>
            </a:r>
            <a:r>
              <a:rPr lang="en-US" altLang="zh-CN" sz="2400" b="1">
                <a:solidFill>
                  <a:srgbClr val="080808"/>
                </a:solidFill>
                <a:latin typeface="Times New Roman" pitchFamily="18" charset="0"/>
                <a:ea typeface="微软雅黑" pitchFamily="34" charset="-122"/>
              </a:rPr>
              <a:t>D</a:t>
            </a:r>
            <a:r>
              <a:rPr lang="zh-CN" altLang="en-US" sz="2400" b="1">
                <a:solidFill>
                  <a:srgbClr val="080808"/>
                </a:solidFill>
                <a:latin typeface="Times New Roman" pitchFamily="18" charset="0"/>
                <a:ea typeface="微软雅黑" pitchFamily="34" charset="-122"/>
              </a:rPr>
              <a:t>．远小于</a:t>
            </a:r>
            <a:r>
              <a:rPr lang="en-US" altLang="zh-CN" sz="2400" b="1">
                <a:solidFill>
                  <a:srgbClr val="080808"/>
                </a:solidFill>
                <a:latin typeface="Times New Roman" pitchFamily="18" charset="0"/>
                <a:ea typeface="微软雅黑" pitchFamily="34" charset="-122"/>
              </a:rPr>
              <a:t>210</a:t>
            </a:r>
            <a:r>
              <a:rPr lang="zh-CN" altLang="en-US" sz="2400" b="1">
                <a:solidFill>
                  <a:srgbClr val="080808"/>
                </a:solidFill>
                <a:latin typeface="Times New Roman" pitchFamily="18" charset="0"/>
                <a:ea typeface="微软雅黑" pitchFamily="34" charset="-122"/>
              </a:rPr>
              <a:t>毫米</a:t>
            </a:r>
            <a:endParaRPr lang="zh-CN" altLang="en-US" sz="2400" b="1">
              <a:solidFill>
                <a:srgbClr val="080808"/>
              </a:solidFill>
              <a:ea typeface="微软雅黑" pitchFamily="34" charset="-122"/>
            </a:endParaRPr>
          </a:p>
        </p:txBody>
      </p:sp>
      <p:pic>
        <p:nvPicPr>
          <p:cNvPr id="8195" name="图片 17" descr="学科网 版权所有"/>
          <p:cNvPicPr>
            <a:picLocks noChangeAspect="1" noChangeArrowheads="1"/>
          </p:cNvPicPr>
          <p:nvPr/>
        </p:nvPicPr>
        <p:blipFill>
          <a:blip r:embed="rId2" cstate="print"/>
          <a:srcRect/>
          <a:stretch>
            <a:fillRect/>
          </a:stretch>
        </p:blipFill>
        <p:spPr bwMode="auto">
          <a:xfrm>
            <a:off x="4763" y="2206228"/>
            <a:ext cx="8885237" cy="1108472"/>
          </a:xfrm>
          <a:prstGeom prst="rect">
            <a:avLst/>
          </a:prstGeom>
          <a:noFill/>
          <a:ln w="9525" algn="ctr">
            <a:noFill/>
            <a:miter lim="800000"/>
            <a:headEnd/>
            <a:tailEnd/>
          </a:ln>
        </p:spPr>
      </p:pic>
      <p:sp>
        <p:nvSpPr>
          <p:cNvPr id="8196" name="Rectangle 2"/>
          <p:cNvSpPr/>
          <p:nvPr/>
        </p:nvSpPr>
        <p:spPr>
          <a:xfrm>
            <a:off x="25400" y="-127128"/>
            <a:ext cx="9118600" cy="1938992"/>
          </a:xfrm>
          <a:prstGeom prst="rect">
            <a:avLst/>
          </a:prstGeom>
          <a:noFill/>
          <a:ln>
            <a:noFill/>
            <a:miter lim="800000"/>
          </a:ln>
          <a:effectLst/>
        </p:spPr>
        <p:txBody>
          <a:bodyPr anchor="ctr">
            <a:spAutoFit/>
          </a:bodyPr>
          <a:lstStyle/>
          <a:p>
            <a:pPr indent="266700" eaLnBrk="0" hangingPunct="0"/>
            <a:r>
              <a:rPr lang="zh-CN" altLang="zh-CN" sz="2400" b="1">
                <a:solidFill>
                  <a:srgbClr val="FF0000"/>
                </a:solidFill>
                <a:latin typeface="微软雅黑" pitchFamily="34" charset="-122"/>
                <a:ea typeface="微软雅黑" pitchFamily="34" charset="-122"/>
              </a:rPr>
              <a:t>（</a:t>
            </a:r>
            <a:r>
              <a:rPr lang="en-US" altLang="zh-CN" sz="2400" b="1">
                <a:solidFill>
                  <a:srgbClr val="FF0000"/>
                </a:solidFill>
                <a:latin typeface="微软雅黑" pitchFamily="34" charset="-122"/>
                <a:ea typeface="微软雅黑" pitchFamily="34" charset="-122"/>
              </a:rPr>
              <a:t>2017•</a:t>
            </a:r>
            <a:r>
              <a:rPr lang="zh-CN" altLang="en-US" sz="2400" b="1">
                <a:solidFill>
                  <a:srgbClr val="FF0000"/>
                </a:solidFill>
                <a:latin typeface="微软雅黑" pitchFamily="34" charset="-122"/>
                <a:ea typeface="微软雅黑" pitchFamily="34" charset="-122"/>
              </a:rPr>
              <a:t>新课标</a:t>
            </a:r>
            <a:r>
              <a:rPr lang="en-US" altLang="zh-CN" sz="2400" b="1">
                <a:solidFill>
                  <a:srgbClr val="FF0000"/>
                </a:solidFill>
                <a:latin typeface="微软雅黑" pitchFamily="34" charset="-122"/>
                <a:ea typeface="微软雅黑" pitchFamily="34" charset="-122"/>
              </a:rPr>
              <a:t>Ⅰ</a:t>
            </a:r>
            <a:r>
              <a:rPr lang="zh-CN" altLang="en-US" sz="2400" b="1">
                <a:solidFill>
                  <a:srgbClr val="FF0000"/>
                </a:solidFill>
                <a:latin typeface="微软雅黑" pitchFamily="34" charset="-122"/>
                <a:ea typeface="微软雅黑" pitchFamily="34" charset="-122"/>
              </a:rPr>
              <a:t>卷）</a:t>
            </a:r>
            <a:r>
              <a:rPr lang="zh-CN" altLang="en-US" sz="2400" b="1">
                <a:solidFill>
                  <a:srgbClr val="080808"/>
                </a:solidFill>
                <a:latin typeface="楷体" pitchFamily="49" charset="-122"/>
                <a:ea typeface="楷体" pitchFamily="49" charset="-122"/>
              </a:rPr>
              <a:t>图</a:t>
            </a:r>
            <a:r>
              <a:rPr lang="en-US" altLang="zh-CN" sz="2400" b="1">
                <a:solidFill>
                  <a:srgbClr val="080808"/>
                </a:solidFill>
                <a:latin typeface="Times New Roman" pitchFamily="18" charset="0"/>
                <a:ea typeface="楷体" pitchFamily="49" charset="-122"/>
              </a:rPr>
              <a:t>2</a:t>
            </a:r>
            <a:r>
              <a:rPr lang="zh-CN" altLang="en-US" sz="2400" b="1">
                <a:solidFill>
                  <a:srgbClr val="080808"/>
                </a:solidFill>
                <a:latin typeface="楷体" pitchFamily="49" charset="-122"/>
                <a:ea typeface="楷体" pitchFamily="49" charset="-122"/>
              </a:rPr>
              <a:t>示意我国西北某闭合流域的剖面。该流域气候较干，年均降水量仅为</a:t>
            </a:r>
            <a:r>
              <a:rPr lang="en-US" altLang="zh-CN" sz="2400" b="1">
                <a:solidFill>
                  <a:srgbClr val="080808"/>
                </a:solidFill>
                <a:latin typeface="Times New Roman" pitchFamily="18" charset="0"/>
                <a:ea typeface="楷体" pitchFamily="49" charset="-122"/>
              </a:rPr>
              <a:t>210</a:t>
            </a:r>
            <a:r>
              <a:rPr lang="zh-CN" altLang="en-US" sz="2400" b="1">
                <a:solidFill>
                  <a:srgbClr val="080808"/>
                </a:solidFill>
                <a:latin typeface="楷体" pitchFamily="49" charset="-122"/>
                <a:ea typeface="楷体" pitchFamily="49" charset="-122"/>
              </a:rPr>
              <a:t>毫米，但湖面年蒸发量可达</a:t>
            </a:r>
            <a:r>
              <a:rPr lang="en-US" altLang="zh-CN" sz="2400" b="1">
                <a:solidFill>
                  <a:srgbClr val="080808"/>
                </a:solidFill>
                <a:latin typeface="Times New Roman" pitchFamily="18" charset="0"/>
                <a:ea typeface="楷体" pitchFamily="49" charset="-122"/>
              </a:rPr>
              <a:t>2 000</a:t>
            </a:r>
            <a:r>
              <a:rPr lang="zh-CN" altLang="en-US" sz="2400" b="1">
                <a:solidFill>
                  <a:srgbClr val="080808"/>
                </a:solidFill>
                <a:latin typeface="楷体" pitchFamily="49" charset="-122"/>
                <a:ea typeface="楷体" pitchFamily="49" charset="-122"/>
              </a:rPr>
              <a:t>毫米，湖水浅，盐度饱和，水下已形成较厚盐层，据此完成</a:t>
            </a:r>
            <a:r>
              <a:rPr lang="en-US" altLang="zh-CN" sz="2400" b="1">
                <a:solidFill>
                  <a:srgbClr val="080808"/>
                </a:solidFill>
                <a:latin typeface="Times New Roman" pitchFamily="18" charset="0"/>
                <a:ea typeface="楷体" pitchFamily="49" charset="-122"/>
              </a:rPr>
              <a:t>6—8</a:t>
            </a:r>
            <a:r>
              <a:rPr lang="zh-CN" altLang="en-US" sz="2400" b="1">
                <a:solidFill>
                  <a:srgbClr val="080808"/>
                </a:solidFill>
                <a:latin typeface="楷体" pitchFamily="49" charset="-122"/>
                <a:ea typeface="楷体" pitchFamily="49" charset="-122"/>
              </a:rPr>
              <a:t>题。</a:t>
            </a:r>
            <a:endParaRPr lang="zh-CN" altLang="en-US" sz="2400" b="1">
              <a:solidFill>
                <a:srgbClr val="080808"/>
              </a:solidFill>
              <a:ea typeface="微软雅黑" pitchFamily="34" charset="-122"/>
            </a:endParaRPr>
          </a:p>
          <a:p>
            <a:pPr indent="266700" eaLnBrk="0" hangingPunct="0"/>
            <a:endParaRPr lang="zh-CN" altLang="en-US" sz="2400" b="1">
              <a:solidFill>
                <a:srgbClr val="080808"/>
              </a:solidFill>
              <a:ea typeface="微软雅黑" pitchFamily="34" charset="-122"/>
            </a:endParaRPr>
          </a:p>
        </p:txBody>
      </p:sp>
      <p:sp>
        <p:nvSpPr>
          <p:cNvPr id="8197" name="矩形 3"/>
          <p:cNvSpPr/>
          <p:nvPr/>
        </p:nvSpPr>
        <p:spPr>
          <a:xfrm>
            <a:off x="8393114" y="3314700"/>
            <a:ext cx="390525" cy="584775"/>
          </a:xfrm>
          <a:prstGeom prst="rect">
            <a:avLst/>
          </a:prstGeom>
          <a:noFill/>
          <a:ln>
            <a:noFill/>
            <a:miter lim="800000"/>
          </a:ln>
        </p:spPr>
        <p:txBody>
          <a:bodyPr>
            <a:spAutoFit/>
          </a:bodyPr>
          <a:lstStyle/>
          <a:p>
            <a:pPr eaLnBrk="0" hangingPunct="0"/>
            <a:r>
              <a:rPr lang="en-US" altLang="zh-CN" sz="3200">
                <a:solidFill>
                  <a:srgbClr val="FF0000"/>
                </a:solidFill>
                <a:latin typeface="Times New Roman" pitchFamily="18" charset="0"/>
                <a:ea typeface="微软雅黑" pitchFamily="34" charset="-122"/>
              </a:rPr>
              <a:t>C</a:t>
            </a:r>
            <a:endParaRPr lang="zh-CN" altLang="en-US" sz="3200">
              <a:solidFill>
                <a:srgbClr val="080808"/>
              </a:solidFill>
              <a:ea typeface="微软雅黑" pitchFamily="34" charset="-122"/>
            </a:endParaRPr>
          </a:p>
        </p:txBody>
      </p:sp>
      <p:cxnSp>
        <p:nvCxnSpPr>
          <p:cNvPr id="8198" name="直接连接符 6"/>
          <p:cNvCxnSpPr>
            <a:cxnSpLocks noChangeShapeType="1"/>
          </p:cNvCxnSpPr>
          <p:nvPr/>
        </p:nvCxnSpPr>
        <p:spPr bwMode="auto">
          <a:xfrm>
            <a:off x="1666876" y="3975497"/>
            <a:ext cx="2087563"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8199" name="直接连接符 9"/>
          <p:cNvCxnSpPr>
            <a:cxnSpLocks noChangeShapeType="1"/>
          </p:cNvCxnSpPr>
          <p:nvPr/>
        </p:nvCxnSpPr>
        <p:spPr bwMode="auto">
          <a:xfrm>
            <a:off x="1666875" y="636985"/>
            <a:ext cx="3600450"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8200" name="直接连接符 11"/>
          <p:cNvCxnSpPr>
            <a:cxnSpLocks noChangeShapeType="1"/>
          </p:cNvCxnSpPr>
          <p:nvPr/>
        </p:nvCxnSpPr>
        <p:spPr bwMode="auto">
          <a:xfrm>
            <a:off x="25400" y="1006079"/>
            <a:ext cx="1450975" cy="0"/>
          </a:xfrm>
          <a:prstGeom prst="line">
            <a:avLst/>
          </a:prstGeom>
          <a:noFill/>
          <a:ln w="38100" algn="ctr">
            <a:solidFill>
              <a:srgbClr val="FF0000"/>
            </a:solidFill>
            <a:round/>
            <a:headEnd/>
            <a:tailEnd/>
          </a:ln>
          <a:effectLst>
            <a:outerShdw dist="23000" dir="5400000" rotWithShape="0">
              <a:srgbClr val="000000">
                <a:alpha val="34999"/>
              </a:srgbClr>
            </a:outerShdw>
          </a:effectLst>
        </p:spPr>
      </p:cxnSp>
      <p:cxnSp>
        <p:nvCxnSpPr>
          <p:cNvPr id="8201" name="直接连接符 13"/>
          <p:cNvCxnSpPr>
            <a:cxnSpLocks noChangeShapeType="1"/>
          </p:cNvCxnSpPr>
          <p:nvPr/>
        </p:nvCxnSpPr>
        <p:spPr bwMode="auto">
          <a:xfrm>
            <a:off x="7916863" y="681038"/>
            <a:ext cx="1003300" cy="0"/>
          </a:xfrm>
          <a:prstGeom prst="line">
            <a:avLst/>
          </a:prstGeom>
          <a:noFill/>
          <a:ln w="38100" algn="ctr">
            <a:solidFill>
              <a:srgbClr val="FF0000"/>
            </a:solidFill>
            <a:round/>
            <a:headEnd/>
            <a:tailEnd/>
          </a:ln>
          <a:effectLst>
            <a:outerShdw dist="23000" dir="5400000" rotWithShape="0">
              <a:srgbClr val="000000">
                <a:alpha val="34999"/>
              </a:srgbClr>
            </a:outerShdw>
          </a:effectLst>
        </p:spPr>
      </p:cxnSp>
      <p:cxnSp>
        <p:nvCxnSpPr>
          <p:cNvPr id="8202" name="直接连接符 16"/>
          <p:cNvCxnSpPr>
            <a:cxnSpLocks noChangeShapeType="1"/>
          </p:cNvCxnSpPr>
          <p:nvPr/>
        </p:nvCxnSpPr>
        <p:spPr bwMode="auto">
          <a:xfrm>
            <a:off x="2114551" y="1006079"/>
            <a:ext cx="1450975"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8203" name="直接连接符 17"/>
          <p:cNvCxnSpPr>
            <a:cxnSpLocks noChangeShapeType="1"/>
          </p:cNvCxnSpPr>
          <p:nvPr/>
        </p:nvCxnSpPr>
        <p:spPr bwMode="auto">
          <a:xfrm>
            <a:off x="5846764" y="3977878"/>
            <a:ext cx="2592387"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sp>
        <p:nvSpPr>
          <p:cNvPr id="8204" name="文本框 19"/>
          <p:cNvSpPr>
            <a:spLocks noChangeArrowheads="1"/>
          </p:cNvSpPr>
          <p:nvPr/>
        </p:nvSpPr>
        <p:spPr bwMode="auto">
          <a:xfrm>
            <a:off x="3040064" y="1407319"/>
            <a:ext cx="5140325"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000CC"/>
                </a:solidFill>
                <a:ea typeface="微软雅黑" pitchFamily="34" charset="-122"/>
              </a:rPr>
              <a:t>蓄（径）水量</a:t>
            </a:r>
            <a:r>
              <a:rPr lang="en-US" altLang="zh-CN" sz="2400" b="1">
                <a:solidFill>
                  <a:srgbClr val="0000CC"/>
                </a:solidFill>
                <a:ea typeface="微软雅黑" pitchFamily="34" charset="-122"/>
              </a:rPr>
              <a:t>=</a:t>
            </a:r>
            <a:r>
              <a:rPr lang="zh-CN" altLang="en-US" sz="2400" b="1">
                <a:solidFill>
                  <a:srgbClr val="0000CC"/>
                </a:solidFill>
                <a:ea typeface="微软雅黑" pitchFamily="34" charset="-122"/>
              </a:rPr>
              <a:t>降水量</a:t>
            </a:r>
            <a:r>
              <a:rPr lang="en-US" altLang="zh-CN" sz="2400" b="1">
                <a:solidFill>
                  <a:srgbClr val="0000CC"/>
                </a:solidFill>
                <a:ea typeface="微软雅黑" pitchFamily="34" charset="-122"/>
              </a:rPr>
              <a:t>—</a:t>
            </a:r>
            <a:r>
              <a:rPr lang="zh-CN" altLang="en-US" sz="2400" b="1">
                <a:solidFill>
                  <a:srgbClr val="0000CC"/>
                </a:solidFill>
                <a:ea typeface="微软雅黑" pitchFamily="34" charset="-122"/>
              </a:rPr>
              <a:t>蒸发量</a:t>
            </a:r>
          </a:p>
        </p:txBody>
      </p:sp>
      <p:sp>
        <p:nvSpPr>
          <p:cNvPr id="8205" name="文本框 20"/>
          <p:cNvSpPr>
            <a:spLocks noChangeArrowheads="1"/>
          </p:cNvSpPr>
          <p:nvPr/>
        </p:nvSpPr>
        <p:spPr bwMode="auto">
          <a:xfrm>
            <a:off x="4289426" y="1765697"/>
            <a:ext cx="1058863"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000CC"/>
                </a:solidFill>
                <a:ea typeface="微软雅黑" pitchFamily="34" charset="-122"/>
              </a:rPr>
              <a:t>稳定</a:t>
            </a:r>
          </a:p>
        </p:txBody>
      </p:sp>
      <p:sp>
        <p:nvSpPr>
          <p:cNvPr id="8206" name="文本框 21"/>
          <p:cNvSpPr>
            <a:spLocks noChangeArrowheads="1"/>
          </p:cNvSpPr>
          <p:nvPr/>
        </p:nvSpPr>
        <p:spPr bwMode="auto">
          <a:xfrm>
            <a:off x="6516688" y="1722835"/>
            <a:ext cx="392112"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a:solidFill>
                  <a:srgbClr val="0000CC"/>
                </a:solidFill>
                <a:ea typeface="微软雅黑" pitchFamily="34"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wipe(down)">
                                      <p:cBhvr>
                                        <p:cTn id="7" dur="500"/>
                                        <p:tgtEl>
                                          <p:spTgt spid="819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203"/>
                                        </p:tgtEl>
                                        <p:attrNameLst>
                                          <p:attrName>style.visibility</p:attrName>
                                        </p:attrNameLst>
                                      </p:cBhvr>
                                      <p:to>
                                        <p:strVal val="visible"/>
                                      </p:to>
                                    </p:set>
                                    <p:animEffect transition="in" filter="wipe(down)">
                                      <p:cBhvr>
                                        <p:cTn id="12" dur="500"/>
                                        <p:tgtEl>
                                          <p:spTgt spid="8203"/>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8199"/>
                                        </p:tgtEl>
                                        <p:attrNameLst>
                                          <p:attrName>style.visibility</p:attrName>
                                        </p:attrNameLst>
                                      </p:cBhvr>
                                      <p:to>
                                        <p:strVal val="visible"/>
                                      </p:to>
                                    </p:set>
                                    <p:animEffect transition="in" filter="wipe(down)">
                                      <p:cBhvr>
                                        <p:cTn id="17" dur="500"/>
                                        <p:tgtEl>
                                          <p:spTgt spid="8199"/>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201"/>
                                        </p:tgtEl>
                                        <p:attrNameLst>
                                          <p:attrName>style.visibility</p:attrName>
                                        </p:attrNameLst>
                                      </p:cBhvr>
                                      <p:to>
                                        <p:strVal val="visible"/>
                                      </p:to>
                                    </p:set>
                                    <p:animEffect transition="in" filter="wipe(down)">
                                      <p:cBhvr>
                                        <p:cTn id="22" dur="500"/>
                                        <p:tgtEl>
                                          <p:spTgt spid="8201"/>
                                        </p:tgtEl>
                                      </p:cBhvr>
                                    </p:animEffect>
                                  </p:childTnLst>
                                </p:cTn>
                              </p:par>
                              <p:par>
                                <p:cTn id="23" presetID="22" presetClass="entr" presetSubtype="4" fill="hold" nodeType="withEffect">
                                  <p:stCondLst>
                                    <p:cond delay="0"/>
                                  </p:stCondLst>
                                  <p:childTnLst>
                                    <p:set>
                                      <p:cBhvr>
                                        <p:cTn id="24" dur="1" fill="hold">
                                          <p:stCondLst>
                                            <p:cond delay="0"/>
                                          </p:stCondLst>
                                        </p:cTn>
                                        <p:tgtEl>
                                          <p:spTgt spid="8200"/>
                                        </p:tgtEl>
                                        <p:attrNameLst>
                                          <p:attrName>style.visibility</p:attrName>
                                        </p:attrNameLst>
                                      </p:cBhvr>
                                      <p:to>
                                        <p:strVal val="visible"/>
                                      </p:to>
                                    </p:set>
                                    <p:animEffect transition="in" filter="wipe(down)">
                                      <p:cBhvr>
                                        <p:cTn id="25" dur="500"/>
                                        <p:tgtEl>
                                          <p:spTgt spid="8200"/>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8202"/>
                                        </p:tgtEl>
                                        <p:attrNameLst>
                                          <p:attrName>style.visibility</p:attrName>
                                        </p:attrNameLst>
                                      </p:cBhvr>
                                      <p:to>
                                        <p:strVal val="visible"/>
                                      </p:to>
                                    </p:set>
                                    <p:animEffect transition="in" filter="wipe(down)">
                                      <p:cBhvr>
                                        <p:cTn id="30" dur="500"/>
                                        <p:tgtEl>
                                          <p:spTgt spid="8202"/>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8204"/>
                                        </p:tgtEl>
                                        <p:attrNameLst>
                                          <p:attrName>style.visibility</p:attrName>
                                        </p:attrNameLst>
                                      </p:cBhvr>
                                      <p:to>
                                        <p:strVal val="visible"/>
                                      </p:to>
                                    </p:set>
                                    <p:animEffect transition="in" filter="wipe(down)">
                                      <p:cBhvr>
                                        <p:cTn id="35" dur="500"/>
                                        <p:tgtEl>
                                          <p:spTgt spid="8204"/>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8205"/>
                                        </p:tgtEl>
                                        <p:attrNameLst>
                                          <p:attrName>style.visibility</p:attrName>
                                        </p:attrNameLst>
                                      </p:cBhvr>
                                      <p:to>
                                        <p:strVal val="visible"/>
                                      </p:to>
                                    </p:set>
                                    <p:animEffect transition="in" filter="wipe(down)">
                                      <p:cBhvr>
                                        <p:cTn id="40" dur="500"/>
                                        <p:tgtEl>
                                          <p:spTgt spid="8205"/>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8206"/>
                                        </p:tgtEl>
                                        <p:attrNameLst>
                                          <p:attrName>style.visibility</p:attrName>
                                        </p:attrNameLst>
                                      </p:cBhvr>
                                      <p:to>
                                        <p:strVal val="visible"/>
                                      </p:to>
                                    </p:set>
                                    <p:animEffect transition="in" filter="wipe(down)">
                                      <p:cBhvr>
                                        <p:cTn id="45" dur="500"/>
                                        <p:tgtEl>
                                          <p:spTgt spid="8206"/>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8197"/>
                                        </p:tgtEl>
                                        <p:attrNameLst>
                                          <p:attrName>style.visibility</p:attrName>
                                        </p:attrNameLst>
                                      </p:cBhvr>
                                      <p:to>
                                        <p:strVal val="visible"/>
                                      </p:to>
                                    </p:set>
                                    <p:animEffect transition="in" filter="wipe(down)">
                                      <p:cBhvr>
                                        <p:cTn id="50"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animBg="1"/>
      <p:bldP spid="8204" grpId="0" animBg="1"/>
      <p:bldP spid="8205" grpId="0" animBg="1"/>
      <p:bldP spid="8206"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图片 20"/>
          <p:cNvPicPr>
            <a:picLocks noChangeAspect="1"/>
          </p:cNvPicPr>
          <p:nvPr>
            <p:custDataLst>
              <p:tags r:id="rId1"/>
            </p:custDataLst>
          </p:nvPr>
        </p:nvPicPr>
        <p:blipFill>
          <a:blip r:embed="rId203" cstate="print"/>
          <a:stretch>
            <a:fillRect/>
          </a:stretch>
        </p:blipFill>
        <p:spPr>
          <a:xfrm>
            <a:off x="251222" y="51470"/>
            <a:ext cx="2910178" cy="1080120"/>
          </a:xfrm>
          <a:custGeom>
            <a:avLst/>
            <a:gdLst>
              <a:gd name="connsiteX0" fmla="*/ 3286387 w 11698375"/>
              <a:gd name="connsiteY0" fmla="*/ 4076695 h 4185347"/>
              <a:gd name="connsiteX1" fmla="*/ 3544355 w 11698375"/>
              <a:gd name="connsiteY1" fmla="*/ 4079676 h 4185347"/>
              <a:gd name="connsiteX2" fmla="*/ 3562871 w 11698375"/>
              <a:gd name="connsiteY2" fmla="*/ 4079889 h 4185347"/>
              <a:gd name="connsiteX3" fmla="*/ 3361859 w 11698375"/>
              <a:gd name="connsiteY3" fmla="*/ 4082295 h 4185347"/>
              <a:gd name="connsiteX4" fmla="*/ 3764161 w 11698375"/>
              <a:gd name="connsiteY4" fmla="*/ 4062784 h 4185347"/>
              <a:gd name="connsiteX5" fmla="*/ 6609391 w 11698375"/>
              <a:gd name="connsiteY5" fmla="*/ 4124065 h 4185347"/>
              <a:gd name="connsiteX6" fmla="*/ 10488958 w 11698375"/>
              <a:gd name="connsiteY6" fmla="*/ 4092846 h 4185347"/>
              <a:gd name="connsiteX7" fmla="*/ 9627191 w 11698375"/>
              <a:gd name="connsiteY7" fmla="*/ 4185347 h 4185347"/>
              <a:gd name="connsiteX8" fmla="*/ 7730012 w 11698375"/>
              <a:gd name="connsiteY8" fmla="*/ 4185347 h 4185347"/>
              <a:gd name="connsiteX9" fmla="*/ 7040814 w 11698375"/>
              <a:gd name="connsiteY9" fmla="*/ 4154127 h 4185347"/>
              <a:gd name="connsiteX10" fmla="*/ 4684170 w 11698375"/>
              <a:gd name="connsiteY10" fmla="*/ 4092846 h 4185347"/>
              <a:gd name="connsiteX11" fmla="*/ 3806222 w 11698375"/>
              <a:gd name="connsiteY11" fmla="*/ 4082701 h 4185347"/>
              <a:gd name="connsiteX12" fmla="*/ 3562871 w 11698375"/>
              <a:gd name="connsiteY12" fmla="*/ 4079889 h 4185347"/>
              <a:gd name="connsiteX13" fmla="*/ 3565639 w 11698375"/>
              <a:gd name="connsiteY13" fmla="*/ 4079856 h 4185347"/>
              <a:gd name="connsiteX14" fmla="*/ 3764161 w 11698375"/>
              <a:gd name="connsiteY14" fmla="*/ 4062784 h 4185347"/>
              <a:gd name="connsiteX15" fmla="*/ 10289424 w 11698375"/>
              <a:gd name="connsiteY15" fmla="*/ 1345579 h 4185347"/>
              <a:gd name="connsiteX16" fmla="*/ 9657390 w 11698375"/>
              <a:gd name="connsiteY16" fmla="*/ 1376797 h 4185347"/>
              <a:gd name="connsiteX17" fmla="*/ 10289424 w 11698375"/>
              <a:gd name="connsiteY17" fmla="*/ 1345579 h 4185347"/>
              <a:gd name="connsiteX18" fmla="*/ 10691726 w 11698375"/>
              <a:gd name="connsiteY18" fmla="*/ 1005639 h 4185347"/>
              <a:gd name="connsiteX19" fmla="*/ 10691726 w 11698375"/>
              <a:gd name="connsiteY19" fmla="*/ 1036857 h 4185347"/>
              <a:gd name="connsiteX20" fmla="*/ 11008820 w 11698375"/>
              <a:gd name="connsiteY20" fmla="*/ 1098140 h 4185347"/>
              <a:gd name="connsiteX21" fmla="*/ 10893416 w 11698375"/>
              <a:gd name="connsiteY21" fmla="*/ 1036857 h 4185347"/>
              <a:gd name="connsiteX22" fmla="*/ 10691726 w 11698375"/>
              <a:gd name="connsiteY22" fmla="*/ 1005639 h 4185347"/>
              <a:gd name="connsiteX23" fmla="*/ 10346588 w 11698375"/>
              <a:gd name="connsiteY23" fmla="*/ 358135 h 4185347"/>
              <a:gd name="connsiteX24" fmla="*/ 11006665 w 11698375"/>
              <a:gd name="connsiteY24" fmla="*/ 389353 h 4185347"/>
              <a:gd name="connsiteX25" fmla="*/ 10719767 w 11698375"/>
              <a:gd name="connsiteY25" fmla="*/ 358135 h 4185347"/>
              <a:gd name="connsiteX26" fmla="*/ 10346588 w 11698375"/>
              <a:gd name="connsiteY26" fmla="*/ 358135 h 4185347"/>
              <a:gd name="connsiteX27" fmla="*/ 3097715 w 11698375"/>
              <a:gd name="connsiteY27" fmla="*/ 129232 h 4185347"/>
              <a:gd name="connsiteX28" fmla="*/ 3076042 w 11698375"/>
              <a:gd name="connsiteY28" fmla="*/ 141914 h 4185347"/>
              <a:gd name="connsiteX29" fmla="*/ 3076042 w 11698375"/>
              <a:gd name="connsiteY29" fmla="*/ 173134 h 4185347"/>
              <a:gd name="connsiteX30" fmla="*/ 3162327 w 11698375"/>
              <a:gd name="connsiteY30" fmla="*/ 173134 h 4185347"/>
              <a:gd name="connsiteX31" fmla="*/ 3097715 w 11698375"/>
              <a:gd name="connsiteY31" fmla="*/ 129232 h 4185347"/>
              <a:gd name="connsiteX32" fmla="*/ 3118511 w 11698375"/>
              <a:gd name="connsiteY32" fmla="*/ 995 h 4185347"/>
              <a:gd name="connsiteX33" fmla="*/ 3333818 w 11698375"/>
              <a:gd name="connsiteY33" fmla="*/ 20508 h 4185347"/>
              <a:gd name="connsiteX34" fmla="*/ 3678955 w 11698375"/>
              <a:gd name="connsiteY34" fmla="*/ 113008 h 4185347"/>
              <a:gd name="connsiteX35" fmla="*/ 4426394 w 11698375"/>
              <a:gd name="connsiteY35" fmla="*/ 81789 h 4185347"/>
              <a:gd name="connsiteX36" fmla="*/ 5489851 w 11698375"/>
              <a:gd name="connsiteY36" fmla="*/ 143071 h 4185347"/>
              <a:gd name="connsiteX37" fmla="*/ 5518972 w 11698375"/>
              <a:gd name="connsiteY37" fmla="*/ 111852 h 4185347"/>
              <a:gd name="connsiteX38" fmla="*/ 5489851 w 11698375"/>
              <a:gd name="connsiteY38" fmla="*/ 111852 h 4185347"/>
              <a:gd name="connsiteX39" fmla="*/ 6524186 w 11698375"/>
              <a:gd name="connsiteY39" fmla="*/ 111852 h 4185347"/>
              <a:gd name="connsiteX40" fmla="*/ 6553306 w 11698375"/>
              <a:gd name="connsiteY40" fmla="*/ 143071 h 4185347"/>
              <a:gd name="connsiteX41" fmla="*/ 8478529 w 11698375"/>
              <a:gd name="connsiteY41" fmla="*/ 204352 h 4185347"/>
              <a:gd name="connsiteX42" fmla="*/ 10946264 w 11698375"/>
              <a:gd name="connsiteY42" fmla="*/ 235572 h 4185347"/>
              <a:gd name="connsiteX43" fmla="*/ 11463972 w 11698375"/>
              <a:gd name="connsiteY43" fmla="*/ 359291 h 4185347"/>
              <a:gd name="connsiteX44" fmla="*/ 11607420 w 11698375"/>
              <a:gd name="connsiteY44" fmla="*/ 606730 h 4185347"/>
              <a:gd name="connsiteX45" fmla="*/ 11693704 w 11698375"/>
              <a:gd name="connsiteY45" fmla="*/ 791731 h 4185347"/>
              <a:gd name="connsiteX46" fmla="*/ 11664584 w 11698375"/>
              <a:gd name="connsiteY46" fmla="*/ 822950 h 4185347"/>
              <a:gd name="connsiteX47" fmla="*/ 11348566 w 11698375"/>
              <a:gd name="connsiteY47" fmla="*/ 791731 h 4185347"/>
              <a:gd name="connsiteX48" fmla="*/ 11578299 w 11698375"/>
              <a:gd name="connsiteY48" fmla="*/ 884232 h 4185347"/>
              <a:gd name="connsiteX49" fmla="*/ 11693704 w 11698375"/>
              <a:gd name="connsiteY49" fmla="*/ 1100452 h 4185347"/>
              <a:gd name="connsiteX50" fmla="*/ 11004507 w 11698375"/>
              <a:gd name="connsiteY50" fmla="*/ 1069233 h 4185347"/>
              <a:gd name="connsiteX51" fmla="*/ 11550257 w 11698375"/>
              <a:gd name="connsiteY51" fmla="*/ 1285453 h 4185347"/>
              <a:gd name="connsiteX52" fmla="*/ 11406808 w 11698375"/>
              <a:gd name="connsiteY52" fmla="*/ 1377954 h 4185347"/>
              <a:gd name="connsiteX53" fmla="*/ 11522213 w 11698375"/>
              <a:gd name="connsiteY53" fmla="*/ 1439235 h 4185347"/>
              <a:gd name="connsiteX54" fmla="*/ 11493093 w 11698375"/>
              <a:gd name="connsiteY54" fmla="*/ 1439235 h 4185347"/>
              <a:gd name="connsiteX55" fmla="*/ 11493093 w 11698375"/>
              <a:gd name="connsiteY55" fmla="*/ 1531736 h 4185347"/>
              <a:gd name="connsiteX56" fmla="*/ 11579377 w 11698375"/>
              <a:gd name="connsiteY56" fmla="*/ 1994239 h 4185347"/>
              <a:gd name="connsiteX57" fmla="*/ 11406808 w 11698375"/>
              <a:gd name="connsiteY57" fmla="*/ 2055521 h 4185347"/>
              <a:gd name="connsiteX58" fmla="*/ 11522213 w 11698375"/>
              <a:gd name="connsiteY58" fmla="*/ 2179240 h 4185347"/>
              <a:gd name="connsiteX59" fmla="*/ 11465050 w 11698375"/>
              <a:gd name="connsiteY59" fmla="*/ 2240522 h 4185347"/>
              <a:gd name="connsiteX60" fmla="*/ 11580455 w 11698375"/>
              <a:gd name="connsiteY60" fmla="*/ 2333023 h 4185347"/>
              <a:gd name="connsiteX61" fmla="*/ 11293560 w 11698375"/>
              <a:gd name="connsiteY61" fmla="*/ 2394304 h 4185347"/>
              <a:gd name="connsiteX62" fmla="*/ 11495250 w 11698375"/>
              <a:gd name="connsiteY62" fmla="*/ 2518024 h 4185347"/>
              <a:gd name="connsiteX63" fmla="*/ 11293560 w 11698375"/>
              <a:gd name="connsiteY63" fmla="*/ 2549242 h 4185347"/>
              <a:gd name="connsiteX64" fmla="*/ 11495250 w 11698375"/>
              <a:gd name="connsiteY64" fmla="*/ 2641743 h 4185347"/>
              <a:gd name="connsiteX65" fmla="*/ 11293560 w 11698375"/>
              <a:gd name="connsiteY65" fmla="*/ 2672962 h 4185347"/>
              <a:gd name="connsiteX66" fmla="*/ 11523292 w 11698375"/>
              <a:gd name="connsiteY66" fmla="*/ 2857963 h 4185347"/>
              <a:gd name="connsiteX67" fmla="*/ 11494171 w 11698375"/>
              <a:gd name="connsiteY67" fmla="*/ 2950464 h 4185347"/>
              <a:gd name="connsiteX68" fmla="*/ 11523292 w 11698375"/>
              <a:gd name="connsiteY68" fmla="*/ 3074183 h 4185347"/>
              <a:gd name="connsiteX69" fmla="*/ 11523292 w 11698375"/>
              <a:gd name="connsiteY69" fmla="*/ 3197903 h 4185347"/>
              <a:gd name="connsiteX70" fmla="*/ 11552414 w 11698375"/>
              <a:gd name="connsiteY70" fmla="*/ 3229121 h 4185347"/>
              <a:gd name="connsiteX71" fmla="*/ 10977543 w 11698375"/>
              <a:gd name="connsiteY71" fmla="*/ 3290404 h 4185347"/>
              <a:gd name="connsiteX72" fmla="*/ 11264439 w 11698375"/>
              <a:gd name="connsiteY72" fmla="*/ 3351685 h 4185347"/>
              <a:gd name="connsiteX73" fmla="*/ 11120991 w 11698375"/>
              <a:gd name="connsiteY73" fmla="*/ 3351685 h 4185347"/>
              <a:gd name="connsiteX74" fmla="*/ 11150112 w 11698375"/>
              <a:gd name="connsiteY74" fmla="*/ 3412967 h 4185347"/>
              <a:gd name="connsiteX75" fmla="*/ 11552414 w 11698375"/>
              <a:gd name="connsiteY75" fmla="*/ 3505467 h 4185347"/>
              <a:gd name="connsiteX76" fmla="*/ 11265518 w 11698375"/>
              <a:gd name="connsiteY76" fmla="*/ 3505467 h 4185347"/>
              <a:gd name="connsiteX77" fmla="*/ 11581534 w 11698375"/>
              <a:gd name="connsiteY77" fmla="*/ 3629186 h 4185347"/>
              <a:gd name="connsiteX78" fmla="*/ 11581534 w 11698375"/>
              <a:gd name="connsiteY78" fmla="*/ 3661562 h 4185347"/>
              <a:gd name="connsiteX79" fmla="*/ 11294638 w 11698375"/>
              <a:gd name="connsiteY79" fmla="*/ 3722844 h 4185347"/>
              <a:gd name="connsiteX80" fmla="*/ 10835174 w 11698375"/>
              <a:gd name="connsiteY80" fmla="*/ 3754062 h 4185347"/>
              <a:gd name="connsiteX81" fmla="*/ 11582613 w 11698375"/>
              <a:gd name="connsiteY81" fmla="*/ 3877782 h 4185347"/>
              <a:gd name="connsiteX82" fmla="*/ 11467207 w 11698375"/>
              <a:gd name="connsiteY82" fmla="*/ 3939063 h 4185347"/>
              <a:gd name="connsiteX83" fmla="*/ 10547199 w 11698375"/>
              <a:gd name="connsiteY83" fmla="*/ 4031564 h 4185347"/>
              <a:gd name="connsiteX84" fmla="*/ 8650019 w 11698375"/>
              <a:gd name="connsiteY84" fmla="*/ 4031564 h 4185347"/>
              <a:gd name="connsiteX85" fmla="*/ 6781960 w 11698375"/>
              <a:gd name="connsiteY85" fmla="*/ 4000346 h 4185347"/>
              <a:gd name="connsiteX86" fmla="*/ 6034522 w 11698375"/>
              <a:gd name="connsiteY86" fmla="*/ 4031564 h 4185347"/>
              <a:gd name="connsiteX87" fmla="*/ 6005400 w 11698375"/>
              <a:gd name="connsiteY87" fmla="*/ 4000346 h 4185347"/>
              <a:gd name="connsiteX88" fmla="*/ 5057350 w 11698375"/>
              <a:gd name="connsiteY88" fmla="*/ 4000346 h 4185347"/>
              <a:gd name="connsiteX89" fmla="*/ 4827617 w 11698375"/>
              <a:gd name="connsiteY89" fmla="*/ 4031564 h 4185347"/>
              <a:gd name="connsiteX90" fmla="*/ 2959558 w 11698375"/>
              <a:gd name="connsiteY90" fmla="*/ 4031564 h 4185347"/>
              <a:gd name="connsiteX91" fmla="*/ 3158080 w 11698375"/>
              <a:gd name="connsiteY91" fmla="*/ 4067173 h 4185347"/>
              <a:gd name="connsiteX92" fmla="*/ 3286387 w 11698375"/>
              <a:gd name="connsiteY92" fmla="*/ 4076695 h 4185347"/>
              <a:gd name="connsiteX93" fmla="*/ 3234995 w 11698375"/>
              <a:gd name="connsiteY93" fmla="*/ 4076101 h 4185347"/>
              <a:gd name="connsiteX94" fmla="*/ 1982386 w 11698375"/>
              <a:gd name="connsiteY94" fmla="*/ 4061627 h 4185347"/>
              <a:gd name="connsiteX95" fmla="*/ 632034 w 11698375"/>
              <a:gd name="connsiteY95" fmla="*/ 4000346 h 4185347"/>
              <a:gd name="connsiteX96" fmla="*/ 172569 w 11698375"/>
              <a:gd name="connsiteY96" fmla="*/ 3752907 h 4185347"/>
              <a:gd name="connsiteX97" fmla="*/ 201691 w 11698375"/>
              <a:gd name="connsiteY97" fmla="*/ 3629186 h 4185347"/>
              <a:gd name="connsiteX98" fmla="*/ 144527 w 11698375"/>
              <a:gd name="connsiteY98" fmla="*/ 3597968 h 4185347"/>
              <a:gd name="connsiteX99" fmla="*/ 144527 w 11698375"/>
              <a:gd name="connsiteY99" fmla="*/ 3444185 h 4185347"/>
              <a:gd name="connsiteX100" fmla="*/ 230811 w 11698375"/>
              <a:gd name="connsiteY100" fmla="*/ 3412967 h 4185347"/>
              <a:gd name="connsiteX101" fmla="*/ 87364 w 11698375"/>
              <a:gd name="connsiteY101" fmla="*/ 3320466 h 4185347"/>
              <a:gd name="connsiteX102" fmla="*/ 202769 w 11698375"/>
              <a:gd name="connsiteY102" fmla="*/ 3259184 h 4185347"/>
              <a:gd name="connsiteX103" fmla="*/ 145606 w 11698375"/>
              <a:gd name="connsiteY103" fmla="*/ 3197903 h 4185347"/>
              <a:gd name="connsiteX104" fmla="*/ 202769 w 11698375"/>
              <a:gd name="connsiteY104" fmla="*/ 3197903 h 4185347"/>
              <a:gd name="connsiteX105" fmla="*/ 116484 w 11698375"/>
              <a:gd name="connsiteY105" fmla="*/ 3105402 h 4185347"/>
              <a:gd name="connsiteX106" fmla="*/ 173648 w 11698375"/>
              <a:gd name="connsiteY106" fmla="*/ 3012902 h 4185347"/>
              <a:gd name="connsiteX107" fmla="*/ 144527 w 11698375"/>
              <a:gd name="connsiteY107" fmla="*/ 2951620 h 4185347"/>
              <a:gd name="connsiteX108" fmla="*/ 201691 w 11698375"/>
              <a:gd name="connsiteY108" fmla="*/ 2920401 h 4185347"/>
              <a:gd name="connsiteX109" fmla="*/ 144527 w 11698375"/>
              <a:gd name="connsiteY109" fmla="*/ 2827901 h 4185347"/>
              <a:gd name="connsiteX110" fmla="*/ 173648 w 11698375"/>
              <a:gd name="connsiteY110" fmla="*/ 2796681 h 4185347"/>
              <a:gd name="connsiteX111" fmla="*/ 143449 w 11698375"/>
              <a:gd name="connsiteY111" fmla="*/ 2765463 h 4185347"/>
              <a:gd name="connsiteX112" fmla="*/ 229733 w 11698375"/>
              <a:gd name="connsiteY112" fmla="*/ 2734243 h 4185347"/>
              <a:gd name="connsiteX113" fmla="*/ 114327 w 11698375"/>
              <a:gd name="connsiteY113" fmla="*/ 2641743 h 4185347"/>
              <a:gd name="connsiteX114" fmla="*/ 257776 w 11698375"/>
              <a:gd name="connsiteY114" fmla="*/ 2549242 h 4185347"/>
              <a:gd name="connsiteX115" fmla="*/ 114327 w 11698375"/>
              <a:gd name="connsiteY115" fmla="*/ 2487961 h 4185347"/>
              <a:gd name="connsiteX116" fmla="*/ 200612 w 11698375"/>
              <a:gd name="connsiteY116" fmla="*/ 2426679 h 4185347"/>
              <a:gd name="connsiteX117" fmla="*/ 171491 w 11698375"/>
              <a:gd name="connsiteY117" fmla="*/ 2395460 h 4185347"/>
              <a:gd name="connsiteX118" fmla="*/ 200612 w 11698375"/>
              <a:gd name="connsiteY118" fmla="*/ 2302960 h 4185347"/>
              <a:gd name="connsiteX119" fmla="*/ 316018 w 11698375"/>
              <a:gd name="connsiteY119" fmla="*/ 2271740 h 4185347"/>
              <a:gd name="connsiteX120" fmla="*/ 114327 w 11698375"/>
              <a:gd name="connsiteY120" fmla="*/ 2179240 h 4185347"/>
              <a:gd name="connsiteX121" fmla="*/ 229733 w 11698375"/>
              <a:gd name="connsiteY121" fmla="*/ 2148021 h 4185347"/>
              <a:gd name="connsiteX122" fmla="*/ 143449 w 11698375"/>
              <a:gd name="connsiteY122" fmla="*/ 2086739 h 4185347"/>
              <a:gd name="connsiteX123" fmla="*/ 258854 w 11698375"/>
              <a:gd name="connsiteY123" fmla="*/ 2055521 h 4185347"/>
              <a:gd name="connsiteX124" fmla="*/ 86285 w 11698375"/>
              <a:gd name="connsiteY124" fmla="*/ 1994239 h 4185347"/>
              <a:gd name="connsiteX125" fmla="*/ 115406 w 11698375"/>
              <a:gd name="connsiteY125" fmla="*/ 1994239 h 4185347"/>
              <a:gd name="connsiteX126" fmla="*/ 115406 w 11698375"/>
              <a:gd name="connsiteY126" fmla="*/ 1932958 h 4185347"/>
              <a:gd name="connsiteX127" fmla="*/ 317096 w 11698375"/>
              <a:gd name="connsiteY127" fmla="*/ 1901738 h 4185347"/>
              <a:gd name="connsiteX128" fmla="*/ 87364 w 11698375"/>
              <a:gd name="connsiteY128" fmla="*/ 1778019 h 4185347"/>
              <a:gd name="connsiteX129" fmla="*/ 145606 w 11698375"/>
              <a:gd name="connsiteY129" fmla="*/ 1745644 h 4185347"/>
              <a:gd name="connsiteX130" fmla="*/ 88442 w 11698375"/>
              <a:gd name="connsiteY130" fmla="*/ 1684362 h 4185347"/>
              <a:gd name="connsiteX131" fmla="*/ 174726 w 11698375"/>
              <a:gd name="connsiteY131" fmla="*/ 1653143 h 4185347"/>
              <a:gd name="connsiteX132" fmla="*/ 145606 w 11698375"/>
              <a:gd name="connsiteY132" fmla="*/ 1591861 h 4185347"/>
              <a:gd name="connsiteX133" fmla="*/ 202769 w 11698375"/>
              <a:gd name="connsiteY133" fmla="*/ 1560643 h 4185347"/>
              <a:gd name="connsiteX134" fmla="*/ 145606 w 11698375"/>
              <a:gd name="connsiteY134" fmla="*/ 1499360 h 4185347"/>
              <a:gd name="connsiteX135" fmla="*/ 261011 w 11698375"/>
              <a:gd name="connsiteY135" fmla="*/ 1499360 h 4185347"/>
              <a:gd name="connsiteX136" fmla="*/ 88442 w 11698375"/>
              <a:gd name="connsiteY136" fmla="*/ 1375642 h 4185347"/>
              <a:gd name="connsiteX137" fmla="*/ 145606 w 11698375"/>
              <a:gd name="connsiteY137" fmla="*/ 1375642 h 4185347"/>
              <a:gd name="connsiteX138" fmla="*/ 59321 w 11698375"/>
              <a:gd name="connsiteY138" fmla="*/ 1283141 h 4185347"/>
              <a:gd name="connsiteX139" fmla="*/ 231890 w 11698375"/>
              <a:gd name="connsiteY139" fmla="*/ 1221859 h 4185347"/>
              <a:gd name="connsiteX140" fmla="*/ 202769 w 11698375"/>
              <a:gd name="connsiteY140" fmla="*/ 1160578 h 4185347"/>
              <a:gd name="connsiteX141" fmla="*/ 202769 w 11698375"/>
              <a:gd name="connsiteY141" fmla="*/ 1129358 h 4185347"/>
              <a:gd name="connsiteX142" fmla="*/ 30200 w 11698375"/>
              <a:gd name="connsiteY142" fmla="*/ 1036857 h 4185347"/>
              <a:gd name="connsiteX143" fmla="*/ 258854 w 11698375"/>
              <a:gd name="connsiteY143" fmla="*/ 977889 h 4185347"/>
              <a:gd name="connsiteX144" fmla="*/ 0 w 11698375"/>
              <a:gd name="connsiteY144" fmla="*/ 854169 h 4185347"/>
              <a:gd name="connsiteX145" fmla="*/ 86285 w 11698375"/>
              <a:gd name="connsiteY145" fmla="*/ 822950 h 4185347"/>
              <a:gd name="connsiteX146" fmla="*/ 229733 w 11698375"/>
              <a:gd name="connsiteY146" fmla="*/ 637949 h 4185347"/>
              <a:gd name="connsiteX147" fmla="*/ 57164 w 11698375"/>
              <a:gd name="connsiteY147" fmla="*/ 606730 h 4185347"/>
              <a:gd name="connsiteX148" fmla="*/ 718319 w 11698375"/>
              <a:gd name="connsiteY148" fmla="*/ 329228 h 4185347"/>
              <a:gd name="connsiteX149" fmla="*/ 2816110 w 11698375"/>
              <a:gd name="connsiteY149" fmla="*/ 175446 h 4185347"/>
              <a:gd name="connsiteX150" fmla="*/ 2413809 w 11698375"/>
              <a:gd name="connsiteY150" fmla="*/ 82946 h 4185347"/>
              <a:gd name="connsiteX151" fmla="*/ 2470973 w 11698375"/>
              <a:gd name="connsiteY151" fmla="*/ 51726 h 4185347"/>
              <a:gd name="connsiteX152" fmla="*/ 2988680 w 11698375"/>
              <a:gd name="connsiteY152" fmla="*/ 113008 h 4185347"/>
              <a:gd name="connsiteX153" fmla="*/ 2902395 w 11698375"/>
              <a:gd name="connsiteY153" fmla="*/ 51726 h 4185347"/>
              <a:gd name="connsiteX154" fmla="*/ 3118511 w 11698375"/>
              <a:gd name="connsiteY154" fmla="*/ 995 h 418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1698375" h="4185347">
                <a:moveTo>
                  <a:pt x="3286387" y="4076695"/>
                </a:moveTo>
                <a:lnTo>
                  <a:pt x="3544355" y="4079676"/>
                </a:lnTo>
                <a:lnTo>
                  <a:pt x="3562871" y="4079889"/>
                </a:lnTo>
                <a:lnTo>
                  <a:pt x="3361859" y="4082295"/>
                </a:lnTo>
                <a:close/>
                <a:moveTo>
                  <a:pt x="3764161" y="4062784"/>
                </a:moveTo>
                <a:cubicBezTo>
                  <a:pt x="3764161" y="4062784"/>
                  <a:pt x="3764161" y="4062784"/>
                  <a:pt x="6609391" y="4124065"/>
                </a:cubicBezTo>
                <a:cubicBezTo>
                  <a:pt x="7931701" y="4154127"/>
                  <a:pt x="9166648" y="4154127"/>
                  <a:pt x="10488958" y="4092846"/>
                </a:cubicBezTo>
                <a:cubicBezTo>
                  <a:pt x="10202061" y="4154127"/>
                  <a:pt x="9914087" y="4154127"/>
                  <a:pt x="9627191" y="4185347"/>
                </a:cubicBezTo>
                <a:cubicBezTo>
                  <a:pt x="9627191" y="4185347"/>
                  <a:pt x="9627191" y="4185347"/>
                  <a:pt x="7730012" y="4185347"/>
                </a:cubicBezTo>
                <a:cubicBezTo>
                  <a:pt x="7730012" y="4185347"/>
                  <a:pt x="7730012" y="4185347"/>
                  <a:pt x="7040814" y="4154127"/>
                </a:cubicBezTo>
                <a:cubicBezTo>
                  <a:pt x="7040814" y="4154127"/>
                  <a:pt x="7040814" y="4154127"/>
                  <a:pt x="4684170" y="4092846"/>
                </a:cubicBezTo>
                <a:cubicBezTo>
                  <a:pt x="4684170" y="4092846"/>
                  <a:pt x="4684170" y="4092846"/>
                  <a:pt x="3806222" y="4082701"/>
                </a:cubicBezTo>
                <a:lnTo>
                  <a:pt x="3562871" y="4079889"/>
                </a:lnTo>
                <a:lnTo>
                  <a:pt x="3565639" y="4079856"/>
                </a:lnTo>
                <a:cubicBezTo>
                  <a:pt x="3632981" y="4076442"/>
                  <a:pt x="3699447" y="4070588"/>
                  <a:pt x="3764161" y="4062784"/>
                </a:cubicBezTo>
                <a:close/>
                <a:moveTo>
                  <a:pt x="10289424" y="1345579"/>
                </a:moveTo>
                <a:cubicBezTo>
                  <a:pt x="10059691" y="1345579"/>
                  <a:pt x="9859081" y="1345579"/>
                  <a:pt x="9657390" y="1376797"/>
                </a:cubicBezTo>
                <a:cubicBezTo>
                  <a:pt x="9657390" y="1376797"/>
                  <a:pt x="9657390" y="1376797"/>
                  <a:pt x="10289424" y="1345579"/>
                </a:cubicBezTo>
                <a:close/>
                <a:moveTo>
                  <a:pt x="10691726" y="1005639"/>
                </a:moveTo>
                <a:cubicBezTo>
                  <a:pt x="10691726" y="1005639"/>
                  <a:pt x="10691726" y="1005639"/>
                  <a:pt x="10691726" y="1036857"/>
                </a:cubicBezTo>
                <a:cubicBezTo>
                  <a:pt x="10778011" y="1099295"/>
                  <a:pt x="10893416" y="1099295"/>
                  <a:pt x="11008820" y="1098140"/>
                </a:cubicBezTo>
                <a:cubicBezTo>
                  <a:pt x="10979700" y="1098140"/>
                  <a:pt x="10922536" y="1098140"/>
                  <a:pt x="10893416" y="1036857"/>
                </a:cubicBezTo>
                <a:cubicBezTo>
                  <a:pt x="10807131" y="1036857"/>
                  <a:pt x="10748889" y="1036857"/>
                  <a:pt x="10691726" y="1005639"/>
                </a:cubicBezTo>
                <a:close/>
                <a:moveTo>
                  <a:pt x="10346588" y="358135"/>
                </a:moveTo>
                <a:lnTo>
                  <a:pt x="11006665" y="389353"/>
                </a:lnTo>
                <a:cubicBezTo>
                  <a:pt x="11006665" y="389353"/>
                  <a:pt x="11006665" y="389353"/>
                  <a:pt x="10719767" y="358135"/>
                </a:cubicBezTo>
                <a:cubicBezTo>
                  <a:pt x="10719767" y="358135"/>
                  <a:pt x="10719767" y="358135"/>
                  <a:pt x="10346588" y="358135"/>
                </a:cubicBezTo>
                <a:close/>
                <a:moveTo>
                  <a:pt x="3097715" y="129232"/>
                </a:moveTo>
                <a:cubicBezTo>
                  <a:pt x="3090535" y="130207"/>
                  <a:pt x="3083322" y="134110"/>
                  <a:pt x="3076042" y="141914"/>
                </a:cubicBezTo>
                <a:lnTo>
                  <a:pt x="3076042" y="173134"/>
                </a:lnTo>
                <a:cubicBezTo>
                  <a:pt x="3076042" y="173134"/>
                  <a:pt x="3076042" y="173134"/>
                  <a:pt x="3162327" y="173134"/>
                </a:cubicBezTo>
                <a:cubicBezTo>
                  <a:pt x="3140486" y="149719"/>
                  <a:pt x="3119252" y="126305"/>
                  <a:pt x="3097715" y="129232"/>
                </a:cubicBezTo>
                <a:close/>
                <a:moveTo>
                  <a:pt x="3118511" y="995"/>
                </a:moveTo>
                <a:cubicBezTo>
                  <a:pt x="3190369" y="-2907"/>
                  <a:pt x="3262093" y="4898"/>
                  <a:pt x="3333818" y="20508"/>
                </a:cubicBezTo>
                <a:cubicBezTo>
                  <a:pt x="3449222" y="20508"/>
                  <a:pt x="3592671" y="51726"/>
                  <a:pt x="3678955" y="113008"/>
                </a:cubicBezTo>
                <a:cubicBezTo>
                  <a:pt x="3937809" y="143071"/>
                  <a:pt x="4196662" y="81789"/>
                  <a:pt x="4426394" y="81789"/>
                </a:cubicBezTo>
                <a:cubicBezTo>
                  <a:pt x="4800654" y="50571"/>
                  <a:pt x="5144712" y="111852"/>
                  <a:pt x="5489851" y="143071"/>
                </a:cubicBezTo>
                <a:cubicBezTo>
                  <a:pt x="5489851" y="143071"/>
                  <a:pt x="5489851" y="143071"/>
                  <a:pt x="5518972" y="111852"/>
                </a:cubicBezTo>
                <a:cubicBezTo>
                  <a:pt x="5518972" y="111852"/>
                  <a:pt x="5518972" y="111852"/>
                  <a:pt x="5489851" y="111852"/>
                </a:cubicBezTo>
                <a:cubicBezTo>
                  <a:pt x="5834988" y="-73150"/>
                  <a:pt x="6151006" y="173134"/>
                  <a:pt x="6524186" y="111852"/>
                </a:cubicBezTo>
                <a:cubicBezTo>
                  <a:pt x="6524186" y="111852"/>
                  <a:pt x="6524186" y="111852"/>
                  <a:pt x="6553306" y="143071"/>
                </a:cubicBezTo>
                <a:cubicBezTo>
                  <a:pt x="7156220" y="235572"/>
                  <a:pt x="7817374" y="235572"/>
                  <a:pt x="8478529" y="204352"/>
                </a:cubicBezTo>
                <a:cubicBezTo>
                  <a:pt x="8478529" y="204352"/>
                  <a:pt x="8478529" y="204352"/>
                  <a:pt x="10946264" y="235572"/>
                </a:cubicBezTo>
                <a:cubicBezTo>
                  <a:pt x="10946264" y="235572"/>
                  <a:pt x="10946264" y="235572"/>
                  <a:pt x="11463972" y="359291"/>
                </a:cubicBezTo>
                <a:cubicBezTo>
                  <a:pt x="11550257" y="390510"/>
                  <a:pt x="11636541" y="452948"/>
                  <a:pt x="11607420" y="606730"/>
                </a:cubicBezTo>
                <a:cubicBezTo>
                  <a:pt x="11750868" y="575511"/>
                  <a:pt x="11607420" y="760513"/>
                  <a:pt x="11693704" y="791731"/>
                </a:cubicBezTo>
                <a:cubicBezTo>
                  <a:pt x="11693704" y="822950"/>
                  <a:pt x="11664584" y="822950"/>
                  <a:pt x="11664584" y="822950"/>
                </a:cubicBezTo>
                <a:cubicBezTo>
                  <a:pt x="11578299" y="822950"/>
                  <a:pt x="11434851" y="760513"/>
                  <a:pt x="11348566" y="791731"/>
                </a:cubicBezTo>
                <a:cubicBezTo>
                  <a:pt x="11405730" y="853013"/>
                  <a:pt x="11492015" y="853013"/>
                  <a:pt x="11578299" y="884232"/>
                </a:cubicBezTo>
                <a:cubicBezTo>
                  <a:pt x="11607420" y="976732"/>
                  <a:pt x="11722826" y="976732"/>
                  <a:pt x="11693704" y="1100452"/>
                </a:cubicBezTo>
                <a:cubicBezTo>
                  <a:pt x="11463972" y="1161733"/>
                  <a:pt x="11234239" y="1038014"/>
                  <a:pt x="11004507" y="1069233"/>
                </a:cubicBezTo>
                <a:cubicBezTo>
                  <a:pt x="11177075" y="1192953"/>
                  <a:pt x="11406808" y="1131671"/>
                  <a:pt x="11550257" y="1285453"/>
                </a:cubicBezTo>
                <a:cubicBezTo>
                  <a:pt x="11493093" y="1316672"/>
                  <a:pt x="11406808" y="1254234"/>
                  <a:pt x="11406808" y="1377954"/>
                </a:cubicBezTo>
                <a:cubicBezTo>
                  <a:pt x="11406808" y="1377954"/>
                  <a:pt x="11406808" y="1377954"/>
                  <a:pt x="11522213" y="1439235"/>
                </a:cubicBezTo>
                <a:cubicBezTo>
                  <a:pt x="11522213" y="1439235"/>
                  <a:pt x="11522213" y="1439235"/>
                  <a:pt x="11493093" y="1439235"/>
                </a:cubicBezTo>
                <a:cubicBezTo>
                  <a:pt x="11463972" y="1470455"/>
                  <a:pt x="11493093" y="1500517"/>
                  <a:pt x="11493093" y="1531736"/>
                </a:cubicBezTo>
                <a:cubicBezTo>
                  <a:pt x="11636541" y="1624236"/>
                  <a:pt x="11522213" y="1870520"/>
                  <a:pt x="11579377" y="1994239"/>
                </a:cubicBezTo>
                <a:cubicBezTo>
                  <a:pt x="11522213" y="2024301"/>
                  <a:pt x="11463972" y="2024301"/>
                  <a:pt x="11406808" y="2055521"/>
                </a:cubicBezTo>
                <a:cubicBezTo>
                  <a:pt x="11406808" y="2117959"/>
                  <a:pt x="11465050" y="2148021"/>
                  <a:pt x="11522213" y="2179240"/>
                </a:cubicBezTo>
                <a:cubicBezTo>
                  <a:pt x="11522213" y="2179240"/>
                  <a:pt x="11522213" y="2179240"/>
                  <a:pt x="11465050" y="2240522"/>
                </a:cubicBezTo>
                <a:cubicBezTo>
                  <a:pt x="11465050" y="2240522"/>
                  <a:pt x="11465050" y="2240522"/>
                  <a:pt x="11580455" y="2333023"/>
                </a:cubicBezTo>
                <a:cubicBezTo>
                  <a:pt x="11523292" y="2425523"/>
                  <a:pt x="11379845" y="2363085"/>
                  <a:pt x="11293560" y="2394304"/>
                </a:cubicBezTo>
                <a:cubicBezTo>
                  <a:pt x="11351802" y="2486804"/>
                  <a:pt x="11438087" y="2425523"/>
                  <a:pt x="11495250" y="2518024"/>
                </a:cubicBezTo>
                <a:cubicBezTo>
                  <a:pt x="11437008" y="2518024"/>
                  <a:pt x="11322681" y="2456741"/>
                  <a:pt x="11293560" y="2549242"/>
                </a:cubicBezTo>
                <a:cubicBezTo>
                  <a:pt x="11351802" y="2610524"/>
                  <a:pt x="11466129" y="2580462"/>
                  <a:pt x="11495250" y="2641743"/>
                </a:cubicBezTo>
                <a:cubicBezTo>
                  <a:pt x="11495250" y="2641743"/>
                  <a:pt x="11495250" y="2641743"/>
                  <a:pt x="11293560" y="2672962"/>
                </a:cubicBezTo>
                <a:cubicBezTo>
                  <a:pt x="11379845" y="2734243"/>
                  <a:pt x="11437008" y="2826744"/>
                  <a:pt x="11523292" y="2857963"/>
                </a:cubicBezTo>
                <a:cubicBezTo>
                  <a:pt x="11551335" y="2919244"/>
                  <a:pt x="11523292" y="2919244"/>
                  <a:pt x="11494171" y="2950464"/>
                </a:cubicBezTo>
                <a:cubicBezTo>
                  <a:pt x="11580455" y="2950464"/>
                  <a:pt x="11466129" y="3042965"/>
                  <a:pt x="11523292" y="3074183"/>
                </a:cubicBezTo>
                <a:cubicBezTo>
                  <a:pt x="11523292" y="3136621"/>
                  <a:pt x="11580455" y="3197903"/>
                  <a:pt x="11523292" y="3197903"/>
                </a:cubicBezTo>
                <a:cubicBezTo>
                  <a:pt x="11523292" y="3197903"/>
                  <a:pt x="11523292" y="3197903"/>
                  <a:pt x="11552414" y="3229121"/>
                </a:cubicBezTo>
                <a:cubicBezTo>
                  <a:pt x="11379845" y="3351685"/>
                  <a:pt x="11179233" y="3229121"/>
                  <a:pt x="10977543" y="3290404"/>
                </a:cubicBezTo>
                <a:cubicBezTo>
                  <a:pt x="11062748" y="3351685"/>
                  <a:pt x="11207276" y="3290404"/>
                  <a:pt x="11264439" y="3351685"/>
                </a:cubicBezTo>
                <a:cubicBezTo>
                  <a:pt x="11207276" y="3382904"/>
                  <a:pt x="11150112" y="3290404"/>
                  <a:pt x="11120991" y="3351685"/>
                </a:cubicBezTo>
                <a:cubicBezTo>
                  <a:pt x="11120991" y="3351685"/>
                  <a:pt x="11120991" y="3351685"/>
                  <a:pt x="11150112" y="3412967"/>
                </a:cubicBezTo>
                <a:cubicBezTo>
                  <a:pt x="11293560" y="3444185"/>
                  <a:pt x="11437008" y="3444185"/>
                  <a:pt x="11552414" y="3505467"/>
                </a:cubicBezTo>
                <a:cubicBezTo>
                  <a:pt x="11438087" y="3536686"/>
                  <a:pt x="11351802" y="3444185"/>
                  <a:pt x="11265518" y="3505467"/>
                </a:cubicBezTo>
                <a:cubicBezTo>
                  <a:pt x="11351802" y="3567905"/>
                  <a:pt x="11495250" y="3597968"/>
                  <a:pt x="11581534" y="3629186"/>
                </a:cubicBezTo>
                <a:lnTo>
                  <a:pt x="11581534" y="3661562"/>
                </a:lnTo>
                <a:cubicBezTo>
                  <a:pt x="11496329" y="3661562"/>
                  <a:pt x="11380923" y="3661562"/>
                  <a:pt x="11294638" y="3722844"/>
                </a:cubicBezTo>
                <a:cubicBezTo>
                  <a:pt x="11151191" y="3661562"/>
                  <a:pt x="11007742" y="3722844"/>
                  <a:pt x="10835174" y="3754062"/>
                </a:cubicBezTo>
                <a:cubicBezTo>
                  <a:pt x="11094027" y="3754062"/>
                  <a:pt x="11323760" y="3846563"/>
                  <a:pt x="11582613" y="3877782"/>
                </a:cubicBezTo>
                <a:cubicBezTo>
                  <a:pt x="11553492" y="3907845"/>
                  <a:pt x="11496329" y="3877782"/>
                  <a:pt x="11467207" y="3939063"/>
                </a:cubicBezTo>
                <a:cubicBezTo>
                  <a:pt x="11179233" y="3970283"/>
                  <a:pt x="10863216" y="3970283"/>
                  <a:pt x="10547199" y="4031564"/>
                </a:cubicBezTo>
                <a:cubicBezTo>
                  <a:pt x="9886044" y="4124065"/>
                  <a:pt x="9254010" y="3939063"/>
                  <a:pt x="8650019" y="4031564"/>
                </a:cubicBezTo>
                <a:cubicBezTo>
                  <a:pt x="8650019" y="4031564"/>
                  <a:pt x="8650019" y="4031564"/>
                  <a:pt x="6781960" y="4000346"/>
                </a:cubicBezTo>
                <a:cubicBezTo>
                  <a:pt x="6552228" y="4062784"/>
                  <a:pt x="6264253" y="4031564"/>
                  <a:pt x="6034522" y="4031564"/>
                </a:cubicBezTo>
                <a:cubicBezTo>
                  <a:pt x="6034522" y="4031564"/>
                  <a:pt x="6034522" y="4031564"/>
                  <a:pt x="6005400" y="4000346"/>
                </a:cubicBezTo>
                <a:cubicBezTo>
                  <a:pt x="6005400" y="4000346"/>
                  <a:pt x="6005400" y="4000346"/>
                  <a:pt x="5057350" y="4000346"/>
                </a:cubicBezTo>
                <a:cubicBezTo>
                  <a:pt x="5000186" y="4062784"/>
                  <a:pt x="4884781" y="4000346"/>
                  <a:pt x="4827617" y="4031564"/>
                </a:cubicBezTo>
                <a:cubicBezTo>
                  <a:pt x="4827617" y="4031564"/>
                  <a:pt x="4827617" y="4031564"/>
                  <a:pt x="2959558" y="4031564"/>
                </a:cubicBezTo>
                <a:cubicBezTo>
                  <a:pt x="3024271" y="4047174"/>
                  <a:pt x="3090737" y="4058881"/>
                  <a:pt x="3158080" y="4067173"/>
                </a:cubicBezTo>
                <a:lnTo>
                  <a:pt x="3286387" y="4076695"/>
                </a:lnTo>
                <a:lnTo>
                  <a:pt x="3234995" y="4076101"/>
                </a:lnTo>
                <a:cubicBezTo>
                  <a:pt x="2900571" y="4072237"/>
                  <a:pt x="2488971" y="4067480"/>
                  <a:pt x="1982386" y="4061627"/>
                </a:cubicBezTo>
                <a:cubicBezTo>
                  <a:pt x="1982386" y="4061627"/>
                  <a:pt x="1982386" y="4061627"/>
                  <a:pt x="632034" y="4000346"/>
                </a:cubicBezTo>
                <a:cubicBezTo>
                  <a:pt x="488587" y="3906688"/>
                  <a:pt x="287975" y="3969126"/>
                  <a:pt x="172569" y="3752907"/>
                </a:cubicBezTo>
                <a:cubicBezTo>
                  <a:pt x="201691" y="3721687"/>
                  <a:pt x="172569" y="3660406"/>
                  <a:pt x="201691" y="3629186"/>
                </a:cubicBezTo>
                <a:cubicBezTo>
                  <a:pt x="173648" y="3597968"/>
                  <a:pt x="144527" y="3597968"/>
                  <a:pt x="144527" y="3597968"/>
                </a:cubicBezTo>
                <a:cubicBezTo>
                  <a:pt x="173648" y="3567905"/>
                  <a:pt x="201691" y="3475405"/>
                  <a:pt x="144527" y="3444185"/>
                </a:cubicBezTo>
                <a:cubicBezTo>
                  <a:pt x="173648" y="3444185"/>
                  <a:pt x="201691" y="3474248"/>
                  <a:pt x="230811" y="3412967"/>
                </a:cubicBezTo>
                <a:cubicBezTo>
                  <a:pt x="202769" y="3320466"/>
                  <a:pt x="116484" y="3381747"/>
                  <a:pt x="87364" y="3320466"/>
                </a:cubicBezTo>
                <a:cubicBezTo>
                  <a:pt x="116484" y="3290404"/>
                  <a:pt x="173648" y="3320466"/>
                  <a:pt x="202769" y="3259184"/>
                </a:cubicBezTo>
                <a:cubicBezTo>
                  <a:pt x="202769" y="3259184"/>
                  <a:pt x="202769" y="3259184"/>
                  <a:pt x="145606" y="3197903"/>
                </a:cubicBezTo>
                <a:cubicBezTo>
                  <a:pt x="145606" y="3197903"/>
                  <a:pt x="173648" y="3229121"/>
                  <a:pt x="202769" y="3197903"/>
                </a:cubicBezTo>
                <a:cubicBezTo>
                  <a:pt x="173648" y="3136621"/>
                  <a:pt x="145606" y="3136621"/>
                  <a:pt x="116484" y="3105402"/>
                </a:cubicBezTo>
                <a:cubicBezTo>
                  <a:pt x="116484" y="3044120"/>
                  <a:pt x="144527" y="3012902"/>
                  <a:pt x="173648" y="3012902"/>
                </a:cubicBezTo>
                <a:cubicBezTo>
                  <a:pt x="173648" y="3012902"/>
                  <a:pt x="173648" y="3012902"/>
                  <a:pt x="144527" y="2951620"/>
                </a:cubicBezTo>
                <a:cubicBezTo>
                  <a:pt x="172569" y="2920401"/>
                  <a:pt x="172569" y="2951620"/>
                  <a:pt x="201691" y="2920401"/>
                </a:cubicBezTo>
                <a:cubicBezTo>
                  <a:pt x="201691" y="2827901"/>
                  <a:pt x="144527" y="2889182"/>
                  <a:pt x="144527" y="2827901"/>
                </a:cubicBezTo>
                <a:cubicBezTo>
                  <a:pt x="144527" y="2827901"/>
                  <a:pt x="144527" y="2796681"/>
                  <a:pt x="173648" y="2796681"/>
                </a:cubicBezTo>
                <a:cubicBezTo>
                  <a:pt x="173648" y="2796681"/>
                  <a:pt x="173648" y="2796681"/>
                  <a:pt x="143449" y="2765463"/>
                </a:cubicBezTo>
                <a:cubicBezTo>
                  <a:pt x="172569" y="2765463"/>
                  <a:pt x="200612" y="2734243"/>
                  <a:pt x="229733" y="2734243"/>
                </a:cubicBezTo>
                <a:cubicBezTo>
                  <a:pt x="200612" y="2672962"/>
                  <a:pt x="143449" y="2703025"/>
                  <a:pt x="114327" y="2641743"/>
                </a:cubicBezTo>
                <a:cubicBezTo>
                  <a:pt x="200612" y="2672962"/>
                  <a:pt x="200612" y="2549242"/>
                  <a:pt x="257776" y="2549242"/>
                </a:cubicBezTo>
                <a:cubicBezTo>
                  <a:pt x="200612" y="2519179"/>
                  <a:pt x="143449" y="2519179"/>
                  <a:pt x="114327" y="2487961"/>
                </a:cubicBezTo>
                <a:cubicBezTo>
                  <a:pt x="85207" y="2395460"/>
                  <a:pt x="171491" y="2457898"/>
                  <a:pt x="200612" y="2426679"/>
                </a:cubicBezTo>
                <a:cubicBezTo>
                  <a:pt x="200612" y="2426679"/>
                  <a:pt x="200612" y="2426679"/>
                  <a:pt x="171491" y="2395460"/>
                </a:cubicBezTo>
                <a:cubicBezTo>
                  <a:pt x="200612" y="2364241"/>
                  <a:pt x="171491" y="2334178"/>
                  <a:pt x="200612" y="2302960"/>
                </a:cubicBezTo>
                <a:cubicBezTo>
                  <a:pt x="258854" y="2302960"/>
                  <a:pt x="286896" y="2333023"/>
                  <a:pt x="316018" y="2271740"/>
                </a:cubicBezTo>
                <a:cubicBezTo>
                  <a:pt x="316018" y="2271740"/>
                  <a:pt x="316018" y="2271740"/>
                  <a:pt x="114327" y="2179240"/>
                </a:cubicBezTo>
                <a:cubicBezTo>
                  <a:pt x="143449" y="2116802"/>
                  <a:pt x="172569" y="2179240"/>
                  <a:pt x="229733" y="2148021"/>
                </a:cubicBezTo>
                <a:cubicBezTo>
                  <a:pt x="229733" y="2086739"/>
                  <a:pt x="172569" y="2148021"/>
                  <a:pt x="143449" y="2086739"/>
                </a:cubicBezTo>
                <a:cubicBezTo>
                  <a:pt x="143449" y="2055521"/>
                  <a:pt x="201691" y="2086739"/>
                  <a:pt x="258854" y="2055521"/>
                </a:cubicBezTo>
                <a:cubicBezTo>
                  <a:pt x="201691" y="2025458"/>
                  <a:pt x="115406" y="2025458"/>
                  <a:pt x="86285" y="1994239"/>
                </a:cubicBezTo>
                <a:cubicBezTo>
                  <a:pt x="86285" y="1994239"/>
                  <a:pt x="86285" y="1994239"/>
                  <a:pt x="115406" y="1994239"/>
                </a:cubicBezTo>
                <a:cubicBezTo>
                  <a:pt x="115406" y="1994239"/>
                  <a:pt x="115406" y="1964176"/>
                  <a:pt x="115406" y="1932958"/>
                </a:cubicBezTo>
                <a:cubicBezTo>
                  <a:pt x="115406" y="1932958"/>
                  <a:pt x="115406" y="1932958"/>
                  <a:pt x="317096" y="1901738"/>
                </a:cubicBezTo>
                <a:cubicBezTo>
                  <a:pt x="259933" y="1839300"/>
                  <a:pt x="173648" y="1809237"/>
                  <a:pt x="87364" y="1778019"/>
                </a:cubicBezTo>
                <a:cubicBezTo>
                  <a:pt x="87364" y="1778019"/>
                  <a:pt x="87364" y="1778019"/>
                  <a:pt x="145606" y="1745644"/>
                </a:cubicBezTo>
                <a:cubicBezTo>
                  <a:pt x="145606" y="1745644"/>
                  <a:pt x="145606" y="1745644"/>
                  <a:pt x="88442" y="1684362"/>
                </a:cubicBezTo>
                <a:cubicBezTo>
                  <a:pt x="88442" y="1684362"/>
                  <a:pt x="88442" y="1684362"/>
                  <a:pt x="174726" y="1653143"/>
                </a:cubicBezTo>
                <a:cubicBezTo>
                  <a:pt x="174726" y="1653143"/>
                  <a:pt x="174726" y="1653143"/>
                  <a:pt x="145606" y="1591861"/>
                </a:cubicBezTo>
                <a:cubicBezTo>
                  <a:pt x="173648" y="1621924"/>
                  <a:pt x="173648" y="1591861"/>
                  <a:pt x="202769" y="1560643"/>
                </a:cubicBezTo>
                <a:cubicBezTo>
                  <a:pt x="202769" y="1560643"/>
                  <a:pt x="202769" y="1560643"/>
                  <a:pt x="145606" y="1499360"/>
                </a:cubicBezTo>
                <a:cubicBezTo>
                  <a:pt x="203848" y="1499360"/>
                  <a:pt x="231890" y="1530580"/>
                  <a:pt x="261011" y="1499360"/>
                </a:cubicBezTo>
                <a:cubicBezTo>
                  <a:pt x="231890" y="1406860"/>
                  <a:pt x="117563" y="1436923"/>
                  <a:pt x="88442" y="1375642"/>
                </a:cubicBezTo>
                <a:cubicBezTo>
                  <a:pt x="88442" y="1375642"/>
                  <a:pt x="88442" y="1375642"/>
                  <a:pt x="145606" y="1375642"/>
                </a:cubicBezTo>
                <a:cubicBezTo>
                  <a:pt x="174726" y="1283141"/>
                  <a:pt x="59321" y="1375642"/>
                  <a:pt x="59321" y="1283141"/>
                </a:cubicBezTo>
                <a:cubicBezTo>
                  <a:pt x="116484" y="1253078"/>
                  <a:pt x="202769" y="1283141"/>
                  <a:pt x="231890" y="1221859"/>
                </a:cubicBezTo>
                <a:cubicBezTo>
                  <a:pt x="231890" y="1191796"/>
                  <a:pt x="202769" y="1191796"/>
                  <a:pt x="202769" y="1160578"/>
                </a:cubicBezTo>
                <a:cubicBezTo>
                  <a:pt x="202769" y="1160578"/>
                  <a:pt x="202769" y="1160578"/>
                  <a:pt x="202769" y="1129358"/>
                </a:cubicBezTo>
                <a:cubicBezTo>
                  <a:pt x="173648" y="1068077"/>
                  <a:pt x="87364" y="1036857"/>
                  <a:pt x="30200" y="1036857"/>
                </a:cubicBezTo>
                <a:cubicBezTo>
                  <a:pt x="116484" y="975576"/>
                  <a:pt x="202769" y="1036857"/>
                  <a:pt x="258854" y="977889"/>
                </a:cubicBezTo>
                <a:cubicBezTo>
                  <a:pt x="201691" y="854169"/>
                  <a:pt x="57164" y="977889"/>
                  <a:pt x="0" y="854169"/>
                </a:cubicBezTo>
                <a:cubicBezTo>
                  <a:pt x="0" y="854169"/>
                  <a:pt x="0" y="854169"/>
                  <a:pt x="86285" y="822950"/>
                </a:cubicBezTo>
                <a:cubicBezTo>
                  <a:pt x="57164" y="699230"/>
                  <a:pt x="200612" y="761668"/>
                  <a:pt x="229733" y="637949"/>
                </a:cubicBezTo>
                <a:cubicBezTo>
                  <a:pt x="172569" y="545449"/>
                  <a:pt x="114327" y="637949"/>
                  <a:pt x="57164" y="606730"/>
                </a:cubicBezTo>
                <a:cubicBezTo>
                  <a:pt x="200612" y="360447"/>
                  <a:pt x="488587" y="329228"/>
                  <a:pt x="718319" y="329228"/>
                </a:cubicBezTo>
                <a:cubicBezTo>
                  <a:pt x="1407516" y="236727"/>
                  <a:pt x="2126913" y="144227"/>
                  <a:pt x="2816110" y="175446"/>
                </a:cubicBezTo>
                <a:cubicBezTo>
                  <a:pt x="2700705" y="114164"/>
                  <a:pt x="2529215" y="175446"/>
                  <a:pt x="2413809" y="82946"/>
                </a:cubicBezTo>
                <a:cubicBezTo>
                  <a:pt x="2413809" y="82946"/>
                  <a:pt x="2413809" y="82946"/>
                  <a:pt x="2470973" y="51726"/>
                </a:cubicBezTo>
                <a:cubicBezTo>
                  <a:pt x="2672662" y="-71993"/>
                  <a:pt x="2786989" y="205509"/>
                  <a:pt x="2988680" y="113008"/>
                </a:cubicBezTo>
                <a:cubicBezTo>
                  <a:pt x="2988680" y="113008"/>
                  <a:pt x="2988680" y="113008"/>
                  <a:pt x="2902395" y="51726"/>
                </a:cubicBezTo>
                <a:cubicBezTo>
                  <a:pt x="2974658" y="20507"/>
                  <a:pt x="3046652" y="4898"/>
                  <a:pt x="3118511" y="995"/>
                </a:cubicBezTo>
                <a:close/>
              </a:path>
            </a:pathLst>
          </a:custGeom>
          <a:blipFill dpi="0" rotWithShape="0">
            <a:blip r:embed="rId204" cstate="print"/>
            <a:tile tx="0" ty="0" sx="100000" sy="100000" flip="none" algn="t"/>
          </a:blipFill>
          <a:ln w="4600" cap="flat">
            <a:noFill/>
            <a:prstDash val="solid"/>
            <a:miter/>
          </a:ln>
          <a:effectLst>
            <a:outerShdw blurRad="50800" dist="38100" dir="5400000" algn="t" rotWithShape="0">
              <a:prstClr val="black">
                <a:alpha val="40000"/>
              </a:prstClr>
            </a:outerShdw>
          </a:effectLst>
        </p:spPr>
      </p:pic>
      <p:grpSp>
        <p:nvGrpSpPr>
          <p:cNvPr id="3" name="组合 11"/>
          <p:cNvGrpSpPr/>
          <p:nvPr>
            <p:custDataLst>
              <p:tags r:id="rId2"/>
            </p:custDataLst>
          </p:nvPr>
        </p:nvGrpSpPr>
        <p:grpSpPr>
          <a:xfrm>
            <a:off x="3851920" y="55594"/>
            <a:ext cx="3346983" cy="276999"/>
            <a:chOff x="8739337" y="-4809796"/>
            <a:chExt cx="3570209" cy="369332"/>
          </a:xfrm>
          <a:solidFill>
            <a:srgbClr val="36A8A3"/>
          </a:solidFill>
        </p:grpSpPr>
        <p:sp>
          <p:nvSpPr>
            <p:cNvPr id="13" name="出自【趣你的PPT】(微信:qunideppt)：最优质的PPT资源库"/>
            <p:cNvSpPr>
              <a:spLocks noEditPoints="1"/>
            </p:cNvSpPr>
            <p:nvPr>
              <p:custDataLst>
                <p:tags r:id="rId199"/>
              </p:custDataLst>
            </p:nvPr>
          </p:nvSpPr>
          <p:spPr bwMode="auto">
            <a:xfrm>
              <a:off x="8892959" y="-4796207"/>
              <a:ext cx="2959967" cy="338555"/>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sp>
          <p:nvSpPr>
            <p:cNvPr id="14" name="矩形 13"/>
            <p:cNvSpPr/>
            <p:nvPr>
              <p:custDataLst>
                <p:tags r:id="rId200"/>
              </p:custDataLst>
            </p:nvPr>
          </p:nvSpPr>
          <p:spPr>
            <a:xfrm>
              <a:off x="8739337" y="-4809796"/>
              <a:ext cx="3570209"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zh-CN" altLang="en-US" sz="1200" b="1" spc="450" dirty="0">
                  <a:solidFill>
                    <a:schemeClr val="bg1"/>
                  </a:solidFill>
                  <a:latin typeface="微软雅黑" panose="020B0503020204020204" pitchFamily="34" charset="-122"/>
                  <a:ea typeface="微软雅黑" panose="020B0503020204020204" pitchFamily="34" charset="-122"/>
                </a:rPr>
                <a:t>认识砂田影响的水循环环节</a:t>
              </a:r>
            </a:p>
          </p:txBody>
        </p:sp>
      </p:grpSp>
      <p:sp>
        <p:nvSpPr>
          <p:cNvPr id="18" name="矩形 17"/>
          <p:cNvSpPr/>
          <p:nvPr>
            <p:custDataLst>
              <p:tags r:id="rId3"/>
            </p:custDataLst>
          </p:nvPr>
        </p:nvSpPr>
        <p:spPr>
          <a:xfrm>
            <a:off x="3268899" y="304113"/>
            <a:ext cx="5878280" cy="895181"/>
          </a:xfrm>
          <a:prstGeom prst="rect">
            <a:avLst/>
          </a:prstGeom>
        </p:spPr>
        <p:txBody>
          <a:bodyPr wrap="square" lIns="68580" tIns="34290" rIns="68580" bIns="34290">
            <a:spAutoFit/>
          </a:bodyPr>
          <a:lstStyle/>
          <a:p>
            <a:pPr algn="just">
              <a:lnSpc>
                <a:spcPct val="125000"/>
              </a:lnSpc>
            </a:pPr>
            <a:r>
              <a:rPr lang="zh-CN" altLang="en-US" sz="1500" b="1" spc="225" dirty="0">
                <a:latin typeface="+mn-ea"/>
              </a:rPr>
              <a:t>    宁夏中部气候干旱，人们在耕作的土壤表面铺设厚</a:t>
            </a:r>
            <a:r>
              <a:rPr lang="en-US" altLang="zh-CN" sz="1500" b="1" spc="225" dirty="0">
                <a:latin typeface="+mn-ea"/>
              </a:rPr>
              <a:t>10-15</a:t>
            </a:r>
            <a:r>
              <a:rPr lang="zh-CN" altLang="en-US" sz="1500" b="1" spc="225" dirty="0">
                <a:latin typeface="+mn-ea"/>
              </a:rPr>
              <a:t>厘米左右的</a:t>
            </a:r>
            <a:r>
              <a:rPr lang="zh-CN" altLang="en-US" sz="1500" b="1" spc="225" dirty="0">
                <a:solidFill>
                  <a:srgbClr val="BD4852"/>
                </a:solidFill>
                <a:latin typeface="+mn-ea"/>
              </a:rPr>
              <a:t>砂石覆盖层</a:t>
            </a:r>
            <a:r>
              <a:rPr lang="zh-CN" altLang="en-US" sz="1500" b="1" spc="225" dirty="0">
                <a:latin typeface="+mn-ea"/>
              </a:rPr>
              <a:t>，发展农作物种植，这就是</a:t>
            </a:r>
            <a:r>
              <a:rPr lang="zh-CN" altLang="en-US" sz="1500" b="1" spc="225" dirty="0">
                <a:solidFill>
                  <a:srgbClr val="BD4852"/>
                </a:solidFill>
                <a:latin typeface="+mn-ea"/>
              </a:rPr>
              <a:t>砂田</a:t>
            </a:r>
            <a:r>
              <a:rPr lang="zh-CN" altLang="en-US" sz="1500" b="1" spc="225" dirty="0">
                <a:latin typeface="+mn-ea"/>
              </a:rPr>
              <a:t>，砂田作物的</a:t>
            </a:r>
            <a:r>
              <a:rPr lang="zh-CN" altLang="en-US" sz="1500" b="1" spc="225" dirty="0">
                <a:solidFill>
                  <a:srgbClr val="BD4852"/>
                </a:solidFill>
                <a:latin typeface="+mn-ea"/>
              </a:rPr>
              <a:t>产量较高</a:t>
            </a:r>
            <a:r>
              <a:rPr lang="zh-CN" altLang="en-US" sz="1500" b="1" spc="225" dirty="0">
                <a:latin typeface="+mn-ea"/>
              </a:rPr>
              <a:t>，</a:t>
            </a:r>
            <a:r>
              <a:rPr lang="zh-CN" altLang="en-US" sz="1500" b="1" spc="225" dirty="0">
                <a:solidFill>
                  <a:srgbClr val="BD4852"/>
                </a:solidFill>
                <a:latin typeface="+mn-ea"/>
              </a:rPr>
              <a:t>品质较好</a:t>
            </a:r>
            <a:r>
              <a:rPr lang="zh-CN" altLang="en-US" sz="1500" b="1" spc="225" dirty="0">
                <a:latin typeface="+mn-ea"/>
              </a:rPr>
              <a:t>。</a:t>
            </a:r>
          </a:p>
        </p:txBody>
      </p:sp>
      <p:grpSp>
        <p:nvGrpSpPr>
          <p:cNvPr id="10" name="组合 449"/>
          <p:cNvGrpSpPr/>
          <p:nvPr>
            <p:custDataLst>
              <p:tags r:id="rId4"/>
            </p:custDataLst>
          </p:nvPr>
        </p:nvGrpSpPr>
        <p:grpSpPr>
          <a:xfrm>
            <a:off x="355638" y="1388725"/>
            <a:ext cx="3885505" cy="2478284"/>
            <a:chOff x="334963" y="353220"/>
            <a:chExt cx="5180673" cy="3304379"/>
          </a:xfrm>
        </p:grpSpPr>
        <p:sp>
          <p:nvSpPr>
            <p:cNvPr id="11" name="Freeform 102"/>
            <p:cNvSpPr>
              <a:spLocks noEditPoints="1"/>
            </p:cNvSpPr>
            <p:nvPr>
              <p:custDataLst>
                <p:tags r:id="rId70"/>
              </p:custDataLst>
            </p:nvPr>
          </p:nvSpPr>
          <p:spPr bwMode="auto">
            <a:xfrm>
              <a:off x="530947" y="533702"/>
              <a:ext cx="31720" cy="2867259"/>
            </a:xfrm>
            <a:custGeom>
              <a:avLst/>
              <a:gdLst>
                <a:gd name="T0" fmla="*/ 0 w 28"/>
                <a:gd name="T1" fmla="*/ 2531 h 2531"/>
                <a:gd name="T2" fmla="*/ 28 w 28"/>
                <a:gd name="T3" fmla="*/ 2531 h 2531"/>
                <a:gd name="T4" fmla="*/ 0 w 28"/>
                <a:gd name="T5" fmla="*/ 2108 h 2531"/>
                <a:gd name="T6" fmla="*/ 28 w 28"/>
                <a:gd name="T7" fmla="*/ 2108 h 2531"/>
                <a:gd name="T8" fmla="*/ 0 w 28"/>
                <a:gd name="T9" fmla="*/ 1685 h 2531"/>
                <a:gd name="T10" fmla="*/ 28 w 28"/>
                <a:gd name="T11" fmla="*/ 1685 h 2531"/>
                <a:gd name="T12" fmla="*/ 0 w 28"/>
                <a:gd name="T13" fmla="*/ 1268 h 2531"/>
                <a:gd name="T14" fmla="*/ 28 w 28"/>
                <a:gd name="T15" fmla="*/ 1268 h 2531"/>
                <a:gd name="T16" fmla="*/ 0 w 28"/>
                <a:gd name="T17" fmla="*/ 845 h 2531"/>
                <a:gd name="T18" fmla="*/ 28 w 28"/>
                <a:gd name="T19" fmla="*/ 845 h 2531"/>
                <a:gd name="T20" fmla="*/ 0 w 28"/>
                <a:gd name="T21" fmla="*/ 422 h 2531"/>
                <a:gd name="T22" fmla="*/ 28 w 28"/>
                <a:gd name="T23" fmla="*/ 422 h 2531"/>
                <a:gd name="T24" fmla="*/ 0 w 28"/>
                <a:gd name="T25" fmla="*/ 0 h 2531"/>
                <a:gd name="T26" fmla="*/ 28 w 28"/>
                <a:gd name="T27" fmla="*/ 0 h 2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2531">
                  <a:moveTo>
                    <a:pt x="0" y="2531"/>
                  </a:moveTo>
                  <a:lnTo>
                    <a:pt x="28" y="2531"/>
                  </a:lnTo>
                  <a:moveTo>
                    <a:pt x="0" y="2108"/>
                  </a:moveTo>
                  <a:lnTo>
                    <a:pt x="28" y="2108"/>
                  </a:lnTo>
                  <a:moveTo>
                    <a:pt x="0" y="1685"/>
                  </a:moveTo>
                  <a:lnTo>
                    <a:pt x="28" y="1685"/>
                  </a:lnTo>
                  <a:moveTo>
                    <a:pt x="0" y="1268"/>
                  </a:moveTo>
                  <a:lnTo>
                    <a:pt x="28" y="1268"/>
                  </a:lnTo>
                  <a:moveTo>
                    <a:pt x="0" y="845"/>
                  </a:moveTo>
                  <a:lnTo>
                    <a:pt x="28" y="845"/>
                  </a:lnTo>
                  <a:moveTo>
                    <a:pt x="0" y="422"/>
                  </a:moveTo>
                  <a:lnTo>
                    <a:pt x="28" y="422"/>
                  </a:lnTo>
                  <a:moveTo>
                    <a:pt x="0" y="0"/>
                  </a:moveTo>
                  <a:lnTo>
                    <a:pt x="28" y="0"/>
                  </a:lnTo>
                </a:path>
              </a:pathLst>
            </a:custGeom>
            <a:noFill/>
            <a:ln w="17463"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endParaRPr lang="zh-CN" altLang="en-US" sz="2400">
                <a:latin typeface="+mn-ea"/>
              </a:endParaRPr>
            </a:p>
          </p:txBody>
        </p:sp>
        <p:sp>
          <p:nvSpPr>
            <p:cNvPr id="12" name="Line 103"/>
            <p:cNvSpPr>
              <a:spLocks noChangeShapeType="1"/>
            </p:cNvSpPr>
            <p:nvPr>
              <p:custDataLst>
                <p:tags r:id="rId71"/>
              </p:custDataLst>
            </p:nvPr>
          </p:nvSpPr>
          <p:spPr bwMode="auto">
            <a:xfrm>
              <a:off x="530947" y="3400961"/>
              <a:ext cx="4700639" cy="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15" name="Freeform 104"/>
            <p:cNvSpPr>
              <a:spLocks noEditPoints="1"/>
            </p:cNvSpPr>
            <p:nvPr>
              <p:custDataLst>
                <p:tags r:id="rId72"/>
              </p:custDataLst>
            </p:nvPr>
          </p:nvSpPr>
          <p:spPr bwMode="auto">
            <a:xfrm>
              <a:off x="530947" y="3369240"/>
              <a:ext cx="4594864" cy="31720"/>
            </a:xfrm>
            <a:custGeom>
              <a:avLst/>
              <a:gdLst>
                <a:gd name="T0" fmla="*/ 0 w 4056"/>
                <a:gd name="T1" fmla="*/ 0 h 28"/>
                <a:gd name="T2" fmla="*/ 0 w 4056"/>
                <a:gd name="T3" fmla="*/ 28 h 28"/>
                <a:gd name="T4" fmla="*/ 338 w 4056"/>
                <a:gd name="T5" fmla="*/ 0 h 28"/>
                <a:gd name="T6" fmla="*/ 338 w 4056"/>
                <a:gd name="T7" fmla="*/ 28 h 28"/>
                <a:gd name="T8" fmla="*/ 676 w 4056"/>
                <a:gd name="T9" fmla="*/ 0 h 28"/>
                <a:gd name="T10" fmla="*/ 676 w 4056"/>
                <a:gd name="T11" fmla="*/ 28 h 28"/>
                <a:gd name="T12" fmla="*/ 1015 w 4056"/>
                <a:gd name="T13" fmla="*/ 0 h 28"/>
                <a:gd name="T14" fmla="*/ 1015 w 4056"/>
                <a:gd name="T15" fmla="*/ 28 h 28"/>
                <a:gd name="T16" fmla="*/ 1353 w 4056"/>
                <a:gd name="T17" fmla="*/ 0 h 28"/>
                <a:gd name="T18" fmla="*/ 1353 w 4056"/>
                <a:gd name="T19" fmla="*/ 28 h 28"/>
                <a:gd name="T20" fmla="*/ 1692 w 4056"/>
                <a:gd name="T21" fmla="*/ 0 h 28"/>
                <a:gd name="T22" fmla="*/ 1692 w 4056"/>
                <a:gd name="T23" fmla="*/ 28 h 28"/>
                <a:gd name="T24" fmla="*/ 2030 w 4056"/>
                <a:gd name="T25" fmla="*/ 0 h 28"/>
                <a:gd name="T26" fmla="*/ 2030 w 4056"/>
                <a:gd name="T27" fmla="*/ 28 h 28"/>
                <a:gd name="T28" fmla="*/ 2363 w 4056"/>
                <a:gd name="T29" fmla="*/ 0 h 28"/>
                <a:gd name="T30" fmla="*/ 2363 w 4056"/>
                <a:gd name="T31" fmla="*/ 28 h 28"/>
                <a:gd name="T32" fmla="*/ 2702 w 4056"/>
                <a:gd name="T33" fmla="*/ 0 h 28"/>
                <a:gd name="T34" fmla="*/ 2702 w 4056"/>
                <a:gd name="T35" fmla="*/ 28 h 28"/>
                <a:gd name="T36" fmla="*/ 3040 w 4056"/>
                <a:gd name="T37" fmla="*/ 0 h 28"/>
                <a:gd name="T38" fmla="*/ 3040 w 4056"/>
                <a:gd name="T39" fmla="*/ 28 h 28"/>
                <a:gd name="T40" fmla="*/ 3379 w 4056"/>
                <a:gd name="T41" fmla="*/ 0 h 28"/>
                <a:gd name="T42" fmla="*/ 3379 w 4056"/>
                <a:gd name="T43" fmla="*/ 28 h 28"/>
                <a:gd name="T44" fmla="*/ 3717 w 4056"/>
                <a:gd name="T45" fmla="*/ 0 h 28"/>
                <a:gd name="T46" fmla="*/ 3717 w 4056"/>
                <a:gd name="T47" fmla="*/ 28 h 28"/>
                <a:gd name="T48" fmla="*/ 4056 w 4056"/>
                <a:gd name="T49" fmla="*/ 0 h 28"/>
                <a:gd name="T50" fmla="*/ 4056 w 4056"/>
                <a:gd name="T5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56" h="28">
                  <a:moveTo>
                    <a:pt x="0" y="0"/>
                  </a:moveTo>
                  <a:lnTo>
                    <a:pt x="0" y="28"/>
                  </a:lnTo>
                  <a:moveTo>
                    <a:pt x="338" y="0"/>
                  </a:moveTo>
                  <a:lnTo>
                    <a:pt x="338" y="28"/>
                  </a:lnTo>
                  <a:moveTo>
                    <a:pt x="676" y="0"/>
                  </a:moveTo>
                  <a:lnTo>
                    <a:pt x="676" y="28"/>
                  </a:lnTo>
                  <a:moveTo>
                    <a:pt x="1015" y="0"/>
                  </a:moveTo>
                  <a:lnTo>
                    <a:pt x="1015" y="28"/>
                  </a:lnTo>
                  <a:moveTo>
                    <a:pt x="1353" y="0"/>
                  </a:moveTo>
                  <a:lnTo>
                    <a:pt x="1353" y="28"/>
                  </a:lnTo>
                  <a:moveTo>
                    <a:pt x="1692" y="0"/>
                  </a:moveTo>
                  <a:lnTo>
                    <a:pt x="1692" y="28"/>
                  </a:lnTo>
                  <a:moveTo>
                    <a:pt x="2030" y="0"/>
                  </a:moveTo>
                  <a:lnTo>
                    <a:pt x="2030" y="28"/>
                  </a:lnTo>
                  <a:moveTo>
                    <a:pt x="2363" y="0"/>
                  </a:moveTo>
                  <a:lnTo>
                    <a:pt x="2363" y="28"/>
                  </a:lnTo>
                  <a:moveTo>
                    <a:pt x="2702" y="0"/>
                  </a:moveTo>
                  <a:lnTo>
                    <a:pt x="2702" y="28"/>
                  </a:lnTo>
                  <a:moveTo>
                    <a:pt x="3040" y="0"/>
                  </a:moveTo>
                  <a:lnTo>
                    <a:pt x="3040" y="28"/>
                  </a:lnTo>
                  <a:moveTo>
                    <a:pt x="3379" y="0"/>
                  </a:moveTo>
                  <a:lnTo>
                    <a:pt x="3379" y="28"/>
                  </a:lnTo>
                  <a:moveTo>
                    <a:pt x="3717" y="0"/>
                  </a:moveTo>
                  <a:lnTo>
                    <a:pt x="3717" y="28"/>
                  </a:lnTo>
                  <a:moveTo>
                    <a:pt x="4056" y="0"/>
                  </a:moveTo>
                  <a:lnTo>
                    <a:pt x="4056" y="28"/>
                  </a:lnTo>
                </a:path>
              </a:pathLst>
            </a:custGeom>
            <a:noFill/>
            <a:ln w="17463"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19" name="Freeform 105"/>
            <p:cNvSpPr/>
            <p:nvPr>
              <p:custDataLst>
                <p:tags r:id="rId73"/>
              </p:custDataLst>
            </p:nvPr>
          </p:nvSpPr>
          <p:spPr bwMode="auto">
            <a:xfrm>
              <a:off x="719002" y="1583860"/>
              <a:ext cx="4217623" cy="862104"/>
            </a:xfrm>
            <a:custGeom>
              <a:avLst/>
              <a:gdLst>
                <a:gd name="T0" fmla="*/ 0 w 3723"/>
                <a:gd name="T1" fmla="*/ 338 h 761"/>
                <a:gd name="T2" fmla="*/ 338 w 3723"/>
                <a:gd name="T3" fmla="*/ 468 h 761"/>
                <a:gd name="T4" fmla="*/ 677 w 3723"/>
                <a:gd name="T5" fmla="*/ 299 h 761"/>
                <a:gd name="T6" fmla="*/ 1015 w 3723"/>
                <a:gd name="T7" fmla="*/ 468 h 761"/>
                <a:gd name="T8" fmla="*/ 1354 w 3723"/>
                <a:gd name="T9" fmla="*/ 254 h 761"/>
                <a:gd name="T10" fmla="*/ 1692 w 3723"/>
                <a:gd name="T11" fmla="*/ 299 h 761"/>
                <a:gd name="T12" fmla="*/ 2031 w 3723"/>
                <a:gd name="T13" fmla="*/ 761 h 761"/>
                <a:gd name="T14" fmla="*/ 2369 w 3723"/>
                <a:gd name="T15" fmla="*/ 722 h 761"/>
                <a:gd name="T16" fmla="*/ 2708 w 3723"/>
                <a:gd name="T17" fmla="*/ 468 h 761"/>
                <a:gd name="T18" fmla="*/ 3046 w 3723"/>
                <a:gd name="T19" fmla="*/ 0 h 761"/>
                <a:gd name="T20" fmla="*/ 3385 w 3723"/>
                <a:gd name="T21" fmla="*/ 468 h 761"/>
                <a:gd name="T22" fmla="*/ 3723 w 3723"/>
                <a:gd name="T23"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3" h="761">
                  <a:moveTo>
                    <a:pt x="0" y="338"/>
                  </a:moveTo>
                  <a:lnTo>
                    <a:pt x="338" y="468"/>
                  </a:lnTo>
                  <a:lnTo>
                    <a:pt x="677" y="299"/>
                  </a:lnTo>
                  <a:lnTo>
                    <a:pt x="1015" y="468"/>
                  </a:lnTo>
                  <a:lnTo>
                    <a:pt x="1354" y="254"/>
                  </a:lnTo>
                  <a:lnTo>
                    <a:pt x="1692" y="299"/>
                  </a:lnTo>
                  <a:lnTo>
                    <a:pt x="2031" y="761"/>
                  </a:lnTo>
                  <a:lnTo>
                    <a:pt x="2369" y="722"/>
                  </a:lnTo>
                  <a:lnTo>
                    <a:pt x="2708" y="468"/>
                  </a:lnTo>
                  <a:lnTo>
                    <a:pt x="3046" y="0"/>
                  </a:lnTo>
                  <a:lnTo>
                    <a:pt x="3385" y="468"/>
                  </a:lnTo>
                  <a:lnTo>
                    <a:pt x="3723" y="0"/>
                  </a:lnTo>
                </a:path>
              </a:pathLst>
            </a:custGeom>
            <a:noFill/>
            <a:ln w="19050" cap="rnd">
              <a:solidFill>
                <a:srgbClr val="414A3A"/>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endParaRPr lang="zh-CN" altLang="en-US" sz="2400"/>
            </a:p>
          </p:txBody>
        </p:sp>
        <p:sp>
          <p:nvSpPr>
            <p:cNvPr id="20" name="Rectangle 106"/>
            <p:cNvSpPr>
              <a:spLocks noChangeArrowheads="1"/>
            </p:cNvSpPr>
            <p:nvPr>
              <p:custDataLst>
                <p:tags r:id="rId74"/>
              </p:custDataLst>
            </p:nvPr>
          </p:nvSpPr>
          <p:spPr bwMode="auto">
            <a:xfrm>
              <a:off x="670288" y="1913520"/>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22" name="Rectangle 107"/>
            <p:cNvSpPr>
              <a:spLocks noChangeArrowheads="1"/>
            </p:cNvSpPr>
            <p:nvPr>
              <p:custDataLst>
                <p:tags r:id="rId75"/>
              </p:custDataLst>
            </p:nvPr>
          </p:nvSpPr>
          <p:spPr bwMode="auto">
            <a:xfrm>
              <a:off x="670288" y="1913520"/>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23" name="Rectangle 108"/>
            <p:cNvSpPr>
              <a:spLocks noChangeArrowheads="1"/>
            </p:cNvSpPr>
            <p:nvPr>
              <p:custDataLst>
                <p:tags r:id="rId76"/>
              </p:custDataLst>
            </p:nvPr>
          </p:nvSpPr>
          <p:spPr bwMode="auto">
            <a:xfrm>
              <a:off x="1053194" y="2060792"/>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24" name="Rectangle 109"/>
            <p:cNvSpPr>
              <a:spLocks noChangeArrowheads="1"/>
            </p:cNvSpPr>
            <p:nvPr>
              <p:custDataLst>
                <p:tags r:id="rId77"/>
              </p:custDataLst>
            </p:nvPr>
          </p:nvSpPr>
          <p:spPr bwMode="auto">
            <a:xfrm>
              <a:off x="1053194" y="2060792"/>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25" name="Rectangle 110"/>
            <p:cNvSpPr>
              <a:spLocks noChangeArrowheads="1"/>
            </p:cNvSpPr>
            <p:nvPr>
              <p:custDataLst>
                <p:tags r:id="rId78"/>
              </p:custDataLst>
            </p:nvPr>
          </p:nvSpPr>
          <p:spPr bwMode="auto">
            <a:xfrm>
              <a:off x="1437232" y="1869339"/>
              <a:ext cx="95160" cy="95160"/>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26" name="Rectangle 111"/>
            <p:cNvSpPr>
              <a:spLocks noChangeArrowheads="1"/>
            </p:cNvSpPr>
            <p:nvPr>
              <p:custDataLst>
                <p:tags r:id="rId79"/>
              </p:custDataLst>
            </p:nvPr>
          </p:nvSpPr>
          <p:spPr bwMode="auto">
            <a:xfrm>
              <a:off x="1437232" y="1869339"/>
              <a:ext cx="95160" cy="95160"/>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27" name="Rectangle 112"/>
            <p:cNvSpPr>
              <a:spLocks noChangeArrowheads="1"/>
            </p:cNvSpPr>
            <p:nvPr>
              <p:custDataLst>
                <p:tags r:id="rId80"/>
              </p:custDataLst>
            </p:nvPr>
          </p:nvSpPr>
          <p:spPr bwMode="auto">
            <a:xfrm>
              <a:off x="1820138" y="2060792"/>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28" name="Rectangle 113"/>
            <p:cNvSpPr>
              <a:spLocks noChangeArrowheads="1"/>
            </p:cNvSpPr>
            <p:nvPr>
              <p:custDataLst>
                <p:tags r:id="rId81"/>
              </p:custDataLst>
            </p:nvPr>
          </p:nvSpPr>
          <p:spPr bwMode="auto">
            <a:xfrm>
              <a:off x="1820138" y="2060792"/>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29" name="Rectangle 114"/>
            <p:cNvSpPr>
              <a:spLocks noChangeArrowheads="1"/>
            </p:cNvSpPr>
            <p:nvPr>
              <p:custDataLst>
                <p:tags r:id="rId82"/>
              </p:custDataLst>
            </p:nvPr>
          </p:nvSpPr>
          <p:spPr bwMode="auto">
            <a:xfrm>
              <a:off x="2204175" y="1818361"/>
              <a:ext cx="95160" cy="95160"/>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30" name="Rectangle 115"/>
            <p:cNvSpPr>
              <a:spLocks noChangeArrowheads="1"/>
            </p:cNvSpPr>
            <p:nvPr>
              <p:custDataLst>
                <p:tags r:id="rId83"/>
              </p:custDataLst>
            </p:nvPr>
          </p:nvSpPr>
          <p:spPr bwMode="auto">
            <a:xfrm>
              <a:off x="2204175" y="1818361"/>
              <a:ext cx="95160" cy="95160"/>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31" name="Rectangle 116"/>
            <p:cNvSpPr>
              <a:spLocks noChangeArrowheads="1"/>
            </p:cNvSpPr>
            <p:nvPr>
              <p:custDataLst>
                <p:tags r:id="rId84"/>
              </p:custDataLst>
            </p:nvPr>
          </p:nvSpPr>
          <p:spPr bwMode="auto">
            <a:xfrm>
              <a:off x="2587081" y="1869339"/>
              <a:ext cx="96293" cy="95160"/>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32" name="Rectangle 117"/>
            <p:cNvSpPr>
              <a:spLocks noChangeArrowheads="1"/>
            </p:cNvSpPr>
            <p:nvPr>
              <p:custDataLst>
                <p:tags r:id="rId85"/>
              </p:custDataLst>
            </p:nvPr>
          </p:nvSpPr>
          <p:spPr bwMode="auto">
            <a:xfrm>
              <a:off x="2587081" y="1869339"/>
              <a:ext cx="96293" cy="95160"/>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33" name="Rectangle 118"/>
            <p:cNvSpPr>
              <a:spLocks noChangeArrowheads="1"/>
            </p:cNvSpPr>
            <p:nvPr>
              <p:custDataLst>
                <p:tags r:id="rId86"/>
              </p:custDataLst>
            </p:nvPr>
          </p:nvSpPr>
          <p:spPr bwMode="auto">
            <a:xfrm>
              <a:off x="2971120" y="2392719"/>
              <a:ext cx="95160"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34" name="Rectangle 119"/>
            <p:cNvSpPr>
              <a:spLocks noChangeArrowheads="1"/>
            </p:cNvSpPr>
            <p:nvPr>
              <p:custDataLst>
                <p:tags r:id="rId87"/>
              </p:custDataLst>
            </p:nvPr>
          </p:nvSpPr>
          <p:spPr bwMode="auto">
            <a:xfrm>
              <a:off x="2971120" y="2392719"/>
              <a:ext cx="95160"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35" name="Rectangle 120"/>
            <p:cNvSpPr>
              <a:spLocks noChangeArrowheads="1"/>
            </p:cNvSpPr>
            <p:nvPr>
              <p:custDataLst>
                <p:tags r:id="rId88"/>
              </p:custDataLst>
            </p:nvPr>
          </p:nvSpPr>
          <p:spPr bwMode="auto">
            <a:xfrm>
              <a:off x="3354025" y="2348537"/>
              <a:ext cx="96293" cy="95160"/>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36" name="Rectangle 121"/>
            <p:cNvSpPr>
              <a:spLocks noChangeArrowheads="1"/>
            </p:cNvSpPr>
            <p:nvPr>
              <p:custDataLst>
                <p:tags r:id="rId89"/>
              </p:custDataLst>
            </p:nvPr>
          </p:nvSpPr>
          <p:spPr bwMode="auto">
            <a:xfrm>
              <a:off x="3354025" y="2348537"/>
              <a:ext cx="96293" cy="95160"/>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37" name="Rectangle 122"/>
            <p:cNvSpPr>
              <a:spLocks noChangeArrowheads="1"/>
            </p:cNvSpPr>
            <p:nvPr>
              <p:custDataLst>
                <p:tags r:id="rId90"/>
              </p:custDataLst>
            </p:nvPr>
          </p:nvSpPr>
          <p:spPr bwMode="auto">
            <a:xfrm>
              <a:off x="3738063" y="2060792"/>
              <a:ext cx="95160"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38" name="Rectangle 123"/>
            <p:cNvSpPr>
              <a:spLocks noChangeArrowheads="1"/>
            </p:cNvSpPr>
            <p:nvPr>
              <p:custDataLst>
                <p:tags r:id="rId91"/>
              </p:custDataLst>
            </p:nvPr>
          </p:nvSpPr>
          <p:spPr bwMode="auto">
            <a:xfrm>
              <a:off x="3738063" y="2060792"/>
              <a:ext cx="95160"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39" name="Rectangle 124"/>
            <p:cNvSpPr>
              <a:spLocks noChangeArrowheads="1"/>
            </p:cNvSpPr>
            <p:nvPr>
              <p:custDataLst>
                <p:tags r:id="rId92"/>
              </p:custDataLst>
            </p:nvPr>
          </p:nvSpPr>
          <p:spPr bwMode="auto">
            <a:xfrm>
              <a:off x="4120968" y="1530615"/>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40" name="Rectangle 125"/>
            <p:cNvSpPr>
              <a:spLocks noChangeArrowheads="1"/>
            </p:cNvSpPr>
            <p:nvPr>
              <p:custDataLst>
                <p:tags r:id="rId93"/>
              </p:custDataLst>
            </p:nvPr>
          </p:nvSpPr>
          <p:spPr bwMode="auto">
            <a:xfrm>
              <a:off x="4120968" y="1530615"/>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41" name="Rectangle 126"/>
            <p:cNvSpPr>
              <a:spLocks noChangeArrowheads="1"/>
            </p:cNvSpPr>
            <p:nvPr>
              <p:custDataLst>
                <p:tags r:id="rId94"/>
              </p:custDataLst>
            </p:nvPr>
          </p:nvSpPr>
          <p:spPr bwMode="auto">
            <a:xfrm>
              <a:off x="4505006" y="2060792"/>
              <a:ext cx="95160"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42" name="Rectangle 127"/>
            <p:cNvSpPr>
              <a:spLocks noChangeArrowheads="1"/>
            </p:cNvSpPr>
            <p:nvPr>
              <p:custDataLst>
                <p:tags r:id="rId95"/>
              </p:custDataLst>
            </p:nvPr>
          </p:nvSpPr>
          <p:spPr bwMode="auto">
            <a:xfrm>
              <a:off x="4505006" y="2060792"/>
              <a:ext cx="95160"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grpSp>
          <p:nvGrpSpPr>
            <p:cNvPr id="43" name="组合 389"/>
            <p:cNvGrpSpPr/>
            <p:nvPr>
              <p:custDataLst>
                <p:tags r:id="rId96"/>
              </p:custDataLst>
            </p:nvPr>
          </p:nvGrpSpPr>
          <p:grpSpPr>
            <a:xfrm>
              <a:off x="4925778" y="1515213"/>
              <a:ext cx="96293" cy="96293"/>
              <a:chOff x="4925778" y="1515213"/>
              <a:chExt cx="96293" cy="96293"/>
            </a:xfrm>
          </p:grpSpPr>
          <p:sp>
            <p:nvSpPr>
              <p:cNvPr id="144" name="Rectangle 128"/>
              <p:cNvSpPr>
                <a:spLocks noChangeArrowheads="1"/>
              </p:cNvSpPr>
              <p:nvPr>
                <p:custDataLst>
                  <p:tags r:id="rId197"/>
                </p:custDataLst>
              </p:nvPr>
            </p:nvSpPr>
            <p:spPr bwMode="auto">
              <a:xfrm>
                <a:off x="4925778" y="1515213"/>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145" name="Rectangle 129"/>
              <p:cNvSpPr>
                <a:spLocks noChangeArrowheads="1"/>
              </p:cNvSpPr>
              <p:nvPr>
                <p:custDataLst>
                  <p:tags r:id="rId198"/>
                </p:custDataLst>
              </p:nvPr>
            </p:nvSpPr>
            <p:spPr bwMode="auto">
              <a:xfrm>
                <a:off x="4925778" y="1515213"/>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grpSp>
        <p:sp>
          <p:nvSpPr>
            <p:cNvPr id="44" name="Freeform 130"/>
            <p:cNvSpPr/>
            <p:nvPr>
              <p:custDataLst>
                <p:tags r:id="rId97"/>
              </p:custDataLst>
            </p:nvPr>
          </p:nvSpPr>
          <p:spPr bwMode="auto">
            <a:xfrm>
              <a:off x="719002" y="964187"/>
              <a:ext cx="4217623" cy="907418"/>
            </a:xfrm>
            <a:custGeom>
              <a:avLst/>
              <a:gdLst>
                <a:gd name="T0" fmla="*/ 0 w 3723"/>
                <a:gd name="T1" fmla="*/ 130 h 801"/>
                <a:gd name="T2" fmla="*/ 338 w 3723"/>
                <a:gd name="T3" fmla="*/ 761 h 801"/>
                <a:gd name="T4" fmla="*/ 677 w 3723"/>
                <a:gd name="T5" fmla="*/ 338 h 801"/>
                <a:gd name="T6" fmla="*/ 1015 w 3723"/>
                <a:gd name="T7" fmla="*/ 45 h 801"/>
                <a:gd name="T8" fmla="*/ 1354 w 3723"/>
                <a:gd name="T9" fmla="*/ 0 h 801"/>
                <a:gd name="T10" fmla="*/ 1692 w 3723"/>
                <a:gd name="T11" fmla="*/ 254 h 801"/>
                <a:gd name="T12" fmla="*/ 2031 w 3723"/>
                <a:gd name="T13" fmla="*/ 716 h 801"/>
                <a:gd name="T14" fmla="*/ 2369 w 3723"/>
                <a:gd name="T15" fmla="*/ 632 h 801"/>
                <a:gd name="T16" fmla="*/ 2708 w 3723"/>
                <a:gd name="T17" fmla="*/ 654 h 801"/>
                <a:gd name="T18" fmla="*/ 3046 w 3723"/>
                <a:gd name="T19" fmla="*/ 299 h 801"/>
                <a:gd name="T20" fmla="*/ 3385 w 3723"/>
                <a:gd name="T21" fmla="*/ 801 h 801"/>
                <a:gd name="T22" fmla="*/ 3723 w 3723"/>
                <a:gd name="T23" fmla="*/ 13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3" h="801">
                  <a:moveTo>
                    <a:pt x="0" y="130"/>
                  </a:moveTo>
                  <a:lnTo>
                    <a:pt x="338" y="761"/>
                  </a:lnTo>
                  <a:lnTo>
                    <a:pt x="677" y="338"/>
                  </a:lnTo>
                  <a:lnTo>
                    <a:pt x="1015" y="45"/>
                  </a:lnTo>
                  <a:lnTo>
                    <a:pt x="1354" y="0"/>
                  </a:lnTo>
                  <a:lnTo>
                    <a:pt x="1692" y="254"/>
                  </a:lnTo>
                  <a:lnTo>
                    <a:pt x="2031" y="716"/>
                  </a:lnTo>
                  <a:lnTo>
                    <a:pt x="2369" y="632"/>
                  </a:lnTo>
                  <a:lnTo>
                    <a:pt x="2708" y="654"/>
                  </a:lnTo>
                  <a:lnTo>
                    <a:pt x="3046" y="299"/>
                  </a:lnTo>
                  <a:lnTo>
                    <a:pt x="3385" y="801"/>
                  </a:lnTo>
                  <a:lnTo>
                    <a:pt x="3723" y="130"/>
                  </a:lnTo>
                </a:path>
              </a:pathLst>
            </a:custGeom>
            <a:noFill/>
            <a:ln w="26988" cap="rnd">
              <a:solidFill>
                <a:srgbClr val="BD485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endParaRPr lang="zh-CN" altLang="en-US" sz="2400"/>
            </a:p>
          </p:txBody>
        </p:sp>
        <p:sp>
          <p:nvSpPr>
            <p:cNvPr id="45" name="Oval 131"/>
            <p:cNvSpPr>
              <a:spLocks noChangeArrowheads="1"/>
            </p:cNvSpPr>
            <p:nvPr>
              <p:custDataLst>
                <p:tags r:id="rId98"/>
              </p:custDataLst>
            </p:nvPr>
          </p:nvSpPr>
          <p:spPr bwMode="auto">
            <a:xfrm>
              <a:off x="670288" y="1058214"/>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46" name="Oval 132"/>
            <p:cNvSpPr>
              <a:spLocks noChangeArrowheads="1"/>
            </p:cNvSpPr>
            <p:nvPr>
              <p:custDataLst>
                <p:tags r:id="rId99"/>
              </p:custDataLst>
            </p:nvPr>
          </p:nvSpPr>
          <p:spPr bwMode="auto">
            <a:xfrm>
              <a:off x="670288" y="1058214"/>
              <a:ext cx="96293"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47" name="Oval 133"/>
            <p:cNvSpPr>
              <a:spLocks noChangeArrowheads="1"/>
            </p:cNvSpPr>
            <p:nvPr>
              <p:custDataLst>
                <p:tags r:id="rId100"/>
              </p:custDataLst>
            </p:nvPr>
          </p:nvSpPr>
          <p:spPr bwMode="auto">
            <a:xfrm>
              <a:off x="1053194" y="1773046"/>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48" name="Oval 134"/>
            <p:cNvSpPr>
              <a:spLocks noChangeArrowheads="1"/>
            </p:cNvSpPr>
            <p:nvPr>
              <p:custDataLst>
                <p:tags r:id="rId101"/>
              </p:custDataLst>
            </p:nvPr>
          </p:nvSpPr>
          <p:spPr bwMode="auto">
            <a:xfrm>
              <a:off x="1053194" y="1773046"/>
              <a:ext cx="96293" cy="9629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49" name="Oval 135"/>
            <p:cNvSpPr>
              <a:spLocks noChangeArrowheads="1"/>
            </p:cNvSpPr>
            <p:nvPr>
              <p:custDataLst>
                <p:tags r:id="rId102"/>
              </p:custDataLst>
            </p:nvPr>
          </p:nvSpPr>
          <p:spPr bwMode="auto">
            <a:xfrm>
              <a:off x="1437232" y="1294981"/>
              <a:ext cx="96293" cy="95160"/>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50" name="Oval 136"/>
            <p:cNvSpPr>
              <a:spLocks noChangeArrowheads="1"/>
            </p:cNvSpPr>
            <p:nvPr>
              <p:custDataLst>
                <p:tags r:id="rId103"/>
              </p:custDataLst>
            </p:nvPr>
          </p:nvSpPr>
          <p:spPr bwMode="auto">
            <a:xfrm>
              <a:off x="1437232" y="1294981"/>
              <a:ext cx="95160"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51" name="Oval 137"/>
            <p:cNvSpPr>
              <a:spLocks noChangeArrowheads="1"/>
            </p:cNvSpPr>
            <p:nvPr>
              <p:custDataLst>
                <p:tags r:id="rId104"/>
              </p:custDataLst>
            </p:nvPr>
          </p:nvSpPr>
          <p:spPr bwMode="auto">
            <a:xfrm>
              <a:off x="1820138" y="961921"/>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52" name="Oval 138"/>
            <p:cNvSpPr>
              <a:spLocks noChangeArrowheads="1"/>
            </p:cNvSpPr>
            <p:nvPr>
              <p:custDataLst>
                <p:tags r:id="rId105"/>
              </p:custDataLst>
            </p:nvPr>
          </p:nvSpPr>
          <p:spPr bwMode="auto">
            <a:xfrm>
              <a:off x="1820138" y="961921"/>
              <a:ext cx="96293" cy="9629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53" name="Oval 139"/>
            <p:cNvSpPr>
              <a:spLocks noChangeArrowheads="1"/>
            </p:cNvSpPr>
            <p:nvPr>
              <p:custDataLst>
                <p:tags r:id="rId106"/>
              </p:custDataLst>
            </p:nvPr>
          </p:nvSpPr>
          <p:spPr bwMode="auto">
            <a:xfrm>
              <a:off x="2204175" y="910943"/>
              <a:ext cx="95160" cy="96293"/>
            </a:xfrm>
            <a:prstGeom prst="ellipse">
              <a:avLst/>
            </a:prstGeom>
            <a:solidFill>
              <a:srgbClr val="ED7D31"/>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54" name="Oval 140"/>
            <p:cNvSpPr>
              <a:spLocks noChangeArrowheads="1"/>
            </p:cNvSpPr>
            <p:nvPr>
              <p:custDataLst>
                <p:tags r:id="rId107"/>
              </p:custDataLst>
            </p:nvPr>
          </p:nvSpPr>
          <p:spPr bwMode="auto">
            <a:xfrm>
              <a:off x="2204175" y="910943"/>
              <a:ext cx="95160" cy="96293"/>
            </a:xfrm>
            <a:prstGeom prst="ellipse">
              <a:avLst/>
            </a:prstGeom>
            <a:solidFill>
              <a:srgbClr val="FFFFFF"/>
            </a:solidFill>
            <a:ln w="9525" cap="flat">
              <a:solidFill>
                <a:srgbClr val="FFFFFF"/>
              </a:solid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55" name="Oval 141"/>
            <p:cNvSpPr>
              <a:spLocks noChangeArrowheads="1"/>
            </p:cNvSpPr>
            <p:nvPr>
              <p:custDataLst>
                <p:tags r:id="rId108"/>
              </p:custDataLst>
            </p:nvPr>
          </p:nvSpPr>
          <p:spPr bwMode="auto">
            <a:xfrm>
              <a:off x="2587081" y="1198689"/>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56" name="Oval 142"/>
            <p:cNvSpPr>
              <a:spLocks noChangeArrowheads="1"/>
            </p:cNvSpPr>
            <p:nvPr>
              <p:custDataLst>
                <p:tags r:id="rId109"/>
              </p:custDataLst>
            </p:nvPr>
          </p:nvSpPr>
          <p:spPr bwMode="auto">
            <a:xfrm>
              <a:off x="2587081" y="1198689"/>
              <a:ext cx="96293" cy="9629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57" name="Oval 143"/>
            <p:cNvSpPr>
              <a:spLocks noChangeArrowheads="1"/>
            </p:cNvSpPr>
            <p:nvPr>
              <p:custDataLst>
                <p:tags r:id="rId110"/>
              </p:custDataLst>
            </p:nvPr>
          </p:nvSpPr>
          <p:spPr bwMode="auto">
            <a:xfrm>
              <a:off x="2971120" y="1722069"/>
              <a:ext cx="95160"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58" name="Oval 144"/>
            <p:cNvSpPr>
              <a:spLocks noChangeArrowheads="1"/>
            </p:cNvSpPr>
            <p:nvPr>
              <p:custDataLst>
                <p:tags r:id="rId111"/>
              </p:custDataLst>
            </p:nvPr>
          </p:nvSpPr>
          <p:spPr bwMode="auto">
            <a:xfrm>
              <a:off x="2971120" y="1722069"/>
              <a:ext cx="95160" cy="9629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59" name="Oval 145"/>
            <p:cNvSpPr>
              <a:spLocks noChangeArrowheads="1"/>
            </p:cNvSpPr>
            <p:nvPr>
              <p:custDataLst>
                <p:tags r:id="rId112"/>
              </p:custDataLst>
            </p:nvPr>
          </p:nvSpPr>
          <p:spPr bwMode="auto">
            <a:xfrm>
              <a:off x="3354025" y="1626908"/>
              <a:ext cx="96293" cy="95160"/>
            </a:xfrm>
            <a:prstGeom prst="ellipse">
              <a:avLst/>
            </a:prstGeom>
            <a:solidFill>
              <a:srgbClr val="ED7D31"/>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60" name="Oval 146"/>
            <p:cNvSpPr>
              <a:spLocks noChangeArrowheads="1"/>
            </p:cNvSpPr>
            <p:nvPr>
              <p:custDataLst>
                <p:tags r:id="rId113"/>
              </p:custDataLst>
            </p:nvPr>
          </p:nvSpPr>
          <p:spPr bwMode="auto">
            <a:xfrm>
              <a:off x="3354025" y="1626908"/>
              <a:ext cx="96293" cy="95160"/>
            </a:xfrm>
            <a:prstGeom prst="ellipse">
              <a:avLst/>
            </a:prstGeom>
            <a:solidFill>
              <a:srgbClr val="BD4852"/>
            </a:solidFill>
            <a:ln w="9525" cap="flat">
              <a:solidFill>
                <a:srgbClr val="FFFFFF"/>
              </a:solid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61" name="Oval 147"/>
            <p:cNvSpPr>
              <a:spLocks noChangeArrowheads="1"/>
            </p:cNvSpPr>
            <p:nvPr>
              <p:custDataLst>
                <p:tags r:id="rId114"/>
              </p:custDataLst>
            </p:nvPr>
          </p:nvSpPr>
          <p:spPr bwMode="auto">
            <a:xfrm>
              <a:off x="3738063" y="1651831"/>
              <a:ext cx="95160" cy="96293"/>
            </a:xfrm>
            <a:prstGeom prst="ellipse">
              <a:avLst/>
            </a:prstGeom>
            <a:solidFill>
              <a:srgbClr val="ED7D31"/>
            </a:solidFill>
            <a:ln w="0">
              <a:noFill/>
              <a:prstDash val="solid"/>
              <a:round/>
            </a:ln>
            <a:effectLst/>
          </p:spPr>
          <p:txBody>
            <a:bodyPr vert="horz" wrap="square" lIns="91440" tIns="45720" rIns="91440" bIns="45720" numCol="1" anchor="t" anchorCtr="0" compatLnSpc="1">
              <a:normAutofit fontScale="25000" lnSpcReduction="20000"/>
            </a:bodyPr>
            <a:lstStyle/>
            <a:p>
              <a:endParaRPr lang="zh-CN" altLang="en-US" sz="300"/>
            </a:p>
          </p:txBody>
        </p:sp>
        <p:sp>
          <p:nvSpPr>
            <p:cNvPr id="62" name="Oval 148"/>
            <p:cNvSpPr>
              <a:spLocks noChangeArrowheads="1"/>
            </p:cNvSpPr>
            <p:nvPr>
              <p:custDataLst>
                <p:tags r:id="rId115"/>
              </p:custDataLst>
            </p:nvPr>
          </p:nvSpPr>
          <p:spPr bwMode="auto">
            <a:xfrm>
              <a:off x="3738063" y="1651831"/>
              <a:ext cx="95160" cy="96293"/>
            </a:xfrm>
            <a:prstGeom prst="ellipse">
              <a:avLst/>
            </a:prstGeom>
            <a:solidFill>
              <a:srgbClr val="BD4852"/>
            </a:solidFill>
            <a:ln w="9525" cap="flat">
              <a:solidFill>
                <a:srgbClr val="FFFFFF"/>
              </a:solid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63" name="Oval 149"/>
            <p:cNvSpPr>
              <a:spLocks noChangeArrowheads="1"/>
            </p:cNvSpPr>
            <p:nvPr>
              <p:custDataLst>
                <p:tags r:id="rId116"/>
              </p:custDataLst>
            </p:nvPr>
          </p:nvSpPr>
          <p:spPr bwMode="auto">
            <a:xfrm>
              <a:off x="4120968" y="1249667"/>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64" name="Oval 150"/>
            <p:cNvSpPr>
              <a:spLocks noChangeArrowheads="1"/>
            </p:cNvSpPr>
            <p:nvPr>
              <p:custDataLst>
                <p:tags r:id="rId117"/>
              </p:custDataLst>
            </p:nvPr>
          </p:nvSpPr>
          <p:spPr bwMode="auto">
            <a:xfrm>
              <a:off x="4120968" y="1249667"/>
              <a:ext cx="96293" cy="9629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65" name="Oval 151"/>
            <p:cNvSpPr>
              <a:spLocks noChangeArrowheads="1"/>
            </p:cNvSpPr>
            <p:nvPr>
              <p:custDataLst>
                <p:tags r:id="rId118"/>
              </p:custDataLst>
            </p:nvPr>
          </p:nvSpPr>
          <p:spPr bwMode="auto">
            <a:xfrm>
              <a:off x="4505006" y="1818361"/>
              <a:ext cx="95160" cy="95160"/>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66" name="Oval 152"/>
            <p:cNvSpPr>
              <a:spLocks noChangeArrowheads="1"/>
            </p:cNvSpPr>
            <p:nvPr>
              <p:custDataLst>
                <p:tags r:id="rId119"/>
              </p:custDataLst>
            </p:nvPr>
          </p:nvSpPr>
          <p:spPr bwMode="auto">
            <a:xfrm>
              <a:off x="4505006" y="1818361"/>
              <a:ext cx="95160"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67" name="Oval 153"/>
            <p:cNvSpPr>
              <a:spLocks noChangeArrowheads="1"/>
            </p:cNvSpPr>
            <p:nvPr>
              <p:custDataLst>
                <p:tags r:id="rId120"/>
              </p:custDataLst>
            </p:nvPr>
          </p:nvSpPr>
          <p:spPr bwMode="auto">
            <a:xfrm>
              <a:off x="4887912" y="1058214"/>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p>
          </p:txBody>
        </p:sp>
        <p:sp>
          <p:nvSpPr>
            <p:cNvPr id="68" name="Oval 154"/>
            <p:cNvSpPr>
              <a:spLocks noChangeArrowheads="1"/>
            </p:cNvSpPr>
            <p:nvPr>
              <p:custDataLst>
                <p:tags r:id="rId121"/>
              </p:custDataLst>
            </p:nvPr>
          </p:nvSpPr>
          <p:spPr bwMode="auto">
            <a:xfrm>
              <a:off x="4887912" y="1058214"/>
              <a:ext cx="96293"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p>
          </p:txBody>
        </p:sp>
        <p:sp>
          <p:nvSpPr>
            <p:cNvPr id="69" name="Rectangle 155"/>
            <p:cNvSpPr>
              <a:spLocks noChangeArrowheads="1"/>
            </p:cNvSpPr>
            <p:nvPr>
              <p:custDataLst>
                <p:tags r:id="rId122"/>
              </p:custDataLst>
            </p:nvPr>
          </p:nvSpPr>
          <p:spPr bwMode="auto">
            <a:xfrm>
              <a:off x="334963" y="3337521"/>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10</a:t>
              </a:r>
              <a:endParaRPr lang="zh-CN" altLang="zh-CN" sz="1400" dirty="0">
                <a:latin typeface="+mn-ea"/>
              </a:endParaRPr>
            </a:p>
          </p:txBody>
        </p:sp>
        <p:sp>
          <p:nvSpPr>
            <p:cNvPr id="70" name="Rectangle 156"/>
            <p:cNvSpPr>
              <a:spLocks noChangeArrowheads="1"/>
            </p:cNvSpPr>
            <p:nvPr>
              <p:custDataLst>
                <p:tags r:id="rId123"/>
              </p:custDataLst>
            </p:nvPr>
          </p:nvSpPr>
          <p:spPr bwMode="auto">
            <a:xfrm>
              <a:off x="334963" y="2858321"/>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20</a:t>
              </a:r>
              <a:endParaRPr lang="zh-CN" altLang="zh-CN" sz="1400" dirty="0">
                <a:latin typeface="+mn-ea"/>
              </a:endParaRPr>
            </a:p>
          </p:txBody>
        </p:sp>
        <p:sp>
          <p:nvSpPr>
            <p:cNvPr id="71" name="Rectangle 157"/>
            <p:cNvSpPr>
              <a:spLocks noChangeArrowheads="1"/>
            </p:cNvSpPr>
            <p:nvPr>
              <p:custDataLst>
                <p:tags r:id="rId124"/>
              </p:custDataLst>
            </p:nvPr>
          </p:nvSpPr>
          <p:spPr bwMode="auto">
            <a:xfrm>
              <a:off x="334963" y="2382523"/>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30</a:t>
              </a:r>
              <a:endParaRPr lang="zh-CN" altLang="zh-CN" sz="1400" dirty="0">
                <a:latin typeface="+mn-ea"/>
              </a:endParaRPr>
            </a:p>
          </p:txBody>
        </p:sp>
        <p:sp>
          <p:nvSpPr>
            <p:cNvPr id="72" name="Rectangle 158"/>
            <p:cNvSpPr>
              <a:spLocks noChangeArrowheads="1"/>
            </p:cNvSpPr>
            <p:nvPr>
              <p:custDataLst>
                <p:tags r:id="rId125"/>
              </p:custDataLst>
            </p:nvPr>
          </p:nvSpPr>
          <p:spPr bwMode="auto">
            <a:xfrm>
              <a:off x="334963" y="1903325"/>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40</a:t>
              </a:r>
              <a:endParaRPr lang="zh-CN" altLang="zh-CN" sz="1400" dirty="0">
                <a:latin typeface="+mn-ea"/>
              </a:endParaRPr>
            </a:p>
          </p:txBody>
        </p:sp>
        <p:sp>
          <p:nvSpPr>
            <p:cNvPr id="73" name="Rectangle 159"/>
            <p:cNvSpPr>
              <a:spLocks noChangeArrowheads="1"/>
            </p:cNvSpPr>
            <p:nvPr>
              <p:custDataLst>
                <p:tags r:id="rId126"/>
              </p:custDataLst>
            </p:nvPr>
          </p:nvSpPr>
          <p:spPr bwMode="auto">
            <a:xfrm>
              <a:off x="334963" y="1425260"/>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50</a:t>
              </a:r>
              <a:endParaRPr lang="zh-CN" altLang="zh-CN" sz="1400" dirty="0">
                <a:latin typeface="+mn-ea"/>
              </a:endParaRPr>
            </a:p>
          </p:txBody>
        </p:sp>
        <p:sp>
          <p:nvSpPr>
            <p:cNvPr id="74" name="Rectangle 160"/>
            <p:cNvSpPr>
              <a:spLocks noChangeArrowheads="1"/>
            </p:cNvSpPr>
            <p:nvPr>
              <p:custDataLst>
                <p:tags r:id="rId127"/>
              </p:custDataLst>
            </p:nvPr>
          </p:nvSpPr>
          <p:spPr bwMode="auto">
            <a:xfrm>
              <a:off x="334963" y="948326"/>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60</a:t>
              </a:r>
              <a:endParaRPr lang="zh-CN" altLang="zh-CN" sz="1400" dirty="0">
                <a:latin typeface="+mn-ea"/>
              </a:endParaRPr>
            </a:p>
          </p:txBody>
        </p:sp>
        <p:sp>
          <p:nvSpPr>
            <p:cNvPr id="75" name="Rectangle 161"/>
            <p:cNvSpPr>
              <a:spLocks noChangeArrowheads="1"/>
            </p:cNvSpPr>
            <p:nvPr>
              <p:custDataLst>
                <p:tags r:id="rId128"/>
              </p:custDataLst>
            </p:nvPr>
          </p:nvSpPr>
          <p:spPr bwMode="auto">
            <a:xfrm>
              <a:off x="334963" y="470262"/>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70</a:t>
              </a:r>
              <a:endParaRPr lang="zh-CN" altLang="zh-CN" sz="1400" dirty="0">
                <a:latin typeface="+mn-ea"/>
              </a:endParaRPr>
            </a:p>
          </p:txBody>
        </p:sp>
        <p:grpSp>
          <p:nvGrpSpPr>
            <p:cNvPr id="76" name="组合 361"/>
            <p:cNvGrpSpPr/>
            <p:nvPr>
              <p:custDataLst>
                <p:tags r:id="rId129"/>
              </p:custDataLst>
            </p:nvPr>
          </p:nvGrpSpPr>
          <p:grpSpPr>
            <a:xfrm>
              <a:off x="4698705" y="576035"/>
              <a:ext cx="444293" cy="295258"/>
              <a:chOff x="9164402" y="977900"/>
              <a:chExt cx="622599" cy="413752"/>
            </a:xfrm>
          </p:grpSpPr>
          <p:grpSp>
            <p:nvGrpSpPr>
              <p:cNvPr id="132" name="组合 358"/>
              <p:cNvGrpSpPr/>
              <p:nvPr>
                <p:custDataLst>
                  <p:tags r:id="rId185"/>
                </p:custDataLst>
              </p:nvPr>
            </p:nvGrpSpPr>
            <p:grpSpPr>
              <a:xfrm>
                <a:off x="9164402" y="1030788"/>
                <a:ext cx="233363" cy="63500"/>
                <a:chOff x="9164402" y="1047750"/>
                <a:chExt cx="233363" cy="63500"/>
              </a:xfrm>
            </p:grpSpPr>
            <p:sp>
              <p:nvSpPr>
                <p:cNvPr id="140" name="Line 162"/>
                <p:cNvSpPr>
                  <a:spLocks noChangeShapeType="1"/>
                </p:cNvSpPr>
                <p:nvPr>
                  <p:custDataLst>
                    <p:tags r:id="rId193"/>
                  </p:custDataLst>
                </p:nvPr>
              </p:nvSpPr>
              <p:spPr bwMode="auto">
                <a:xfrm>
                  <a:off x="9164402" y="1079500"/>
                  <a:ext cx="233363" cy="0"/>
                </a:xfrm>
                <a:prstGeom prst="line">
                  <a:avLst/>
                </a:prstGeom>
                <a:noFill/>
                <a:ln w="19050" cap="rnd">
                  <a:solidFill>
                    <a:srgbClr val="414A3A"/>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nvGrpSpPr>
                <p:cNvPr id="141" name="组合 357"/>
                <p:cNvGrpSpPr/>
                <p:nvPr>
                  <p:custDataLst>
                    <p:tags r:id="rId194"/>
                  </p:custDataLst>
                </p:nvPr>
              </p:nvGrpSpPr>
              <p:grpSpPr>
                <a:xfrm>
                  <a:off x="9245586" y="1047750"/>
                  <a:ext cx="64227" cy="63500"/>
                  <a:chOff x="9245365" y="952773"/>
                  <a:chExt cx="64227" cy="63500"/>
                </a:xfrm>
              </p:grpSpPr>
              <p:sp>
                <p:nvSpPr>
                  <p:cNvPr id="142" name="Rectangle 163"/>
                  <p:cNvSpPr>
                    <a:spLocks noChangeArrowheads="1"/>
                  </p:cNvSpPr>
                  <p:nvPr>
                    <p:custDataLst>
                      <p:tags r:id="rId195"/>
                    </p:custDataLst>
                  </p:nvPr>
                </p:nvSpPr>
                <p:spPr bwMode="auto">
                  <a:xfrm>
                    <a:off x="9246092" y="952773"/>
                    <a:ext cx="63500" cy="63500"/>
                  </a:xfrm>
                  <a:prstGeom prst="rect">
                    <a:avLst/>
                  </a:prstGeom>
                  <a:solidFill>
                    <a:srgbClr val="414A3A"/>
                  </a:solidFill>
                  <a:ln w="9525">
                    <a:noFill/>
                    <a:miter lim="800000"/>
                  </a:ln>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43" name="Rectangle 164"/>
                  <p:cNvSpPr>
                    <a:spLocks noChangeArrowheads="1"/>
                  </p:cNvSpPr>
                  <p:nvPr>
                    <p:custDataLst>
                      <p:tags r:id="rId196"/>
                    </p:custDataLst>
                  </p:nvPr>
                </p:nvSpPr>
                <p:spPr bwMode="auto">
                  <a:xfrm>
                    <a:off x="9245365" y="952773"/>
                    <a:ext cx="63500" cy="63500"/>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grpSp>
          <p:sp>
            <p:nvSpPr>
              <p:cNvPr id="133" name="Rectangle 165"/>
              <p:cNvSpPr>
                <a:spLocks noChangeArrowheads="1"/>
              </p:cNvSpPr>
              <p:nvPr>
                <p:custDataLst>
                  <p:tags r:id="rId186"/>
                </p:custDataLst>
              </p:nvPr>
            </p:nvSpPr>
            <p:spPr bwMode="auto">
              <a:xfrm>
                <a:off x="9427927" y="977900"/>
                <a:ext cx="3590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spc="225" dirty="0">
                    <a:latin typeface="+mn-ea"/>
                  </a:rPr>
                  <a:t>砂田</a:t>
                </a:r>
                <a:endParaRPr lang="zh-CN" altLang="zh-CN" sz="1400" spc="225" dirty="0">
                  <a:latin typeface="+mn-ea"/>
                </a:endParaRPr>
              </a:p>
            </p:txBody>
          </p:sp>
          <p:grpSp>
            <p:nvGrpSpPr>
              <p:cNvPr id="134" name="组合 360"/>
              <p:cNvGrpSpPr/>
              <p:nvPr>
                <p:custDataLst>
                  <p:tags r:id="rId187"/>
                </p:custDataLst>
              </p:nvPr>
            </p:nvGrpSpPr>
            <p:grpSpPr>
              <a:xfrm>
                <a:off x="9164402" y="1276057"/>
                <a:ext cx="233363" cy="61914"/>
                <a:chOff x="9164402" y="1323234"/>
                <a:chExt cx="233363" cy="61914"/>
              </a:xfrm>
            </p:grpSpPr>
            <p:sp>
              <p:nvSpPr>
                <p:cNvPr id="136" name="Line 166"/>
                <p:cNvSpPr>
                  <a:spLocks noChangeShapeType="1"/>
                </p:cNvSpPr>
                <p:nvPr>
                  <p:custDataLst>
                    <p:tags r:id="rId189"/>
                  </p:custDataLst>
                </p:nvPr>
              </p:nvSpPr>
              <p:spPr bwMode="auto">
                <a:xfrm>
                  <a:off x="9164402" y="1354190"/>
                  <a:ext cx="233363" cy="0"/>
                </a:xfrm>
                <a:prstGeom prst="line">
                  <a:avLst/>
                </a:prstGeom>
                <a:noFill/>
                <a:ln w="19050" cap="rnd">
                  <a:solidFill>
                    <a:srgbClr val="BD485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nvGrpSpPr>
                <p:cNvPr id="137" name="组合 359"/>
                <p:cNvGrpSpPr/>
                <p:nvPr>
                  <p:custDataLst>
                    <p:tags r:id="rId190"/>
                  </p:custDataLst>
                </p:nvPr>
              </p:nvGrpSpPr>
              <p:grpSpPr>
                <a:xfrm>
                  <a:off x="9258572" y="1323234"/>
                  <a:ext cx="63500" cy="61914"/>
                  <a:chOff x="9258572" y="1325667"/>
                  <a:chExt cx="63500" cy="61914"/>
                </a:xfrm>
              </p:grpSpPr>
              <p:sp>
                <p:nvSpPr>
                  <p:cNvPr id="138" name="Oval 167"/>
                  <p:cNvSpPr>
                    <a:spLocks noChangeArrowheads="1"/>
                  </p:cNvSpPr>
                  <p:nvPr>
                    <p:custDataLst>
                      <p:tags r:id="rId191"/>
                    </p:custDataLst>
                  </p:nvPr>
                </p:nvSpPr>
                <p:spPr bwMode="auto">
                  <a:xfrm>
                    <a:off x="9258572" y="1325668"/>
                    <a:ext cx="63500" cy="61913"/>
                  </a:xfrm>
                  <a:prstGeom prst="ellipse">
                    <a:avLst/>
                  </a:prstGeom>
                  <a:solidFill>
                    <a:srgbClr val="BD4852"/>
                  </a:solidFill>
                  <a:ln w="19050">
                    <a:noFill/>
                    <a:prstDash val="solid"/>
                    <a:round/>
                  </a:ln>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39" name="Oval 168"/>
                  <p:cNvSpPr>
                    <a:spLocks noChangeArrowheads="1"/>
                  </p:cNvSpPr>
                  <p:nvPr>
                    <p:custDataLst>
                      <p:tags r:id="rId192"/>
                    </p:custDataLst>
                  </p:nvPr>
                </p:nvSpPr>
                <p:spPr bwMode="auto">
                  <a:xfrm>
                    <a:off x="9258572" y="1325667"/>
                    <a:ext cx="63500" cy="6191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grpSp>
          <p:sp>
            <p:nvSpPr>
              <p:cNvPr id="135" name="Rectangle 169"/>
              <p:cNvSpPr>
                <a:spLocks noChangeArrowheads="1"/>
              </p:cNvSpPr>
              <p:nvPr>
                <p:custDataLst>
                  <p:tags r:id="rId188"/>
                </p:custDataLst>
              </p:nvPr>
            </p:nvSpPr>
            <p:spPr bwMode="auto">
              <a:xfrm>
                <a:off x="9427927" y="1222375"/>
                <a:ext cx="3590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spc="225" dirty="0">
                    <a:latin typeface="+mn-ea"/>
                  </a:rPr>
                  <a:t>裸田</a:t>
                </a:r>
                <a:endParaRPr lang="zh-CN" altLang="zh-CN" sz="1400" spc="225" dirty="0">
                  <a:latin typeface="+mn-ea"/>
                </a:endParaRPr>
              </a:p>
            </p:txBody>
          </p:sp>
        </p:grpSp>
        <p:grpSp>
          <p:nvGrpSpPr>
            <p:cNvPr id="77" name="组合 383"/>
            <p:cNvGrpSpPr/>
            <p:nvPr>
              <p:custDataLst>
                <p:tags r:id="rId130"/>
              </p:custDataLst>
            </p:nvPr>
          </p:nvGrpSpPr>
          <p:grpSpPr>
            <a:xfrm>
              <a:off x="530947" y="533700"/>
              <a:ext cx="4594864" cy="3123899"/>
              <a:chOff x="2650890" y="968372"/>
              <a:chExt cx="6438900" cy="4377600"/>
            </a:xfrm>
          </p:grpSpPr>
          <p:sp>
            <p:nvSpPr>
              <p:cNvPr id="128" name="Line 101"/>
              <p:cNvSpPr>
                <a:spLocks noChangeShapeType="1"/>
              </p:cNvSpPr>
              <p:nvPr>
                <p:custDataLst>
                  <p:tags r:id="rId181"/>
                </p:custDataLst>
              </p:nvPr>
            </p:nvSpPr>
            <p:spPr bwMode="auto">
              <a:xfrm flipH="1" flipV="1">
                <a:off x="2650890" y="968372"/>
                <a:ext cx="0" cy="437760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sz="300"/>
              </a:p>
            </p:txBody>
          </p:sp>
          <p:cxnSp>
            <p:nvCxnSpPr>
              <p:cNvPr id="129" name="直接连接符 128"/>
              <p:cNvCxnSpPr/>
              <p:nvPr>
                <p:custDataLst>
                  <p:tags r:id="rId182"/>
                </p:custDataLst>
              </p:nvPr>
            </p:nvCxnSpPr>
            <p:spPr>
              <a:xfrm flipH="1">
                <a:off x="4799077" y="4985972"/>
                <a:ext cx="0" cy="36000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cxnSp>
          <p:cxnSp>
            <p:nvCxnSpPr>
              <p:cNvPr id="130" name="直接连接符 129"/>
              <p:cNvCxnSpPr/>
              <p:nvPr>
                <p:custDataLst>
                  <p:tags r:id="rId183"/>
                </p:custDataLst>
              </p:nvPr>
            </p:nvCxnSpPr>
            <p:spPr>
              <a:xfrm flipH="1">
                <a:off x="6942008" y="4985972"/>
                <a:ext cx="0" cy="36000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cxnSp>
          <p:cxnSp>
            <p:nvCxnSpPr>
              <p:cNvPr id="131" name="直接连接符 130"/>
              <p:cNvCxnSpPr/>
              <p:nvPr>
                <p:custDataLst>
                  <p:tags r:id="rId184"/>
                </p:custDataLst>
              </p:nvPr>
            </p:nvCxnSpPr>
            <p:spPr>
              <a:xfrm flipH="1">
                <a:off x="9089790" y="4985972"/>
                <a:ext cx="0" cy="36000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cxnSp>
        </p:grpSp>
        <p:grpSp>
          <p:nvGrpSpPr>
            <p:cNvPr id="78" name="组合 386"/>
            <p:cNvGrpSpPr/>
            <p:nvPr>
              <p:custDataLst>
                <p:tags r:id="rId131"/>
              </p:custDataLst>
            </p:nvPr>
          </p:nvGrpSpPr>
          <p:grpSpPr>
            <a:xfrm>
              <a:off x="560402" y="3467032"/>
              <a:ext cx="1503513" cy="153743"/>
              <a:chOff x="2692166" y="5075882"/>
              <a:chExt cx="2106911" cy="215444"/>
            </a:xfrm>
          </p:grpSpPr>
          <p:cxnSp>
            <p:nvCxnSpPr>
              <p:cNvPr id="126" name="直接连接符 125"/>
              <p:cNvCxnSpPr/>
              <p:nvPr>
                <p:custDataLst>
                  <p:tags r:id="rId179"/>
                </p:custDataLst>
              </p:nvPr>
            </p:nvCxnSpPr>
            <p:spPr>
              <a:xfrm>
                <a:off x="2692166" y="5165972"/>
                <a:ext cx="21069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Rectangle 70"/>
              <p:cNvSpPr>
                <a:spLocks noChangeArrowheads="1"/>
              </p:cNvSpPr>
              <p:nvPr>
                <p:custDataLst>
                  <p:tags r:id="rId180"/>
                </p:custDataLst>
              </p:nvPr>
            </p:nvSpPr>
            <p:spPr bwMode="auto">
              <a:xfrm>
                <a:off x="3428811" y="5075882"/>
                <a:ext cx="625429" cy="215444"/>
              </a:xfrm>
              <a:prstGeom prst="rect">
                <a:avLst/>
              </a:prstGeom>
              <a:solidFill>
                <a:srgbClr val="FFFFFF"/>
              </a:solidFill>
              <a:ln>
                <a:noFill/>
              </a:ln>
            </p:spPr>
            <p:txBody>
              <a:bodyPr vert="horz" wrap="squar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900" dirty="0">
                    <a:latin typeface="+mn-ea"/>
                  </a:rPr>
                  <a:t>2006</a:t>
                </a:r>
                <a:r>
                  <a:rPr lang="zh-CN" altLang="en-US" sz="900" dirty="0">
                    <a:latin typeface="+mn-ea"/>
                  </a:rPr>
                  <a:t>年</a:t>
                </a:r>
                <a:endParaRPr lang="zh-CN" altLang="zh-CN" sz="1400" dirty="0">
                  <a:latin typeface="+mn-ea"/>
                </a:endParaRPr>
              </a:p>
            </p:txBody>
          </p:sp>
        </p:grpSp>
        <p:grpSp>
          <p:nvGrpSpPr>
            <p:cNvPr id="79" name="组合 385"/>
            <p:cNvGrpSpPr/>
            <p:nvPr>
              <p:custDataLst>
                <p:tags r:id="rId132"/>
              </p:custDataLst>
            </p:nvPr>
          </p:nvGrpSpPr>
          <p:grpSpPr>
            <a:xfrm>
              <a:off x="2061650" y="3467032"/>
              <a:ext cx="1503513" cy="153743"/>
              <a:chOff x="4795903" y="5080209"/>
              <a:chExt cx="2106911" cy="215444"/>
            </a:xfrm>
          </p:grpSpPr>
          <p:cxnSp>
            <p:nvCxnSpPr>
              <p:cNvPr id="124" name="直接连接符 123"/>
              <p:cNvCxnSpPr/>
              <p:nvPr>
                <p:custDataLst>
                  <p:tags r:id="rId177"/>
                </p:custDataLst>
              </p:nvPr>
            </p:nvCxnSpPr>
            <p:spPr>
              <a:xfrm>
                <a:off x="4795903" y="5170298"/>
                <a:ext cx="21069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Rectangle 70"/>
              <p:cNvSpPr>
                <a:spLocks noChangeArrowheads="1"/>
              </p:cNvSpPr>
              <p:nvPr>
                <p:custDataLst>
                  <p:tags r:id="rId178"/>
                </p:custDataLst>
              </p:nvPr>
            </p:nvSpPr>
            <p:spPr bwMode="auto">
              <a:xfrm>
                <a:off x="5532548" y="5080209"/>
                <a:ext cx="625429" cy="215444"/>
              </a:xfrm>
              <a:prstGeom prst="rect">
                <a:avLst/>
              </a:prstGeom>
              <a:solidFill>
                <a:srgbClr val="FFFFFF"/>
              </a:solidFill>
              <a:ln>
                <a:noFill/>
              </a:ln>
            </p:spPr>
            <p:txBody>
              <a:bodyPr vert="horz" wrap="squar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900" dirty="0">
                    <a:latin typeface="+mn-ea"/>
                  </a:rPr>
                  <a:t>2007</a:t>
                </a:r>
                <a:r>
                  <a:rPr lang="zh-CN" altLang="en-US" sz="900" dirty="0">
                    <a:latin typeface="+mn-ea"/>
                  </a:rPr>
                  <a:t>年</a:t>
                </a:r>
                <a:endParaRPr lang="zh-CN" altLang="zh-CN" sz="1400" dirty="0">
                  <a:latin typeface="+mn-ea"/>
                </a:endParaRPr>
              </a:p>
            </p:txBody>
          </p:sp>
        </p:grpSp>
        <p:grpSp>
          <p:nvGrpSpPr>
            <p:cNvPr id="80" name="组合 384"/>
            <p:cNvGrpSpPr/>
            <p:nvPr>
              <p:custDataLst>
                <p:tags r:id="rId133"/>
              </p:custDataLst>
            </p:nvPr>
          </p:nvGrpSpPr>
          <p:grpSpPr>
            <a:xfrm>
              <a:off x="3595291" y="3467032"/>
              <a:ext cx="1503513" cy="153743"/>
              <a:chOff x="6945032" y="5079807"/>
              <a:chExt cx="2106911" cy="215444"/>
            </a:xfrm>
          </p:grpSpPr>
          <p:cxnSp>
            <p:nvCxnSpPr>
              <p:cNvPr id="122" name="直接连接符 121"/>
              <p:cNvCxnSpPr/>
              <p:nvPr>
                <p:custDataLst>
                  <p:tags r:id="rId175"/>
                </p:custDataLst>
              </p:nvPr>
            </p:nvCxnSpPr>
            <p:spPr>
              <a:xfrm>
                <a:off x="6945032" y="5169896"/>
                <a:ext cx="21069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Rectangle 70"/>
              <p:cNvSpPr>
                <a:spLocks noChangeArrowheads="1"/>
              </p:cNvSpPr>
              <p:nvPr>
                <p:custDataLst>
                  <p:tags r:id="rId176"/>
                </p:custDataLst>
              </p:nvPr>
            </p:nvSpPr>
            <p:spPr bwMode="auto">
              <a:xfrm>
                <a:off x="7681677" y="5079807"/>
                <a:ext cx="625429" cy="215444"/>
              </a:xfrm>
              <a:prstGeom prst="rect">
                <a:avLst/>
              </a:prstGeom>
              <a:solidFill>
                <a:srgbClr val="FFFFFF"/>
              </a:solidFill>
              <a:ln>
                <a:noFill/>
              </a:ln>
            </p:spPr>
            <p:txBody>
              <a:bodyPr vert="horz" wrap="squar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900" dirty="0">
                    <a:latin typeface="+mn-ea"/>
                  </a:rPr>
                  <a:t>2008</a:t>
                </a:r>
                <a:r>
                  <a:rPr lang="zh-CN" altLang="en-US" sz="900" dirty="0">
                    <a:latin typeface="+mn-ea"/>
                  </a:rPr>
                  <a:t>年</a:t>
                </a:r>
                <a:endParaRPr lang="zh-CN" altLang="zh-CN" sz="1400" dirty="0">
                  <a:latin typeface="+mn-ea"/>
                </a:endParaRPr>
              </a:p>
            </p:txBody>
          </p:sp>
        </p:grpSp>
        <p:grpSp>
          <p:nvGrpSpPr>
            <p:cNvPr id="81" name="组合 330"/>
            <p:cNvGrpSpPr/>
            <p:nvPr>
              <p:custDataLst>
                <p:tags r:id="rId134"/>
              </p:custDataLst>
            </p:nvPr>
          </p:nvGrpSpPr>
          <p:grpSpPr>
            <a:xfrm>
              <a:off x="845315" y="3219442"/>
              <a:ext cx="1345993" cy="127723"/>
              <a:chOff x="3091421" y="4731971"/>
              <a:chExt cx="1886174" cy="178982"/>
            </a:xfrm>
          </p:grpSpPr>
          <p:grpSp>
            <p:nvGrpSpPr>
              <p:cNvPr id="110" name="组合 317"/>
              <p:cNvGrpSpPr/>
              <p:nvPr>
                <p:custDataLst>
                  <p:tags r:id="rId163"/>
                </p:custDataLst>
              </p:nvPr>
            </p:nvGrpSpPr>
            <p:grpSpPr>
              <a:xfrm>
                <a:off x="3091421" y="4735610"/>
                <a:ext cx="212502" cy="169278"/>
                <a:chOff x="4429821" y="5800975"/>
                <a:chExt cx="212502" cy="169278"/>
              </a:xfrm>
            </p:grpSpPr>
            <p:sp>
              <p:nvSpPr>
                <p:cNvPr id="120" name="Rectangle 66"/>
                <p:cNvSpPr>
                  <a:spLocks noChangeArrowheads="1"/>
                </p:cNvSpPr>
                <p:nvPr>
                  <p:custDataLst>
                    <p:tags r:id="rId173"/>
                  </p:custDataLst>
                </p:nvPr>
              </p:nvSpPr>
              <p:spPr bwMode="auto">
                <a:xfrm>
                  <a:off x="4429821"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3</a:t>
                  </a:r>
                  <a:endParaRPr lang="zh-CN" altLang="zh-CN" sz="1400" dirty="0">
                    <a:latin typeface="+mn-ea"/>
                  </a:endParaRPr>
                </a:p>
              </p:txBody>
            </p:sp>
            <p:sp>
              <p:nvSpPr>
                <p:cNvPr id="121" name="Rectangle 67"/>
                <p:cNvSpPr>
                  <a:spLocks noChangeArrowheads="1"/>
                </p:cNvSpPr>
                <p:nvPr>
                  <p:custDataLst>
                    <p:tags r:id="rId174"/>
                  </p:custDataLst>
                </p:nvPr>
              </p:nvSpPr>
              <p:spPr bwMode="auto">
                <a:xfrm>
                  <a:off x="4501258"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111" name="组合 318"/>
              <p:cNvGrpSpPr/>
              <p:nvPr>
                <p:custDataLst>
                  <p:tags r:id="rId164"/>
                </p:custDataLst>
              </p:nvPr>
            </p:nvGrpSpPr>
            <p:grpSpPr>
              <a:xfrm>
                <a:off x="3653057" y="4735610"/>
                <a:ext cx="212502" cy="169278"/>
                <a:chOff x="4966396" y="5800975"/>
                <a:chExt cx="212502" cy="169278"/>
              </a:xfrm>
            </p:grpSpPr>
            <p:sp>
              <p:nvSpPr>
                <p:cNvPr id="118" name="Rectangle 68"/>
                <p:cNvSpPr>
                  <a:spLocks noChangeArrowheads="1"/>
                </p:cNvSpPr>
                <p:nvPr>
                  <p:custDataLst>
                    <p:tags r:id="rId171"/>
                  </p:custDataLst>
                </p:nvPr>
              </p:nvSpPr>
              <p:spPr bwMode="auto">
                <a:xfrm>
                  <a:off x="4966396"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6</a:t>
                  </a:r>
                  <a:endParaRPr lang="zh-CN" altLang="zh-CN" sz="1400" dirty="0">
                    <a:latin typeface="+mn-ea"/>
                  </a:endParaRPr>
                </a:p>
              </p:txBody>
            </p:sp>
            <p:sp>
              <p:nvSpPr>
                <p:cNvPr id="119" name="Rectangle 69"/>
                <p:cNvSpPr>
                  <a:spLocks noChangeArrowheads="1"/>
                </p:cNvSpPr>
                <p:nvPr>
                  <p:custDataLst>
                    <p:tags r:id="rId172"/>
                  </p:custDataLst>
                </p:nvPr>
              </p:nvSpPr>
              <p:spPr bwMode="auto">
                <a:xfrm>
                  <a:off x="5037833"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112" name="组合 328"/>
              <p:cNvGrpSpPr/>
              <p:nvPr>
                <p:custDataLst>
                  <p:tags r:id="rId165"/>
                </p:custDataLst>
              </p:nvPr>
            </p:nvGrpSpPr>
            <p:grpSpPr>
              <a:xfrm>
                <a:off x="4189178" y="4731971"/>
                <a:ext cx="212502" cy="169278"/>
                <a:chOff x="4220927" y="4731971"/>
                <a:chExt cx="212502" cy="169278"/>
              </a:xfrm>
            </p:grpSpPr>
            <p:sp>
              <p:nvSpPr>
                <p:cNvPr id="116" name="Rectangle 70"/>
                <p:cNvSpPr>
                  <a:spLocks noChangeArrowheads="1"/>
                </p:cNvSpPr>
                <p:nvPr>
                  <p:custDataLst>
                    <p:tags r:id="rId169"/>
                  </p:custDataLst>
                </p:nvPr>
              </p:nvSpPr>
              <p:spPr bwMode="auto">
                <a:xfrm>
                  <a:off x="4220927" y="4731971"/>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9</a:t>
                  </a:r>
                  <a:endParaRPr lang="zh-CN" altLang="zh-CN" sz="1400" dirty="0">
                    <a:latin typeface="+mn-ea"/>
                  </a:endParaRPr>
                </a:p>
              </p:txBody>
            </p:sp>
            <p:sp>
              <p:nvSpPr>
                <p:cNvPr id="117" name="Rectangle 71"/>
                <p:cNvSpPr>
                  <a:spLocks noChangeArrowheads="1"/>
                </p:cNvSpPr>
                <p:nvPr>
                  <p:custDataLst>
                    <p:tags r:id="rId170"/>
                  </p:custDataLst>
                </p:nvPr>
              </p:nvSpPr>
              <p:spPr bwMode="auto">
                <a:xfrm>
                  <a:off x="4292364" y="4731971"/>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113" name="组合 329"/>
              <p:cNvGrpSpPr/>
              <p:nvPr>
                <p:custDataLst>
                  <p:tags r:id="rId166"/>
                </p:custDataLst>
              </p:nvPr>
            </p:nvGrpSpPr>
            <p:grpSpPr>
              <a:xfrm>
                <a:off x="4692069" y="4741675"/>
                <a:ext cx="285526" cy="169278"/>
                <a:chOff x="4720989" y="4731971"/>
                <a:chExt cx="285526" cy="169278"/>
              </a:xfrm>
            </p:grpSpPr>
            <p:sp>
              <p:nvSpPr>
                <p:cNvPr id="114" name="Rectangle 72"/>
                <p:cNvSpPr>
                  <a:spLocks noChangeArrowheads="1"/>
                </p:cNvSpPr>
                <p:nvPr>
                  <p:custDataLst>
                    <p:tags r:id="rId167"/>
                  </p:custDataLst>
                </p:nvPr>
              </p:nvSpPr>
              <p:spPr bwMode="auto">
                <a:xfrm>
                  <a:off x="4720989" y="4731971"/>
                  <a:ext cx="166712"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12</a:t>
                  </a:r>
                  <a:endParaRPr lang="zh-CN" altLang="zh-CN" sz="1400" dirty="0">
                    <a:latin typeface="+mn-ea"/>
                  </a:endParaRPr>
                </a:p>
              </p:txBody>
            </p:sp>
            <p:sp>
              <p:nvSpPr>
                <p:cNvPr id="115" name="Rectangle 73"/>
                <p:cNvSpPr>
                  <a:spLocks noChangeArrowheads="1"/>
                </p:cNvSpPr>
                <p:nvPr>
                  <p:custDataLst>
                    <p:tags r:id="rId168"/>
                  </p:custDataLst>
                </p:nvPr>
              </p:nvSpPr>
              <p:spPr bwMode="auto">
                <a:xfrm>
                  <a:off x="4865451" y="4731971"/>
                  <a:ext cx="141064"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grpSp>
          <p:nvGrpSpPr>
            <p:cNvPr id="82" name="组合 331"/>
            <p:cNvGrpSpPr/>
            <p:nvPr>
              <p:custDataLst>
                <p:tags r:id="rId135"/>
              </p:custDataLst>
            </p:nvPr>
          </p:nvGrpSpPr>
          <p:grpSpPr>
            <a:xfrm>
              <a:off x="2365453" y="3219442"/>
              <a:ext cx="1345993" cy="127723"/>
              <a:chOff x="3091421" y="4731971"/>
              <a:chExt cx="1886174" cy="178982"/>
            </a:xfrm>
          </p:grpSpPr>
          <p:grpSp>
            <p:nvGrpSpPr>
              <p:cNvPr id="98" name="组合 332"/>
              <p:cNvGrpSpPr/>
              <p:nvPr>
                <p:custDataLst>
                  <p:tags r:id="rId151"/>
                </p:custDataLst>
              </p:nvPr>
            </p:nvGrpSpPr>
            <p:grpSpPr>
              <a:xfrm>
                <a:off x="3091421" y="4735610"/>
                <a:ext cx="212502" cy="169278"/>
                <a:chOff x="4429821" y="5800975"/>
                <a:chExt cx="212502" cy="169278"/>
              </a:xfrm>
            </p:grpSpPr>
            <p:sp>
              <p:nvSpPr>
                <p:cNvPr id="108" name="Rectangle 66"/>
                <p:cNvSpPr>
                  <a:spLocks noChangeArrowheads="1"/>
                </p:cNvSpPr>
                <p:nvPr>
                  <p:custDataLst>
                    <p:tags r:id="rId161"/>
                  </p:custDataLst>
                </p:nvPr>
              </p:nvSpPr>
              <p:spPr bwMode="auto">
                <a:xfrm>
                  <a:off x="4429821"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3</a:t>
                  </a:r>
                  <a:endParaRPr lang="zh-CN" altLang="zh-CN" sz="1400" dirty="0">
                    <a:latin typeface="+mn-ea"/>
                  </a:endParaRPr>
                </a:p>
              </p:txBody>
            </p:sp>
            <p:sp>
              <p:nvSpPr>
                <p:cNvPr id="109" name="Rectangle 67"/>
                <p:cNvSpPr>
                  <a:spLocks noChangeArrowheads="1"/>
                </p:cNvSpPr>
                <p:nvPr>
                  <p:custDataLst>
                    <p:tags r:id="rId162"/>
                  </p:custDataLst>
                </p:nvPr>
              </p:nvSpPr>
              <p:spPr bwMode="auto">
                <a:xfrm>
                  <a:off x="4501258"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99" name="组合 333"/>
              <p:cNvGrpSpPr/>
              <p:nvPr>
                <p:custDataLst>
                  <p:tags r:id="rId152"/>
                </p:custDataLst>
              </p:nvPr>
            </p:nvGrpSpPr>
            <p:grpSpPr>
              <a:xfrm>
                <a:off x="3653057" y="4735610"/>
                <a:ext cx="212502" cy="169278"/>
                <a:chOff x="4966396" y="5800975"/>
                <a:chExt cx="212502" cy="169278"/>
              </a:xfrm>
            </p:grpSpPr>
            <p:sp>
              <p:nvSpPr>
                <p:cNvPr id="106" name="Rectangle 68"/>
                <p:cNvSpPr>
                  <a:spLocks noChangeArrowheads="1"/>
                </p:cNvSpPr>
                <p:nvPr>
                  <p:custDataLst>
                    <p:tags r:id="rId159"/>
                  </p:custDataLst>
                </p:nvPr>
              </p:nvSpPr>
              <p:spPr bwMode="auto">
                <a:xfrm>
                  <a:off x="4966396"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6</a:t>
                  </a:r>
                  <a:endParaRPr lang="zh-CN" altLang="zh-CN" sz="1400" dirty="0">
                    <a:latin typeface="+mn-ea"/>
                  </a:endParaRPr>
                </a:p>
              </p:txBody>
            </p:sp>
            <p:sp>
              <p:nvSpPr>
                <p:cNvPr id="107" name="Rectangle 69"/>
                <p:cNvSpPr>
                  <a:spLocks noChangeArrowheads="1"/>
                </p:cNvSpPr>
                <p:nvPr>
                  <p:custDataLst>
                    <p:tags r:id="rId160"/>
                  </p:custDataLst>
                </p:nvPr>
              </p:nvSpPr>
              <p:spPr bwMode="auto">
                <a:xfrm>
                  <a:off x="5037833"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100" name="组合 334"/>
              <p:cNvGrpSpPr/>
              <p:nvPr>
                <p:custDataLst>
                  <p:tags r:id="rId153"/>
                </p:custDataLst>
              </p:nvPr>
            </p:nvGrpSpPr>
            <p:grpSpPr>
              <a:xfrm>
                <a:off x="4189178" y="4731971"/>
                <a:ext cx="212502" cy="169278"/>
                <a:chOff x="4220927" y="4731971"/>
                <a:chExt cx="212502" cy="169278"/>
              </a:xfrm>
            </p:grpSpPr>
            <p:sp>
              <p:nvSpPr>
                <p:cNvPr id="104" name="Rectangle 70"/>
                <p:cNvSpPr>
                  <a:spLocks noChangeArrowheads="1"/>
                </p:cNvSpPr>
                <p:nvPr>
                  <p:custDataLst>
                    <p:tags r:id="rId157"/>
                  </p:custDataLst>
                </p:nvPr>
              </p:nvSpPr>
              <p:spPr bwMode="auto">
                <a:xfrm>
                  <a:off x="4220927" y="4731971"/>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9</a:t>
                  </a:r>
                  <a:endParaRPr lang="zh-CN" altLang="zh-CN" sz="1400" dirty="0">
                    <a:latin typeface="+mn-ea"/>
                  </a:endParaRPr>
                </a:p>
              </p:txBody>
            </p:sp>
            <p:sp>
              <p:nvSpPr>
                <p:cNvPr id="105" name="Rectangle 71"/>
                <p:cNvSpPr>
                  <a:spLocks noChangeArrowheads="1"/>
                </p:cNvSpPr>
                <p:nvPr>
                  <p:custDataLst>
                    <p:tags r:id="rId158"/>
                  </p:custDataLst>
                </p:nvPr>
              </p:nvSpPr>
              <p:spPr bwMode="auto">
                <a:xfrm>
                  <a:off x="4292364" y="4731971"/>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101" name="组合 335"/>
              <p:cNvGrpSpPr/>
              <p:nvPr>
                <p:custDataLst>
                  <p:tags r:id="rId154"/>
                </p:custDataLst>
              </p:nvPr>
            </p:nvGrpSpPr>
            <p:grpSpPr>
              <a:xfrm>
                <a:off x="4692069" y="4741675"/>
                <a:ext cx="285526" cy="169278"/>
                <a:chOff x="4720989" y="4731971"/>
                <a:chExt cx="285526" cy="169278"/>
              </a:xfrm>
            </p:grpSpPr>
            <p:sp>
              <p:nvSpPr>
                <p:cNvPr id="102" name="Rectangle 72"/>
                <p:cNvSpPr>
                  <a:spLocks noChangeArrowheads="1"/>
                </p:cNvSpPr>
                <p:nvPr>
                  <p:custDataLst>
                    <p:tags r:id="rId155"/>
                  </p:custDataLst>
                </p:nvPr>
              </p:nvSpPr>
              <p:spPr bwMode="auto">
                <a:xfrm>
                  <a:off x="4720989" y="4731971"/>
                  <a:ext cx="166712"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12</a:t>
                  </a:r>
                  <a:endParaRPr lang="zh-CN" altLang="zh-CN" sz="1400" dirty="0">
                    <a:latin typeface="+mn-ea"/>
                  </a:endParaRPr>
                </a:p>
              </p:txBody>
            </p:sp>
            <p:sp>
              <p:nvSpPr>
                <p:cNvPr id="103" name="Rectangle 73"/>
                <p:cNvSpPr>
                  <a:spLocks noChangeArrowheads="1"/>
                </p:cNvSpPr>
                <p:nvPr>
                  <p:custDataLst>
                    <p:tags r:id="rId156"/>
                  </p:custDataLst>
                </p:nvPr>
              </p:nvSpPr>
              <p:spPr bwMode="auto">
                <a:xfrm>
                  <a:off x="4865451" y="4731971"/>
                  <a:ext cx="141064"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grpSp>
          <p:nvGrpSpPr>
            <p:cNvPr id="83" name="组合 344"/>
            <p:cNvGrpSpPr/>
            <p:nvPr>
              <p:custDataLst>
                <p:tags r:id="rId136"/>
              </p:custDataLst>
            </p:nvPr>
          </p:nvGrpSpPr>
          <p:grpSpPr>
            <a:xfrm>
              <a:off x="3885593" y="3219442"/>
              <a:ext cx="1345993" cy="127723"/>
              <a:chOff x="3091421" y="4731971"/>
              <a:chExt cx="1886174" cy="178982"/>
            </a:xfrm>
          </p:grpSpPr>
          <p:grpSp>
            <p:nvGrpSpPr>
              <p:cNvPr id="86" name="组合 345"/>
              <p:cNvGrpSpPr/>
              <p:nvPr>
                <p:custDataLst>
                  <p:tags r:id="rId139"/>
                </p:custDataLst>
              </p:nvPr>
            </p:nvGrpSpPr>
            <p:grpSpPr>
              <a:xfrm>
                <a:off x="3091421" y="4735610"/>
                <a:ext cx="212502" cy="169278"/>
                <a:chOff x="4429821" y="5800975"/>
                <a:chExt cx="212502" cy="169278"/>
              </a:xfrm>
            </p:grpSpPr>
            <p:sp>
              <p:nvSpPr>
                <p:cNvPr id="96" name="Rectangle 66"/>
                <p:cNvSpPr>
                  <a:spLocks noChangeArrowheads="1"/>
                </p:cNvSpPr>
                <p:nvPr>
                  <p:custDataLst>
                    <p:tags r:id="rId149"/>
                  </p:custDataLst>
                </p:nvPr>
              </p:nvSpPr>
              <p:spPr bwMode="auto">
                <a:xfrm>
                  <a:off x="4429821"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3</a:t>
                  </a:r>
                  <a:endParaRPr lang="zh-CN" altLang="zh-CN" sz="1400" dirty="0">
                    <a:latin typeface="+mn-ea"/>
                  </a:endParaRPr>
                </a:p>
              </p:txBody>
            </p:sp>
            <p:sp>
              <p:nvSpPr>
                <p:cNvPr id="97" name="Rectangle 67"/>
                <p:cNvSpPr>
                  <a:spLocks noChangeArrowheads="1"/>
                </p:cNvSpPr>
                <p:nvPr>
                  <p:custDataLst>
                    <p:tags r:id="rId150"/>
                  </p:custDataLst>
                </p:nvPr>
              </p:nvSpPr>
              <p:spPr bwMode="auto">
                <a:xfrm>
                  <a:off x="4501258"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87" name="组合 346"/>
              <p:cNvGrpSpPr/>
              <p:nvPr>
                <p:custDataLst>
                  <p:tags r:id="rId140"/>
                </p:custDataLst>
              </p:nvPr>
            </p:nvGrpSpPr>
            <p:grpSpPr>
              <a:xfrm>
                <a:off x="3653057" y="4735610"/>
                <a:ext cx="212502" cy="169278"/>
                <a:chOff x="4966396" y="5800975"/>
                <a:chExt cx="212502" cy="169278"/>
              </a:xfrm>
            </p:grpSpPr>
            <p:sp>
              <p:nvSpPr>
                <p:cNvPr id="94" name="Rectangle 68"/>
                <p:cNvSpPr>
                  <a:spLocks noChangeArrowheads="1"/>
                </p:cNvSpPr>
                <p:nvPr>
                  <p:custDataLst>
                    <p:tags r:id="rId147"/>
                  </p:custDataLst>
                </p:nvPr>
              </p:nvSpPr>
              <p:spPr bwMode="auto">
                <a:xfrm>
                  <a:off x="4966396"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6</a:t>
                  </a:r>
                  <a:endParaRPr lang="zh-CN" altLang="zh-CN" sz="1400" dirty="0">
                    <a:latin typeface="+mn-ea"/>
                  </a:endParaRPr>
                </a:p>
              </p:txBody>
            </p:sp>
            <p:sp>
              <p:nvSpPr>
                <p:cNvPr id="95" name="Rectangle 69"/>
                <p:cNvSpPr>
                  <a:spLocks noChangeArrowheads="1"/>
                </p:cNvSpPr>
                <p:nvPr>
                  <p:custDataLst>
                    <p:tags r:id="rId148"/>
                  </p:custDataLst>
                </p:nvPr>
              </p:nvSpPr>
              <p:spPr bwMode="auto">
                <a:xfrm>
                  <a:off x="5037833"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88" name="组合 347"/>
              <p:cNvGrpSpPr/>
              <p:nvPr>
                <p:custDataLst>
                  <p:tags r:id="rId141"/>
                </p:custDataLst>
              </p:nvPr>
            </p:nvGrpSpPr>
            <p:grpSpPr>
              <a:xfrm>
                <a:off x="4189178" y="4731971"/>
                <a:ext cx="212502" cy="169278"/>
                <a:chOff x="4220927" y="4731971"/>
                <a:chExt cx="212502" cy="169278"/>
              </a:xfrm>
            </p:grpSpPr>
            <p:sp>
              <p:nvSpPr>
                <p:cNvPr id="92" name="Rectangle 70"/>
                <p:cNvSpPr>
                  <a:spLocks noChangeArrowheads="1"/>
                </p:cNvSpPr>
                <p:nvPr>
                  <p:custDataLst>
                    <p:tags r:id="rId145"/>
                  </p:custDataLst>
                </p:nvPr>
              </p:nvSpPr>
              <p:spPr bwMode="auto">
                <a:xfrm>
                  <a:off x="4220927" y="4731971"/>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9</a:t>
                  </a:r>
                  <a:endParaRPr lang="zh-CN" altLang="zh-CN" sz="1400" dirty="0">
                    <a:latin typeface="+mn-ea"/>
                  </a:endParaRPr>
                </a:p>
              </p:txBody>
            </p:sp>
            <p:sp>
              <p:nvSpPr>
                <p:cNvPr id="93" name="Rectangle 71"/>
                <p:cNvSpPr>
                  <a:spLocks noChangeArrowheads="1"/>
                </p:cNvSpPr>
                <p:nvPr>
                  <p:custDataLst>
                    <p:tags r:id="rId146"/>
                  </p:custDataLst>
                </p:nvPr>
              </p:nvSpPr>
              <p:spPr bwMode="auto">
                <a:xfrm>
                  <a:off x="4292364" y="4731971"/>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89" name="组合 348"/>
              <p:cNvGrpSpPr/>
              <p:nvPr>
                <p:custDataLst>
                  <p:tags r:id="rId142"/>
                </p:custDataLst>
              </p:nvPr>
            </p:nvGrpSpPr>
            <p:grpSpPr>
              <a:xfrm>
                <a:off x="4692069" y="4741675"/>
                <a:ext cx="285526" cy="169278"/>
                <a:chOff x="4720989" y="4731971"/>
                <a:chExt cx="285526" cy="169278"/>
              </a:xfrm>
            </p:grpSpPr>
            <p:sp>
              <p:nvSpPr>
                <p:cNvPr id="90" name="Rectangle 72"/>
                <p:cNvSpPr>
                  <a:spLocks noChangeArrowheads="1"/>
                </p:cNvSpPr>
                <p:nvPr>
                  <p:custDataLst>
                    <p:tags r:id="rId143"/>
                  </p:custDataLst>
                </p:nvPr>
              </p:nvSpPr>
              <p:spPr bwMode="auto">
                <a:xfrm>
                  <a:off x="4720989" y="4731971"/>
                  <a:ext cx="166712"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12</a:t>
                  </a:r>
                  <a:endParaRPr lang="zh-CN" altLang="zh-CN" sz="1400" dirty="0">
                    <a:latin typeface="+mn-ea"/>
                  </a:endParaRPr>
                </a:p>
              </p:txBody>
            </p:sp>
            <p:sp>
              <p:nvSpPr>
                <p:cNvPr id="91" name="Rectangle 73"/>
                <p:cNvSpPr>
                  <a:spLocks noChangeArrowheads="1"/>
                </p:cNvSpPr>
                <p:nvPr>
                  <p:custDataLst>
                    <p:tags r:id="rId144"/>
                  </p:custDataLst>
                </p:nvPr>
              </p:nvSpPr>
              <p:spPr bwMode="auto">
                <a:xfrm>
                  <a:off x="4865451" y="4731971"/>
                  <a:ext cx="141064"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sp>
          <p:nvSpPr>
            <p:cNvPr id="84" name="Rectangle 169"/>
            <p:cNvSpPr>
              <a:spLocks noChangeArrowheads="1"/>
            </p:cNvSpPr>
            <p:nvPr>
              <p:custDataLst>
                <p:tags r:id="rId137"/>
              </p:custDataLst>
            </p:nvPr>
          </p:nvSpPr>
          <p:spPr bwMode="auto">
            <a:xfrm>
              <a:off x="583357" y="353220"/>
              <a:ext cx="642883"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1050" spc="225" dirty="0">
                  <a:latin typeface="+mn-ea"/>
                </a:rPr>
                <a:t>蒸发量</a:t>
              </a:r>
              <a:r>
                <a:rPr lang="en-US" altLang="zh-CN" sz="1050" spc="225" dirty="0">
                  <a:latin typeface="+mn-ea"/>
                </a:rPr>
                <a:t>/</a:t>
              </a:r>
              <a:r>
                <a:rPr lang="en-US" altLang="zh-CN" sz="1050" dirty="0">
                  <a:latin typeface="+mn-ea"/>
                </a:rPr>
                <a:t>mm</a:t>
              </a:r>
              <a:endParaRPr lang="zh-CN" altLang="zh-CN" sz="2000" dirty="0">
                <a:latin typeface="+mn-ea"/>
              </a:endParaRPr>
            </a:p>
          </p:txBody>
        </p:sp>
        <p:sp>
          <p:nvSpPr>
            <p:cNvPr id="85" name="Rectangle 169"/>
            <p:cNvSpPr>
              <a:spLocks noChangeArrowheads="1"/>
            </p:cNvSpPr>
            <p:nvPr>
              <p:custDataLst>
                <p:tags r:id="rId138"/>
              </p:custDataLst>
            </p:nvPr>
          </p:nvSpPr>
          <p:spPr bwMode="auto">
            <a:xfrm>
              <a:off x="5259398" y="3340300"/>
              <a:ext cx="256238"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900" spc="225" dirty="0">
                  <a:latin typeface="+mn-ea"/>
                </a:rPr>
                <a:t>时间</a:t>
              </a:r>
              <a:endParaRPr lang="zh-CN" altLang="zh-CN" sz="1600" dirty="0">
                <a:latin typeface="+mn-ea"/>
              </a:endParaRPr>
            </a:p>
          </p:txBody>
        </p:sp>
      </p:grpSp>
      <p:grpSp>
        <p:nvGrpSpPr>
          <p:cNvPr id="146" name="组合 390"/>
          <p:cNvGrpSpPr/>
          <p:nvPr>
            <p:custDataLst>
              <p:tags r:id="rId5"/>
            </p:custDataLst>
          </p:nvPr>
        </p:nvGrpSpPr>
        <p:grpSpPr>
          <a:xfrm>
            <a:off x="4748272" y="1388725"/>
            <a:ext cx="3900725" cy="2485568"/>
            <a:chOff x="2382837" y="1546572"/>
            <a:chExt cx="7455808" cy="4093453"/>
          </a:xfrm>
        </p:grpSpPr>
        <p:sp>
          <p:nvSpPr>
            <p:cNvPr id="147" name="Line 6"/>
            <p:cNvSpPr>
              <a:spLocks noChangeShapeType="1"/>
            </p:cNvSpPr>
            <p:nvPr>
              <p:custDataLst>
                <p:tags r:id="rId12"/>
              </p:custDataLst>
            </p:nvPr>
          </p:nvSpPr>
          <p:spPr bwMode="auto">
            <a:xfrm flipH="1">
              <a:off x="2654300" y="1638647"/>
              <a:ext cx="0" cy="3794125"/>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48" name="Freeform 7"/>
            <p:cNvSpPr>
              <a:spLocks noEditPoints="1"/>
            </p:cNvSpPr>
            <p:nvPr>
              <p:custDataLst>
                <p:tags r:id="rId13"/>
              </p:custDataLst>
            </p:nvPr>
          </p:nvSpPr>
          <p:spPr bwMode="auto">
            <a:xfrm>
              <a:off x="2654300" y="1638647"/>
              <a:ext cx="44450" cy="3794125"/>
            </a:xfrm>
            <a:custGeom>
              <a:avLst/>
              <a:gdLst>
                <a:gd name="T0" fmla="*/ 0 w 28"/>
                <a:gd name="T1" fmla="*/ 0 h 2390"/>
                <a:gd name="T2" fmla="*/ 28 w 28"/>
                <a:gd name="T3" fmla="*/ 0 h 2390"/>
                <a:gd name="T4" fmla="*/ 0 w 28"/>
                <a:gd name="T5" fmla="*/ 479 h 2390"/>
                <a:gd name="T6" fmla="*/ 28 w 28"/>
                <a:gd name="T7" fmla="*/ 479 h 2390"/>
                <a:gd name="T8" fmla="*/ 0 w 28"/>
                <a:gd name="T9" fmla="*/ 959 h 2390"/>
                <a:gd name="T10" fmla="*/ 28 w 28"/>
                <a:gd name="T11" fmla="*/ 959 h 2390"/>
                <a:gd name="T12" fmla="*/ 0 w 28"/>
                <a:gd name="T13" fmla="*/ 1438 h 2390"/>
                <a:gd name="T14" fmla="*/ 28 w 28"/>
                <a:gd name="T15" fmla="*/ 1438 h 2390"/>
                <a:gd name="T16" fmla="*/ 0 w 28"/>
                <a:gd name="T17" fmla="*/ 1911 h 2390"/>
                <a:gd name="T18" fmla="*/ 28 w 28"/>
                <a:gd name="T19" fmla="*/ 1911 h 2390"/>
                <a:gd name="T20" fmla="*/ 0 w 28"/>
                <a:gd name="T21" fmla="*/ 2390 h 2390"/>
                <a:gd name="T22" fmla="*/ 28 w 28"/>
                <a:gd name="T23" fmla="*/ 2390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390">
                  <a:moveTo>
                    <a:pt x="0" y="0"/>
                  </a:moveTo>
                  <a:lnTo>
                    <a:pt x="28" y="0"/>
                  </a:lnTo>
                  <a:moveTo>
                    <a:pt x="0" y="479"/>
                  </a:moveTo>
                  <a:lnTo>
                    <a:pt x="28" y="479"/>
                  </a:lnTo>
                  <a:moveTo>
                    <a:pt x="0" y="959"/>
                  </a:moveTo>
                  <a:lnTo>
                    <a:pt x="28" y="959"/>
                  </a:lnTo>
                  <a:moveTo>
                    <a:pt x="0" y="1438"/>
                  </a:moveTo>
                  <a:lnTo>
                    <a:pt x="28" y="1438"/>
                  </a:lnTo>
                  <a:moveTo>
                    <a:pt x="0" y="1911"/>
                  </a:moveTo>
                  <a:lnTo>
                    <a:pt x="28" y="1911"/>
                  </a:lnTo>
                  <a:moveTo>
                    <a:pt x="0" y="2390"/>
                  </a:moveTo>
                  <a:lnTo>
                    <a:pt x="28" y="2390"/>
                  </a:lnTo>
                </a:path>
              </a:pathLst>
            </a:cu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a:bodyPr>
            <a:lstStyle/>
            <a:p>
              <a:endParaRPr lang="zh-CN" altLang="en-US" sz="2400">
                <a:latin typeface="+mn-ea"/>
              </a:endParaRPr>
            </a:p>
          </p:txBody>
        </p:sp>
        <p:sp>
          <p:nvSpPr>
            <p:cNvPr id="149" name="Line 8"/>
            <p:cNvSpPr>
              <a:spLocks noChangeShapeType="1"/>
            </p:cNvSpPr>
            <p:nvPr>
              <p:custDataLst>
                <p:tags r:id="rId14"/>
              </p:custDataLst>
            </p:nvPr>
          </p:nvSpPr>
          <p:spPr bwMode="auto">
            <a:xfrm flipV="1">
              <a:off x="2654301" y="5432772"/>
              <a:ext cx="6323014" cy="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50" name="Freeform 9"/>
            <p:cNvSpPr>
              <a:spLocks noEditPoints="1"/>
            </p:cNvSpPr>
            <p:nvPr>
              <p:custDataLst>
                <p:tags r:id="rId15"/>
              </p:custDataLst>
            </p:nvPr>
          </p:nvSpPr>
          <p:spPr bwMode="auto">
            <a:xfrm>
              <a:off x="2654300" y="5386246"/>
              <a:ext cx="7154863" cy="44450"/>
            </a:xfrm>
            <a:custGeom>
              <a:avLst/>
              <a:gdLst>
                <a:gd name="T0" fmla="*/ 0 w 4507"/>
                <a:gd name="T1" fmla="*/ 0 h 28"/>
                <a:gd name="T2" fmla="*/ 0 w 4507"/>
                <a:gd name="T3" fmla="*/ 28 h 28"/>
                <a:gd name="T4" fmla="*/ 643 w 4507"/>
                <a:gd name="T5" fmla="*/ 0 h 28"/>
                <a:gd name="T6" fmla="*/ 643 w 4507"/>
                <a:gd name="T7" fmla="*/ 28 h 28"/>
                <a:gd name="T8" fmla="*/ 1286 w 4507"/>
                <a:gd name="T9" fmla="*/ 0 h 28"/>
                <a:gd name="T10" fmla="*/ 1286 w 4507"/>
                <a:gd name="T11" fmla="*/ 28 h 28"/>
                <a:gd name="T12" fmla="*/ 1935 w 4507"/>
                <a:gd name="T13" fmla="*/ 0 h 28"/>
                <a:gd name="T14" fmla="*/ 1935 w 4507"/>
                <a:gd name="T15" fmla="*/ 28 h 28"/>
                <a:gd name="T16" fmla="*/ 2578 w 4507"/>
                <a:gd name="T17" fmla="*/ 0 h 28"/>
                <a:gd name="T18" fmla="*/ 2578 w 4507"/>
                <a:gd name="T19" fmla="*/ 28 h 28"/>
                <a:gd name="T20" fmla="*/ 3221 w 4507"/>
                <a:gd name="T21" fmla="*/ 0 h 28"/>
                <a:gd name="T22" fmla="*/ 3221 w 4507"/>
                <a:gd name="T23" fmla="*/ 28 h 28"/>
                <a:gd name="T24" fmla="*/ 3864 w 4507"/>
                <a:gd name="T25" fmla="*/ 0 h 28"/>
                <a:gd name="T26" fmla="*/ 3864 w 4507"/>
                <a:gd name="T27" fmla="*/ 28 h 28"/>
                <a:gd name="T28" fmla="*/ 4507 w 4507"/>
                <a:gd name="T29" fmla="*/ 0 h 28"/>
                <a:gd name="T30" fmla="*/ 4507 w 4507"/>
                <a:gd name="T3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07" h="28">
                  <a:moveTo>
                    <a:pt x="0" y="0"/>
                  </a:moveTo>
                  <a:lnTo>
                    <a:pt x="0" y="28"/>
                  </a:lnTo>
                  <a:moveTo>
                    <a:pt x="643" y="0"/>
                  </a:moveTo>
                  <a:lnTo>
                    <a:pt x="643" y="28"/>
                  </a:lnTo>
                  <a:moveTo>
                    <a:pt x="1286" y="0"/>
                  </a:moveTo>
                  <a:lnTo>
                    <a:pt x="1286" y="28"/>
                  </a:lnTo>
                  <a:moveTo>
                    <a:pt x="1935" y="0"/>
                  </a:moveTo>
                  <a:lnTo>
                    <a:pt x="1935" y="28"/>
                  </a:lnTo>
                  <a:moveTo>
                    <a:pt x="2578" y="0"/>
                  </a:moveTo>
                  <a:lnTo>
                    <a:pt x="2578" y="28"/>
                  </a:lnTo>
                  <a:moveTo>
                    <a:pt x="3221" y="0"/>
                  </a:moveTo>
                  <a:lnTo>
                    <a:pt x="3221" y="28"/>
                  </a:lnTo>
                  <a:moveTo>
                    <a:pt x="3864" y="0"/>
                  </a:moveTo>
                  <a:lnTo>
                    <a:pt x="3864" y="28"/>
                  </a:lnTo>
                  <a:moveTo>
                    <a:pt x="4507" y="0"/>
                  </a:moveTo>
                  <a:lnTo>
                    <a:pt x="4507" y="28"/>
                  </a:lnTo>
                </a:path>
              </a:pathLst>
            </a:cu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51" name="Rectangle 12"/>
            <p:cNvSpPr>
              <a:spLocks noChangeArrowheads="1"/>
            </p:cNvSpPr>
            <p:nvPr>
              <p:custDataLst>
                <p:tags r:id="rId16"/>
              </p:custDataLst>
            </p:nvPr>
          </p:nvSpPr>
          <p:spPr bwMode="auto">
            <a:xfrm>
              <a:off x="2455862" y="1546572"/>
              <a:ext cx="833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0</a:t>
              </a:r>
              <a:endParaRPr lang="zh-CN" altLang="zh-CN" sz="1400" dirty="0">
                <a:latin typeface="+mn-ea"/>
              </a:endParaRPr>
            </a:p>
          </p:txBody>
        </p:sp>
        <p:sp>
          <p:nvSpPr>
            <p:cNvPr id="152" name="Rectangle 13"/>
            <p:cNvSpPr>
              <a:spLocks noChangeArrowheads="1"/>
            </p:cNvSpPr>
            <p:nvPr>
              <p:custDataLst>
                <p:tags r:id="rId17"/>
              </p:custDataLst>
            </p:nvPr>
          </p:nvSpPr>
          <p:spPr bwMode="auto">
            <a:xfrm>
              <a:off x="2382837" y="2308572"/>
              <a:ext cx="1667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10</a:t>
              </a:r>
              <a:endParaRPr lang="zh-CN" altLang="zh-CN" sz="1400" dirty="0">
                <a:latin typeface="+mn-ea"/>
              </a:endParaRPr>
            </a:p>
          </p:txBody>
        </p:sp>
        <p:sp>
          <p:nvSpPr>
            <p:cNvPr id="153" name="Rectangle 14"/>
            <p:cNvSpPr>
              <a:spLocks noChangeArrowheads="1"/>
            </p:cNvSpPr>
            <p:nvPr>
              <p:custDataLst>
                <p:tags r:id="rId18"/>
              </p:custDataLst>
            </p:nvPr>
          </p:nvSpPr>
          <p:spPr bwMode="auto">
            <a:xfrm>
              <a:off x="2382837" y="3065809"/>
              <a:ext cx="1667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20</a:t>
              </a:r>
              <a:endParaRPr lang="zh-CN" altLang="zh-CN" sz="1400" dirty="0">
                <a:latin typeface="+mn-ea"/>
              </a:endParaRPr>
            </a:p>
          </p:txBody>
        </p:sp>
        <p:sp>
          <p:nvSpPr>
            <p:cNvPr id="154" name="Rectangle 15"/>
            <p:cNvSpPr>
              <a:spLocks noChangeArrowheads="1"/>
            </p:cNvSpPr>
            <p:nvPr>
              <p:custDataLst>
                <p:tags r:id="rId19"/>
              </p:custDataLst>
            </p:nvPr>
          </p:nvSpPr>
          <p:spPr bwMode="auto">
            <a:xfrm>
              <a:off x="2382837" y="3827809"/>
              <a:ext cx="1667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30</a:t>
              </a:r>
              <a:endParaRPr lang="zh-CN" altLang="zh-CN" sz="1400" dirty="0">
                <a:latin typeface="+mn-ea"/>
              </a:endParaRPr>
            </a:p>
          </p:txBody>
        </p:sp>
        <p:sp>
          <p:nvSpPr>
            <p:cNvPr id="155" name="Rectangle 16"/>
            <p:cNvSpPr>
              <a:spLocks noChangeArrowheads="1"/>
            </p:cNvSpPr>
            <p:nvPr>
              <p:custDataLst>
                <p:tags r:id="rId20"/>
              </p:custDataLst>
            </p:nvPr>
          </p:nvSpPr>
          <p:spPr bwMode="auto">
            <a:xfrm>
              <a:off x="2382837" y="4585047"/>
              <a:ext cx="1667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40</a:t>
              </a:r>
              <a:endParaRPr lang="zh-CN" altLang="zh-CN" sz="1400" dirty="0">
                <a:latin typeface="+mn-ea"/>
              </a:endParaRPr>
            </a:p>
          </p:txBody>
        </p:sp>
        <p:grpSp>
          <p:nvGrpSpPr>
            <p:cNvPr id="156" name="组合 400"/>
            <p:cNvGrpSpPr/>
            <p:nvPr>
              <p:custDataLst>
                <p:tags r:id="rId21"/>
              </p:custDataLst>
            </p:nvPr>
          </p:nvGrpSpPr>
          <p:grpSpPr>
            <a:xfrm>
              <a:off x="2634277" y="5470748"/>
              <a:ext cx="6262666" cy="169277"/>
              <a:chOff x="2634277" y="5470748"/>
              <a:chExt cx="6262666" cy="169277"/>
            </a:xfrm>
          </p:grpSpPr>
          <p:sp>
            <p:nvSpPr>
              <p:cNvPr id="198" name="Rectangle 18"/>
              <p:cNvSpPr>
                <a:spLocks noChangeArrowheads="1"/>
              </p:cNvSpPr>
              <p:nvPr>
                <p:custDataLst>
                  <p:tags r:id="rId63"/>
                </p:custDataLst>
              </p:nvPr>
            </p:nvSpPr>
            <p:spPr bwMode="auto">
              <a:xfrm>
                <a:off x="2634277" y="5470748"/>
                <a:ext cx="833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6</a:t>
                </a:r>
                <a:endParaRPr lang="zh-CN" altLang="zh-CN" sz="1400" dirty="0">
                  <a:latin typeface="+mn-ea"/>
                </a:endParaRPr>
              </a:p>
            </p:txBody>
          </p:sp>
          <p:sp>
            <p:nvSpPr>
              <p:cNvPr id="199" name="Rectangle 19"/>
              <p:cNvSpPr>
                <a:spLocks noChangeArrowheads="1"/>
              </p:cNvSpPr>
              <p:nvPr>
                <p:custDataLst>
                  <p:tags r:id="rId64"/>
                </p:custDataLst>
              </p:nvPr>
            </p:nvSpPr>
            <p:spPr bwMode="auto">
              <a:xfrm>
                <a:off x="3594699" y="5470748"/>
                <a:ext cx="83356"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8</a:t>
                </a:r>
                <a:endParaRPr lang="zh-CN" altLang="zh-CN" sz="1400" dirty="0">
                  <a:latin typeface="+mn-ea"/>
                </a:endParaRPr>
              </a:p>
            </p:txBody>
          </p:sp>
          <p:sp>
            <p:nvSpPr>
              <p:cNvPr id="200" name="Rectangle 20"/>
              <p:cNvSpPr>
                <a:spLocks noChangeArrowheads="1"/>
              </p:cNvSpPr>
              <p:nvPr>
                <p:custDataLst>
                  <p:tags r:id="rId65"/>
                </p:custDataLst>
              </p:nvPr>
            </p:nvSpPr>
            <p:spPr bwMode="auto">
              <a:xfrm>
                <a:off x="4555121" y="5470748"/>
                <a:ext cx="166712"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10</a:t>
                </a:r>
                <a:endParaRPr lang="zh-CN" altLang="zh-CN" sz="1400" dirty="0">
                  <a:latin typeface="+mn-ea"/>
                </a:endParaRPr>
              </a:p>
            </p:txBody>
          </p:sp>
          <p:sp>
            <p:nvSpPr>
              <p:cNvPr id="201" name="Rectangle 21"/>
              <p:cNvSpPr>
                <a:spLocks noChangeArrowheads="1"/>
              </p:cNvSpPr>
              <p:nvPr>
                <p:custDataLst>
                  <p:tags r:id="rId66"/>
                </p:custDataLst>
              </p:nvPr>
            </p:nvSpPr>
            <p:spPr bwMode="auto">
              <a:xfrm>
                <a:off x="5598900" y="5470748"/>
                <a:ext cx="166712"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12</a:t>
                </a:r>
                <a:endParaRPr lang="zh-CN" altLang="zh-CN" sz="1400" dirty="0">
                  <a:latin typeface="+mn-ea"/>
                </a:endParaRPr>
              </a:p>
            </p:txBody>
          </p:sp>
          <p:sp>
            <p:nvSpPr>
              <p:cNvPr id="202" name="Rectangle 22"/>
              <p:cNvSpPr>
                <a:spLocks noChangeArrowheads="1"/>
              </p:cNvSpPr>
              <p:nvPr>
                <p:custDataLst>
                  <p:tags r:id="rId67"/>
                </p:custDataLst>
              </p:nvPr>
            </p:nvSpPr>
            <p:spPr bwMode="auto">
              <a:xfrm>
                <a:off x="6642678" y="5470748"/>
                <a:ext cx="166712"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14</a:t>
                </a:r>
                <a:endParaRPr lang="zh-CN" altLang="zh-CN" sz="1400" dirty="0">
                  <a:latin typeface="+mn-ea"/>
                </a:endParaRPr>
              </a:p>
            </p:txBody>
          </p:sp>
          <p:sp>
            <p:nvSpPr>
              <p:cNvPr id="203" name="Rectangle 23"/>
              <p:cNvSpPr>
                <a:spLocks noChangeArrowheads="1"/>
              </p:cNvSpPr>
              <p:nvPr>
                <p:custDataLst>
                  <p:tags r:id="rId68"/>
                </p:custDataLst>
              </p:nvPr>
            </p:nvSpPr>
            <p:spPr bwMode="auto">
              <a:xfrm>
                <a:off x="7686456" y="5470748"/>
                <a:ext cx="166712"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16</a:t>
                </a:r>
                <a:endParaRPr lang="zh-CN" altLang="zh-CN" sz="1400" dirty="0">
                  <a:latin typeface="+mn-ea"/>
                </a:endParaRPr>
              </a:p>
            </p:txBody>
          </p:sp>
          <p:sp>
            <p:nvSpPr>
              <p:cNvPr id="204" name="Rectangle 24"/>
              <p:cNvSpPr>
                <a:spLocks noChangeArrowheads="1"/>
              </p:cNvSpPr>
              <p:nvPr>
                <p:custDataLst>
                  <p:tags r:id="rId69"/>
                </p:custDataLst>
              </p:nvPr>
            </p:nvSpPr>
            <p:spPr bwMode="auto">
              <a:xfrm>
                <a:off x="8730231" y="5470748"/>
                <a:ext cx="166712"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18</a:t>
                </a:r>
                <a:endParaRPr lang="zh-CN" altLang="zh-CN" sz="1400" dirty="0">
                  <a:latin typeface="+mn-ea"/>
                </a:endParaRPr>
              </a:p>
            </p:txBody>
          </p:sp>
        </p:grpSp>
        <p:grpSp>
          <p:nvGrpSpPr>
            <p:cNvPr id="157" name="组合 401"/>
            <p:cNvGrpSpPr/>
            <p:nvPr>
              <p:custDataLst>
                <p:tags r:id="rId22"/>
              </p:custDataLst>
            </p:nvPr>
          </p:nvGrpSpPr>
          <p:grpSpPr>
            <a:xfrm>
              <a:off x="6452991" y="1638647"/>
              <a:ext cx="444293" cy="295258"/>
              <a:chOff x="9164402" y="977900"/>
              <a:chExt cx="622599" cy="413752"/>
            </a:xfrm>
          </p:grpSpPr>
          <p:grpSp>
            <p:nvGrpSpPr>
              <p:cNvPr id="186" name="组合 430"/>
              <p:cNvGrpSpPr/>
              <p:nvPr>
                <p:custDataLst>
                  <p:tags r:id="rId51"/>
                </p:custDataLst>
              </p:nvPr>
            </p:nvGrpSpPr>
            <p:grpSpPr>
              <a:xfrm>
                <a:off x="9164402" y="1030788"/>
                <a:ext cx="233363" cy="63499"/>
                <a:chOff x="9164402" y="1047750"/>
                <a:chExt cx="233363" cy="63499"/>
              </a:xfrm>
            </p:grpSpPr>
            <p:sp>
              <p:nvSpPr>
                <p:cNvPr id="194" name="Line 162"/>
                <p:cNvSpPr>
                  <a:spLocks noChangeShapeType="1"/>
                </p:cNvSpPr>
                <p:nvPr>
                  <p:custDataLst>
                    <p:tags r:id="rId59"/>
                  </p:custDataLst>
                </p:nvPr>
              </p:nvSpPr>
              <p:spPr bwMode="auto">
                <a:xfrm>
                  <a:off x="9164402" y="1079500"/>
                  <a:ext cx="233363" cy="0"/>
                </a:xfrm>
                <a:prstGeom prst="line">
                  <a:avLst/>
                </a:prstGeom>
                <a:noFill/>
                <a:ln w="19050" cap="rnd">
                  <a:solidFill>
                    <a:srgbClr val="414A3A"/>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nvGrpSpPr>
                <p:cNvPr id="195" name="组合 439"/>
                <p:cNvGrpSpPr/>
                <p:nvPr>
                  <p:custDataLst>
                    <p:tags r:id="rId60"/>
                  </p:custDataLst>
                </p:nvPr>
              </p:nvGrpSpPr>
              <p:grpSpPr>
                <a:xfrm>
                  <a:off x="9245586" y="1047750"/>
                  <a:ext cx="64227" cy="63499"/>
                  <a:chOff x="9245365" y="952773"/>
                  <a:chExt cx="64227" cy="63499"/>
                </a:xfrm>
              </p:grpSpPr>
              <p:sp>
                <p:nvSpPr>
                  <p:cNvPr id="196" name="Rectangle 163"/>
                  <p:cNvSpPr>
                    <a:spLocks noChangeArrowheads="1"/>
                  </p:cNvSpPr>
                  <p:nvPr>
                    <p:custDataLst>
                      <p:tags r:id="rId61"/>
                    </p:custDataLst>
                  </p:nvPr>
                </p:nvSpPr>
                <p:spPr bwMode="auto">
                  <a:xfrm>
                    <a:off x="9246092" y="952773"/>
                    <a:ext cx="63500" cy="63499"/>
                  </a:xfrm>
                  <a:prstGeom prst="rect">
                    <a:avLst/>
                  </a:prstGeom>
                  <a:solidFill>
                    <a:srgbClr val="414A3A"/>
                  </a:solidFill>
                  <a:ln w="9525">
                    <a:noFill/>
                    <a:miter lim="800000"/>
                  </a:ln>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97" name="Rectangle 164"/>
                  <p:cNvSpPr>
                    <a:spLocks noChangeArrowheads="1"/>
                  </p:cNvSpPr>
                  <p:nvPr>
                    <p:custDataLst>
                      <p:tags r:id="rId62"/>
                    </p:custDataLst>
                  </p:nvPr>
                </p:nvSpPr>
                <p:spPr bwMode="auto">
                  <a:xfrm>
                    <a:off x="9245365" y="952773"/>
                    <a:ext cx="63500" cy="63499"/>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grpSp>
          <p:sp>
            <p:nvSpPr>
              <p:cNvPr id="187" name="Rectangle 165"/>
              <p:cNvSpPr>
                <a:spLocks noChangeArrowheads="1"/>
              </p:cNvSpPr>
              <p:nvPr>
                <p:custDataLst>
                  <p:tags r:id="rId52"/>
                </p:custDataLst>
              </p:nvPr>
            </p:nvSpPr>
            <p:spPr bwMode="auto">
              <a:xfrm>
                <a:off x="9427928" y="977900"/>
                <a:ext cx="35907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spc="225" dirty="0">
                    <a:latin typeface="+mn-ea"/>
                  </a:rPr>
                  <a:t>砂田</a:t>
                </a:r>
                <a:endParaRPr lang="zh-CN" altLang="zh-CN" sz="1050" spc="225" dirty="0">
                  <a:latin typeface="+mn-ea"/>
                </a:endParaRPr>
              </a:p>
            </p:txBody>
          </p:sp>
          <p:grpSp>
            <p:nvGrpSpPr>
              <p:cNvPr id="188" name="组合 432"/>
              <p:cNvGrpSpPr/>
              <p:nvPr>
                <p:custDataLst>
                  <p:tags r:id="rId53"/>
                </p:custDataLst>
              </p:nvPr>
            </p:nvGrpSpPr>
            <p:grpSpPr>
              <a:xfrm>
                <a:off x="9164402" y="1276057"/>
                <a:ext cx="233363" cy="61914"/>
                <a:chOff x="9164402" y="1323234"/>
                <a:chExt cx="233363" cy="61914"/>
              </a:xfrm>
            </p:grpSpPr>
            <p:sp>
              <p:nvSpPr>
                <p:cNvPr id="190" name="Line 166"/>
                <p:cNvSpPr>
                  <a:spLocks noChangeShapeType="1"/>
                </p:cNvSpPr>
                <p:nvPr>
                  <p:custDataLst>
                    <p:tags r:id="rId55"/>
                  </p:custDataLst>
                </p:nvPr>
              </p:nvSpPr>
              <p:spPr bwMode="auto">
                <a:xfrm>
                  <a:off x="9164402" y="1354190"/>
                  <a:ext cx="233363" cy="0"/>
                </a:xfrm>
                <a:prstGeom prst="line">
                  <a:avLst/>
                </a:prstGeom>
                <a:noFill/>
                <a:ln w="19050" cap="rnd">
                  <a:solidFill>
                    <a:srgbClr val="BD485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nvGrpSpPr>
                <p:cNvPr id="191" name="组合 435"/>
                <p:cNvGrpSpPr/>
                <p:nvPr>
                  <p:custDataLst>
                    <p:tags r:id="rId56"/>
                  </p:custDataLst>
                </p:nvPr>
              </p:nvGrpSpPr>
              <p:grpSpPr>
                <a:xfrm>
                  <a:off x="9258572" y="1323234"/>
                  <a:ext cx="63500" cy="61914"/>
                  <a:chOff x="9258572" y="1325667"/>
                  <a:chExt cx="63500" cy="61914"/>
                </a:xfrm>
              </p:grpSpPr>
              <p:sp>
                <p:nvSpPr>
                  <p:cNvPr id="192" name="Oval 167"/>
                  <p:cNvSpPr>
                    <a:spLocks noChangeArrowheads="1"/>
                  </p:cNvSpPr>
                  <p:nvPr>
                    <p:custDataLst>
                      <p:tags r:id="rId57"/>
                    </p:custDataLst>
                  </p:nvPr>
                </p:nvSpPr>
                <p:spPr bwMode="auto">
                  <a:xfrm>
                    <a:off x="9258572" y="1325668"/>
                    <a:ext cx="63500" cy="61913"/>
                  </a:xfrm>
                  <a:prstGeom prst="ellipse">
                    <a:avLst/>
                  </a:prstGeom>
                  <a:solidFill>
                    <a:srgbClr val="BD4852"/>
                  </a:solidFill>
                  <a:ln w="19050">
                    <a:noFill/>
                    <a:prstDash val="solid"/>
                    <a:round/>
                  </a:ln>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93" name="Oval 168"/>
                  <p:cNvSpPr>
                    <a:spLocks noChangeArrowheads="1"/>
                  </p:cNvSpPr>
                  <p:nvPr>
                    <p:custDataLst>
                      <p:tags r:id="rId58"/>
                    </p:custDataLst>
                  </p:nvPr>
                </p:nvSpPr>
                <p:spPr bwMode="auto">
                  <a:xfrm>
                    <a:off x="9258572" y="1325667"/>
                    <a:ext cx="63500" cy="6191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grpSp>
          <p:sp>
            <p:nvSpPr>
              <p:cNvPr id="189" name="Rectangle 169"/>
              <p:cNvSpPr>
                <a:spLocks noChangeArrowheads="1"/>
              </p:cNvSpPr>
              <p:nvPr>
                <p:custDataLst>
                  <p:tags r:id="rId54"/>
                </p:custDataLst>
              </p:nvPr>
            </p:nvSpPr>
            <p:spPr bwMode="auto">
              <a:xfrm>
                <a:off x="9427927" y="1222375"/>
                <a:ext cx="3590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spc="225" dirty="0">
                    <a:latin typeface="+mn-ea"/>
                  </a:rPr>
                  <a:t>裸田</a:t>
                </a:r>
                <a:endParaRPr lang="zh-CN" altLang="zh-CN" sz="1050" spc="225" dirty="0">
                  <a:latin typeface="+mn-ea"/>
                </a:endParaRPr>
              </a:p>
            </p:txBody>
          </p:sp>
        </p:grpSp>
        <p:sp>
          <p:nvSpPr>
            <p:cNvPr id="158" name="任意多边形: 形状 402"/>
            <p:cNvSpPr/>
            <p:nvPr>
              <p:custDataLst>
                <p:tags r:id="rId23"/>
              </p:custDataLst>
            </p:nvPr>
          </p:nvSpPr>
          <p:spPr bwMode="auto">
            <a:xfrm>
              <a:off x="3124200" y="2362200"/>
              <a:ext cx="3619888" cy="2310454"/>
            </a:xfrm>
            <a:custGeom>
              <a:avLst/>
              <a:gdLst>
                <a:gd name="connsiteX0" fmla="*/ 0 w 3914775"/>
                <a:gd name="connsiteY0" fmla="*/ 0 h 2533650"/>
                <a:gd name="connsiteX1" fmla="*/ 2200275 w 3914775"/>
                <a:gd name="connsiteY1" fmla="*/ 771525 h 2533650"/>
                <a:gd name="connsiteX2" fmla="*/ 3352800 w 3914775"/>
                <a:gd name="connsiteY2" fmla="*/ 1666875 h 2533650"/>
                <a:gd name="connsiteX3" fmla="*/ 3914775 w 3914775"/>
                <a:gd name="connsiteY3" fmla="*/ 2533650 h 2533650"/>
                <a:gd name="connsiteX0-1" fmla="*/ 0 w 3914775"/>
                <a:gd name="connsiteY0-2" fmla="*/ 0 h 2533650"/>
                <a:gd name="connsiteX1-3" fmla="*/ 2200275 w 3914775"/>
                <a:gd name="connsiteY1-4" fmla="*/ 771525 h 2533650"/>
                <a:gd name="connsiteX2-5" fmla="*/ 3076575 w 3914775"/>
                <a:gd name="connsiteY2-6" fmla="*/ 1552575 h 2533650"/>
                <a:gd name="connsiteX3-7" fmla="*/ 3914775 w 3914775"/>
                <a:gd name="connsiteY3-8" fmla="*/ 2533650 h 2533650"/>
                <a:gd name="connsiteX0-9" fmla="*/ 0 w 3638550"/>
                <a:gd name="connsiteY0-10" fmla="*/ 0 h 2295525"/>
                <a:gd name="connsiteX1-11" fmla="*/ 2200275 w 3638550"/>
                <a:gd name="connsiteY1-12" fmla="*/ 771525 h 2295525"/>
                <a:gd name="connsiteX2-13" fmla="*/ 3076575 w 3638550"/>
                <a:gd name="connsiteY2-14" fmla="*/ 1552575 h 2295525"/>
                <a:gd name="connsiteX3-15" fmla="*/ 3638550 w 3638550"/>
                <a:gd name="connsiteY3-16" fmla="*/ 2295525 h 2295525"/>
                <a:gd name="connsiteX0-17" fmla="*/ 0 w 3619888"/>
                <a:gd name="connsiteY0-18" fmla="*/ 0 h 2310454"/>
                <a:gd name="connsiteX1-19" fmla="*/ 2200275 w 3619888"/>
                <a:gd name="connsiteY1-20" fmla="*/ 771525 h 2310454"/>
                <a:gd name="connsiteX2-21" fmla="*/ 3076575 w 3619888"/>
                <a:gd name="connsiteY2-22" fmla="*/ 1552575 h 2310454"/>
                <a:gd name="connsiteX3-23" fmla="*/ 3619888 w 3619888"/>
                <a:gd name="connsiteY3-24" fmla="*/ 2310454 h 2310454"/>
                <a:gd name="connsiteX0-25" fmla="*/ 0 w 3619888"/>
                <a:gd name="connsiteY0-26" fmla="*/ 0 h 2310454"/>
                <a:gd name="connsiteX1-27" fmla="*/ 2200275 w 3619888"/>
                <a:gd name="connsiteY1-28" fmla="*/ 771525 h 2310454"/>
                <a:gd name="connsiteX2-29" fmla="*/ 3061646 w 3619888"/>
                <a:gd name="connsiteY2-30" fmla="*/ 1537646 h 2310454"/>
                <a:gd name="connsiteX3-31" fmla="*/ 3619888 w 3619888"/>
                <a:gd name="connsiteY3-32" fmla="*/ 2310454 h 2310454"/>
                <a:gd name="connsiteX0-33" fmla="*/ 0 w 3619888"/>
                <a:gd name="connsiteY0-34" fmla="*/ 0 h 2310454"/>
                <a:gd name="connsiteX1-35" fmla="*/ 2211471 w 3619888"/>
                <a:gd name="connsiteY1-36" fmla="*/ 775258 h 2310454"/>
                <a:gd name="connsiteX2-37" fmla="*/ 3061646 w 3619888"/>
                <a:gd name="connsiteY2-38" fmla="*/ 1537646 h 2310454"/>
                <a:gd name="connsiteX3-39" fmla="*/ 3619888 w 3619888"/>
                <a:gd name="connsiteY3-40" fmla="*/ 2310454 h 2310454"/>
              </a:gdLst>
              <a:ahLst/>
              <a:cxnLst>
                <a:cxn ang="0">
                  <a:pos x="connsiteX0-1" y="connsiteY0-2"/>
                </a:cxn>
                <a:cxn ang="0">
                  <a:pos x="connsiteX1-3" y="connsiteY1-4"/>
                </a:cxn>
                <a:cxn ang="0">
                  <a:pos x="connsiteX2-5" y="connsiteY2-6"/>
                </a:cxn>
                <a:cxn ang="0">
                  <a:pos x="connsiteX3-7" y="connsiteY3-8"/>
                </a:cxn>
              </a:cxnLst>
              <a:rect l="l" t="t" r="r" b="b"/>
              <a:pathLst>
                <a:path w="3619887" h="2310454">
                  <a:moveTo>
                    <a:pt x="0" y="0"/>
                  </a:moveTo>
                  <a:lnTo>
                    <a:pt x="2211471" y="775258"/>
                  </a:lnTo>
                  <a:lnTo>
                    <a:pt x="3061646" y="1537646"/>
                  </a:lnTo>
                  <a:lnTo>
                    <a:pt x="3619888" y="2310454"/>
                  </a:lnTo>
                </a:path>
              </a:pathLst>
            </a:custGeom>
            <a:solidFill>
              <a:srgbClr val="FFFFFF"/>
            </a:solidFill>
            <a:ln w="26988" cap="rnd">
              <a:solidFill>
                <a:srgbClr val="BD4852"/>
              </a:solidFill>
              <a:prstDash val="solid"/>
              <a:round/>
            </a:ln>
          </p:spPr>
          <p:txBody>
            <a:bodyPr vert="horz" wrap="square" lIns="91440" tIns="45720" rIns="91440" bIns="45720" numCol="1" anchor="t" anchorCtr="0" compatLnSpc="1">
              <a:normAutofit/>
            </a:bodyPr>
            <a:lstStyle/>
            <a:p>
              <a:endParaRPr lang="zh-CN" altLang="en-US" sz="2400">
                <a:latin typeface="+mn-ea"/>
              </a:endParaRPr>
            </a:p>
          </p:txBody>
        </p:sp>
        <p:grpSp>
          <p:nvGrpSpPr>
            <p:cNvPr id="159" name="组合 403"/>
            <p:cNvGrpSpPr/>
            <p:nvPr>
              <p:custDataLst>
                <p:tags r:id="rId24"/>
              </p:custDataLst>
            </p:nvPr>
          </p:nvGrpSpPr>
          <p:grpSpPr>
            <a:xfrm>
              <a:off x="3063898" y="2308572"/>
              <a:ext cx="96293" cy="96293"/>
              <a:chOff x="3290006" y="2354153"/>
              <a:chExt cx="96293" cy="96293"/>
            </a:xfrm>
          </p:grpSpPr>
          <p:sp>
            <p:nvSpPr>
              <p:cNvPr id="184" name="Oval 153"/>
              <p:cNvSpPr>
                <a:spLocks noChangeArrowheads="1"/>
              </p:cNvSpPr>
              <p:nvPr>
                <p:custDataLst>
                  <p:tags r:id="rId49"/>
                </p:custDataLst>
              </p:nvPr>
            </p:nvSpPr>
            <p:spPr bwMode="auto">
              <a:xfrm>
                <a:off x="3290006" y="2354153"/>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85" name="Oval 154"/>
              <p:cNvSpPr>
                <a:spLocks noChangeArrowheads="1"/>
              </p:cNvSpPr>
              <p:nvPr>
                <p:custDataLst>
                  <p:tags r:id="rId50"/>
                </p:custDataLst>
              </p:nvPr>
            </p:nvSpPr>
            <p:spPr bwMode="auto">
              <a:xfrm>
                <a:off x="3290006" y="2354719"/>
                <a:ext cx="96293"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grpSp>
          <p:nvGrpSpPr>
            <p:cNvPr id="160" name="组合 404"/>
            <p:cNvGrpSpPr/>
            <p:nvPr>
              <p:custDataLst>
                <p:tags r:id="rId25"/>
              </p:custDataLst>
            </p:nvPr>
          </p:nvGrpSpPr>
          <p:grpSpPr>
            <a:xfrm>
              <a:off x="6047852" y="2328166"/>
              <a:ext cx="96293" cy="96293"/>
              <a:chOff x="4925778" y="1515213"/>
              <a:chExt cx="96293" cy="96293"/>
            </a:xfrm>
          </p:grpSpPr>
          <p:sp>
            <p:nvSpPr>
              <p:cNvPr id="182" name="Rectangle 128"/>
              <p:cNvSpPr>
                <a:spLocks noChangeArrowheads="1"/>
              </p:cNvSpPr>
              <p:nvPr>
                <p:custDataLst>
                  <p:tags r:id="rId47"/>
                </p:custDataLst>
              </p:nvPr>
            </p:nvSpPr>
            <p:spPr bwMode="auto">
              <a:xfrm>
                <a:off x="4925778" y="1515213"/>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83" name="Rectangle 129"/>
              <p:cNvSpPr>
                <a:spLocks noChangeArrowheads="1"/>
              </p:cNvSpPr>
              <p:nvPr>
                <p:custDataLst>
                  <p:tags r:id="rId48"/>
                </p:custDataLst>
              </p:nvPr>
            </p:nvSpPr>
            <p:spPr bwMode="auto">
              <a:xfrm>
                <a:off x="4925778" y="1515213"/>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grpSp>
          <p:nvGrpSpPr>
            <p:cNvPr id="161" name="组合 405"/>
            <p:cNvGrpSpPr/>
            <p:nvPr>
              <p:custDataLst>
                <p:tags r:id="rId26"/>
              </p:custDataLst>
            </p:nvPr>
          </p:nvGrpSpPr>
          <p:grpSpPr>
            <a:xfrm>
              <a:off x="5286406" y="3090531"/>
              <a:ext cx="96293" cy="96293"/>
              <a:chOff x="3290006" y="2354153"/>
              <a:chExt cx="96293" cy="96293"/>
            </a:xfrm>
          </p:grpSpPr>
          <p:sp>
            <p:nvSpPr>
              <p:cNvPr id="180" name="Oval 153"/>
              <p:cNvSpPr>
                <a:spLocks noChangeArrowheads="1"/>
              </p:cNvSpPr>
              <p:nvPr>
                <p:custDataLst>
                  <p:tags r:id="rId45"/>
                </p:custDataLst>
              </p:nvPr>
            </p:nvSpPr>
            <p:spPr bwMode="auto">
              <a:xfrm>
                <a:off x="3290006" y="2354153"/>
                <a:ext cx="96293" cy="96293"/>
              </a:xfrm>
              <a:prstGeom prst="ellipse">
                <a:avLst/>
              </a:prstGeom>
              <a:solidFill>
                <a:srgbClr val="ED7D31"/>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81" name="Oval 154"/>
              <p:cNvSpPr>
                <a:spLocks noChangeArrowheads="1"/>
              </p:cNvSpPr>
              <p:nvPr>
                <p:custDataLst>
                  <p:tags r:id="rId46"/>
                </p:custDataLst>
              </p:nvPr>
            </p:nvSpPr>
            <p:spPr bwMode="auto">
              <a:xfrm>
                <a:off x="3290006" y="2354719"/>
                <a:ext cx="96293" cy="95160"/>
              </a:xfrm>
              <a:prstGeom prst="ellipse">
                <a:avLst/>
              </a:prstGeom>
              <a:solidFill>
                <a:srgbClr val="BD4852"/>
              </a:solidFill>
              <a:ln w="9525" cap="flat">
                <a:solidFill>
                  <a:srgbClr val="FFFFFF"/>
                </a:solidFill>
                <a:prstDash val="solid"/>
                <a:round/>
              </a:ln>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grpSp>
          <p:nvGrpSpPr>
            <p:cNvPr id="162" name="组合 406"/>
            <p:cNvGrpSpPr/>
            <p:nvPr>
              <p:custDataLst>
                <p:tags r:id="rId27"/>
              </p:custDataLst>
            </p:nvPr>
          </p:nvGrpSpPr>
          <p:grpSpPr>
            <a:xfrm>
              <a:off x="6139185" y="3851940"/>
              <a:ext cx="96293" cy="96293"/>
              <a:chOff x="3290006" y="2354153"/>
              <a:chExt cx="96293" cy="96293"/>
            </a:xfrm>
          </p:grpSpPr>
          <p:sp>
            <p:nvSpPr>
              <p:cNvPr id="178" name="Oval 153"/>
              <p:cNvSpPr>
                <a:spLocks noChangeArrowheads="1"/>
              </p:cNvSpPr>
              <p:nvPr>
                <p:custDataLst>
                  <p:tags r:id="rId43"/>
                </p:custDataLst>
              </p:nvPr>
            </p:nvSpPr>
            <p:spPr bwMode="auto">
              <a:xfrm>
                <a:off x="3290006" y="2354153"/>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79" name="Oval 154"/>
              <p:cNvSpPr>
                <a:spLocks noChangeArrowheads="1"/>
              </p:cNvSpPr>
              <p:nvPr>
                <p:custDataLst>
                  <p:tags r:id="rId44"/>
                </p:custDataLst>
              </p:nvPr>
            </p:nvSpPr>
            <p:spPr bwMode="auto">
              <a:xfrm>
                <a:off x="3290006" y="2354719"/>
                <a:ext cx="96293"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grpSp>
          <p:nvGrpSpPr>
            <p:cNvPr id="163" name="组合 407"/>
            <p:cNvGrpSpPr/>
            <p:nvPr>
              <p:custDataLst>
                <p:tags r:id="rId28"/>
              </p:custDataLst>
            </p:nvPr>
          </p:nvGrpSpPr>
          <p:grpSpPr>
            <a:xfrm>
              <a:off x="6690283" y="4616406"/>
              <a:ext cx="96293" cy="96293"/>
              <a:chOff x="3290006" y="2354153"/>
              <a:chExt cx="96293" cy="96293"/>
            </a:xfrm>
          </p:grpSpPr>
          <p:sp>
            <p:nvSpPr>
              <p:cNvPr id="176" name="Oval 153"/>
              <p:cNvSpPr>
                <a:spLocks noChangeArrowheads="1"/>
              </p:cNvSpPr>
              <p:nvPr>
                <p:custDataLst>
                  <p:tags r:id="rId41"/>
                </p:custDataLst>
              </p:nvPr>
            </p:nvSpPr>
            <p:spPr bwMode="auto">
              <a:xfrm>
                <a:off x="3290006" y="2354153"/>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77" name="Oval 154"/>
              <p:cNvSpPr>
                <a:spLocks noChangeArrowheads="1"/>
              </p:cNvSpPr>
              <p:nvPr>
                <p:custDataLst>
                  <p:tags r:id="rId42"/>
                </p:custDataLst>
              </p:nvPr>
            </p:nvSpPr>
            <p:spPr bwMode="auto">
              <a:xfrm>
                <a:off x="3290006" y="2354719"/>
                <a:ext cx="96293"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grpSp>
          <p:nvGrpSpPr>
            <p:cNvPr id="164" name="组合 408"/>
            <p:cNvGrpSpPr/>
            <p:nvPr>
              <p:custDataLst>
                <p:tags r:id="rId29"/>
              </p:custDataLst>
            </p:nvPr>
          </p:nvGrpSpPr>
          <p:grpSpPr>
            <a:xfrm>
              <a:off x="6404844" y="3090530"/>
              <a:ext cx="96293" cy="96293"/>
              <a:chOff x="4925778" y="1515213"/>
              <a:chExt cx="96293" cy="96293"/>
            </a:xfrm>
          </p:grpSpPr>
          <p:sp>
            <p:nvSpPr>
              <p:cNvPr id="174" name="Rectangle 128"/>
              <p:cNvSpPr>
                <a:spLocks noChangeArrowheads="1"/>
              </p:cNvSpPr>
              <p:nvPr>
                <p:custDataLst>
                  <p:tags r:id="rId39"/>
                </p:custDataLst>
              </p:nvPr>
            </p:nvSpPr>
            <p:spPr bwMode="auto">
              <a:xfrm>
                <a:off x="4925778" y="1515213"/>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75" name="Rectangle 129"/>
              <p:cNvSpPr>
                <a:spLocks noChangeArrowheads="1"/>
              </p:cNvSpPr>
              <p:nvPr>
                <p:custDataLst>
                  <p:tags r:id="rId40"/>
                </p:custDataLst>
              </p:nvPr>
            </p:nvSpPr>
            <p:spPr bwMode="auto">
              <a:xfrm>
                <a:off x="4925778" y="1515213"/>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grpSp>
          <p:nvGrpSpPr>
            <p:cNvPr id="165" name="组合 409"/>
            <p:cNvGrpSpPr/>
            <p:nvPr>
              <p:custDataLst>
                <p:tags r:id="rId30"/>
              </p:custDataLst>
            </p:nvPr>
          </p:nvGrpSpPr>
          <p:grpSpPr>
            <a:xfrm>
              <a:off x="7552370" y="3851940"/>
              <a:ext cx="96293" cy="96293"/>
              <a:chOff x="4925778" y="1515213"/>
              <a:chExt cx="96293" cy="96293"/>
            </a:xfrm>
          </p:grpSpPr>
          <p:sp>
            <p:nvSpPr>
              <p:cNvPr id="172" name="Rectangle 128"/>
              <p:cNvSpPr>
                <a:spLocks noChangeArrowheads="1"/>
              </p:cNvSpPr>
              <p:nvPr>
                <p:custDataLst>
                  <p:tags r:id="rId37"/>
                </p:custDataLst>
              </p:nvPr>
            </p:nvSpPr>
            <p:spPr bwMode="auto">
              <a:xfrm>
                <a:off x="4925778" y="1515213"/>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73" name="Rectangle 129"/>
              <p:cNvSpPr>
                <a:spLocks noChangeArrowheads="1"/>
              </p:cNvSpPr>
              <p:nvPr>
                <p:custDataLst>
                  <p:tags r:id="rId38"/>
                </p:custDataLst>
              </p:nvPr>
            </p:nvSpPr>
            <p:spPr bwMode="auto">
              <a:xfrm>
                <a:off x="4925778" y="1515213"/>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grpSp>
          <p:nvGrpSpPr>
            <p:cNvPr id="166" name="组合 410"/>
            <p:cNvGrpSpPr/>
            <p:nvPr>
              <p:custDataLst>
                <p:tags r:id="rId31"/>
              </p:custDataLst>
            </p:nvPr>
          </p:nvGrpSpPr>
          <p:grpSpPr>
            <a:xfrm>
              <a:off x="7762378" y="4599193"/>
              <a:ext cx="96293" cy="96293"/>
              <a:chOff x="4925778" y="1515213"/>
              <a:chExt cx="96293" cy="96293"/>
            </a:xfrm>
          </p:grpSpPr>
          <p:sp>
            <p:nvSpPr>
              <p:cNvPr id="170" name="Rectangle 128"/>
              <p:cNvSpPr>
                <a:spLocks noChangeArrowheads="1"/>
              </p:cNvSpPr>
              <p:nvPr>
                <p:custDataLst>
                  <p:tags r:id="rId35"/>
                </p:custDataLst>
              </p:nvPr>
            </p:nvSpPr>
            <p:spPr bwMode="auto">
              <a:xfrm>
                <a:off x="4925778" y="1515213"/>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sp>
            <p:nvSpPr>
              <p:cNvPr id="171" name="Rectangle 129"/>
              <p:cNvSpPr>
                <a:spLocks noChangeArrowheads="1"/>
              </p:cNvSpPr>
              <p:nvPr>
                <p:custDataLst>
                  <p:tags r:id="rId36"/>
                </p:custDataLst>
              </p:nvPr>
            </p:nvSpPr>
            <p:spPr bwMode="auto">
              <a:xfrm>
                <a:off x="4925778" y="1515213"/>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sz="300">
                  <a:latin typeface="+mn-ea"/>
                </a:endParaRPr>
              </a:p>
            </p:txBody>
          </p:sp>
        </p:grpSp>
        <p:sp>
          <p:nvSpPr>
            <p:cNvPr id="167" name="任意多边形: 形状 411"/>
            <p:cNvSpPr/>
            <p:nvPr>
              <p:custDataLst>
                <p:tags r:id="rId32"/>
              </p:custDataLst>
            </p:nvPr>
          </p:nvSpPr>
          <p:spPr bwMode="auto">
            <a:xfrm>
              <a:off x="6102036" y="2381061"/>
              <a:ext cx="1711105" cy="2290527"/>
            </a:xfrm>
            <a:custGeom>
              <a:avLst/>
              <a:gdLst>
                <a:gd name="connsiteX0" fmla="*/ 0 w 1711105"/>
                <a:gd name="connsiteY0" fmla="*/ 0 h 2290527"/>
                <a:gd name="connsiteX1" fmla="*/ 353085 w 1711105"/>
                <a:gd name="connsiteY1" fmla="*/ 760491 h 2290527"/>
                <a:gd name="connsiteX2" fmla="*/ 1502875 w 1711105"/>
                <a:gd name="connsiteY2" fmla="*/ 1520983 h 2290527"/>
                <a:gd name="connsiteX3" fmla="*/ 1711105 w 1711105"/>
                <a:gd name="connsiteY3" fmla="*/ 2290527 h 2290527"/>
              </a:gdLst>
              <a:ahLst/>
              <a:cxnLst>
                <a:cxn ang="0">
                  <a:pos x="connsiteX0" y="connsiteY0"/>
                </a:cxn>
                <a:cxn ang="0">
                  <a:pos x="connsiteX1" y="connsiteY1"/>
                </a:cxn>
                <a:cxn ang="0">
                  <a:pos x="connsiteX2" y="connsiteY2"/>
                </a:cxn>
                <a:cxn ang="0">
                  <a:pos x="connsiteX3" y="connsiteY3"/>
                </a:cxn>
              </a:cxnLst>
              <a:rect l="l" t="t" r="r" b="b"/>
              <a:pathLst>
                <a:path w="1711104" h="2290527">
                  <a:moveTo>
                    <a:pt x="0" y="0"/>
                  </a:moveTo>
                  <a:lnTo>
                    <a:pt x="353085" y="760491"/>
                  </a:lnTo>
                  <a:lnTo>
                    <a:pt x="1502875" y="1520983"/>
                  </a:lnTo>
                  <a:lnTo>
                    <a:pt x="1711105" y="2290527"/>
                  </a:lnTo>
                </a:path>
              </a:pathLst>
            </a:custGeom>
            <a:noFill/>
            <a:ln w="19050" cap="rnd">
              <a:solidFill>
                <a:srgbClr val="414A3A"/>
              </a:solidFill>
              <a:prstDash val="solid"/>
              <a:round/>
            </a:ln>
            <a:extLst>
              <a:ext uri="{909E8E84-426E-40DD-AFC4-6F175D3DCCD1}">
                <a14:hiddenFill xmlns:a14="http://schemas.microsoft.com/office/drawing/2010/main">
                  <a:solidFill>
                    <a:srgbClr val="FFFFFF"/>
                  </a:solidFill>
                </a14:hiddenFill>
              </a:ext>
            </a:extLst>
          </p:spPr>
          <p:txBody>
            <a:bodyPr rtlCol="0" anchor="ctr">
              <a:normAutofit/>
            </a:bodyPr>
            <a:lstStyle/>
            <a:p>
              <a:pPr algn="ctr"/>
              <a:endParaRPr lang="zh-CN" altLang="en-US" sz="2400">
                <a:latin typeface="+mn-ea"/>
              </a:endParaRPr>
            </a:p>
          </p:txBody>
        </p:sp>
        <p:sp>
          <p:nvSpPr>
            <p:cNvPr id="168" name="Rectangle 169"/>
            <p:cNvSpPr>
              <a:spLocks noChangeArrowheads="1"/>
            </p:cNvSpPr>
            <p:nvPr>
              <p:custDataLst>
                <p:tags r:id="rId33"/>
              </p:custDataLst>
            </p:nvPr>
          </p:nvSpPr>
          <p:spPr bwMode="auto">
            <a:xfrm>
              <a:off x="2808289" y="1578247"/>
              <a:ext cx="642883"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1050" spc="225" dirty="0">
                  <a:latin typeface="+mn-ea"/>
                </a:rPr>
                <a:t>深度</a:t>
              </a:r>
              <a:r>
                <a:rPr lang="en-US" altLang="zh-CN" sz="1050" spc="225" dirty="0">
                  <a:latin typeface="+mn-ea"/>
                </a:rPr>
                <a:t>/</a:t>
              </a:r>
              <a:r>
                <a:rPr lang="en-US" altLang="zh-CN" sz="1050" dirty="0">
                  <a:latin typeface="+mn-ea"/>
                </a:rPr>
                <a:t>cm</a:t>
              </a:r>
              <a:endParaRPr lang="zh-CN" altLang="zh-CN" sz="2000" dirty="0">
                <a:latin typeface="+mn-ea"/>
              </a:endParaRPr>
            </a:p>
          </p:txBody>
        </p:sp>
        <p:sp>
          <p:nvSpPr>
            <p:cNvPr id="169" name="Rectangle 169"/>
            <p:cNvSpPr>
              <a:spLocks noChangeArrowheads="1"/>
            </p:cNvSpPr>
            <p:nvPr>
              <p:custDataLst>
                <p:tags r:id="rId34"/>
              </p:custDataLst>
            </p:nvPr>
          </p:nvSpPr>
          <p:spPr bwMode="auto">
            <a:xfrm>
              <a:off x="9195763" y="5370297"/>
              <a:ext cx="642882" cy="1207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800" spc="225" dirty="0">
                  <a:latin typeface="+mn-ea"/>
                </a:rPr>
                <a:t>土壤含水量</a:t>
              </a:r>
              <a:r>
                <a:rPr lang="en-US" altLang="zh-CN" sz="600" spc="225" dirty="0">
                  <a:latin typeface="+mn-ea"/>
                </a:rPr>
                <a:t>/%</a:t>
              </a:r>
              <a:endParaRPr lang="zh-CN" altLang="zh-CN" sz="900" dirty="0">
                <a:latin typeface="+mn-ea"/>
              </a:endParaRPr>
            </a:p>
          </p:txBody>
        </p:sp>
      </p:grpSp>
      <p:grpSp>
        <p:nvGrpSpPr>
          <p:cNvPr id="205" name="组合 454"/>
          <p:cNvGrpSpPr/>
          <p:nvPr>
            <p:custDataLst>
              <p:tags r:id="rId6"/>
            </p:custDataLst>
          </p:nvPr>
        </p:nvGrpSpPr>
        <p:grpSpPr>
          <a:xfrm>
            <a:off x="4681994" y="3942446"/>
            <a:ext cx="4033282" cy="283933"/>
            <a:chOff x="3927255" y="274692"/>
            <a:chExt cx="5377709" cy="378578"/>
          </a:xfrm>
          <a:solidFill>
            <a:srgbClr val="36A8A3"/>
          </a:solidFill>
        </p:grpSpPr>
        <p:sp>
          <p:nvSpPr>
            <p:cNvPr id="206" name="出自【趣你的PPT】(微信:qunideppt)：最优质的PPT资源库"/>
            <p:cNvSpPr>
              <a:spLocks noEditPoints="1"/>
            </p:cNvSpPr>
            <p:nvPr>
              <p:custDataLst>
                <p:tags r:id="rId10"/>
              </p:custDataLst>
            </p:nvPr>
          </p:nvSpPr>
          <p:spPr bwMode="auto">
            <a:xfrm>
              <a:off x="3927255" y="274692"/>
              <a:ext cx="5377709" cy="338555"/>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050" dirty="0">
                <a:solidFill>
                  <a:prstClr val="black"/>
                </a:solidFill>
                <a:latin typeface="Calibri"/>
                <a:ea typeface="微软雅黑" panose="020B0503020204020204" pitchFamily="34" charset="-122"/>
              </a:endParaRPr>
            </a:p>
          </p:txBody>
        </p:sp>
        <p:sp>
          <p:nvSpPr>
            <p:cNvPr id="207" name="矩形 206"/>
            <p:cNvSpPr/>
            <p:nvPr>
              <p:custDataLst>
                <p:tags r:id="rId11"/>
              </p:custDataLst>
            </p:nvPr>
          </p:nvSpPr>
          <p:spPr>
            <a:xfrm>
              <a:off x="3955535" y="283937"/>
              <a:ext cx="5324535" cy="369333"/>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zh-CN" altLang="en-US" sz="1200" b="1" spc="450" dirty="0">
                  <a:solidFill>
                    <a:schemeClr val="bg1"/>
                  </a:solidFill>
                  <a:latin typeface="微软雅黑" panose="020B0503020204020204" pitchFamily="34" charset="-122"/>
                  <a:ea typeface="微软雅黑" panose="020B0503020204020204" pitchFamily="34" charset="-122"/>
                </a:rPr>
                <a:t>四月末种植前砂田和裸田不同深度含水量</a:t>
              </a:r>
            </a:p>
          </p:txBody>
        </p:sp>
      </p:grpSp>
      <p:grpSp>
        <p:nvGrpSpPr>
          <p:cNvPr id="208" name="组合 458"/>
          <p:cNvGrpSpPr/>
          <p:nvPr>
            <p:custDataLst>
              <p:tags r:id="rId7"/>
            </p:custDataLst>
          </p:nvPr>
        </p:nvGrpSpPr>
        <p:grpSpPr>
          <a:xfrm>
            <a:off x="1188403" y="3942446"/>
            <a:ext cx="2219975" cy="276999"/>
            <a:chOff x="5078762" y="274692"/>
            <a:chExt cx="2959967" cy="369332"/>
          </a:xfrm>
          <a:solidFill>
            <a:srgbClr val="36A8A3"/>
          </a:solidFill>
        </p:grpSpPr>
        <p:sp>
          <p:nvSpPr>
            <p:cNvPr id="209" name="出自【趣你的PPT】(微信:qunideppt)：最优质的PPT资源库"/>
            <p:cNvSpPr>
              <a:spLocks noEditPoints="1"/>
            </p:cNvSpPr>
            <p:nvPr>
              <p:custDataLst>
                <p:tags r:id="rId8"/>
              </p:custDataLst>
            </p:nvPr>
          </p:nvSpPr>
          <p:spPr bwMode="auto">
            <a:xfrm>
              <a:off x="5078762" y="274692"/>
              <a:ext cx="2959967" cy="338555"/>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dirty="0">
                <a:solidFill>
                  <a:prstClr val="black"/>
                </a:solidFill>
                <a:latin typeface="Calibri"/>
                <a:ea typeface="微软雅黑" panose="020B0503020204020204" pitchFamily="34" charset="-122"/>
              </a:endParaRPr>
            </a:p>
          </p:txBody>
        </p:sp>
        <p:sp>
          <p:nvSpPr>
            <p:cNvPr id="210" name="矩形 209"/>
            <p:cNvSpPr/>
            <p:nvPr>
              <p:custDataLst>
                <p:tags r:id="rId9"/>
              </p:custDataLst>
            </p:nvPr>
          </p:nvSpPr>
          <p:spPr>
            <a:xfrm>
              <a:off x="5166057" y="274692"/>
              <a:ext cx="2785378" cy="369332"/>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zh-CN" altLang="en-US" sz="1200" b="1" spc="450" dirty="0">
                  <a:solidFill>
                    <a:schemeClr val="bg1"/>
                  </a:solidFill>
                  <a:latin typeface="微软雅黑" panose="020B0503020204020204" pitchFamily="34" charset="-122"/>
                  <a:ea typeface="微软雅黑" panose="020B0503020204020204" pitchFamily="34" charset="-122"/>
                </a:rPr>
                <a:t>砂田和裸田的蒸发量</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组合 449"/>
          <p:cNvGrpSpPr/>
          <p:nvPr>
            <p:custDataLst>
              <p:tags r:id="rId1"/>
            </p:custDataLst>
          </p:nvPr>
        </p:nvGrpSpPr>
        <p:grpSpPr>
          <a:xfrm>
            <a:off x="251223" y="195841"/>
            <a:ext cx="3885505" cy="2478284"/>
            <a:chOff x="334963" y="353220"/>
            <a:chExt cx="5180673" cy="3304379"/>
          </a:xfrm>
        </p:grpSpPr>
        <p:sp>
          <p:nvSpPr>
            <p:cNvPr id="161" name="Freeform 102"/>
            <p:cNvSpPr>
              <a:spLocks noEditPoints="1"/>
            </p:cNvSpPr>
            <p:nvPr>
              <p:custDataLst>
                <p:tags r:id="rId73"/>
              </p:custDataLst>
            </p:nvPr>
          </p:nvSpPr>
          <p:spPr bwMode="auto">
            <a:xfrm>
              <a:off x="530947" y="533702"/>
              <a:ext cx="31720" cy="2867259"/>
            </a:xfrm>
            <a:custGeom>
              <a:avLst/>
              <a:gdLst>
                <a:gd name="T0" fmla="*/ 0 w 28"/>
                <a:gd name="T1" fmla="*/ 2531 h 2531"/>
                <a:gd name="T2" fmla="*/ 28 w 28"/>
                <a:gd name="T3" fmla="*/ 2531 h 2531"/>
                <a:gd name="T4" fmla="*/ 0 w 28"/>
                <a:gd name="T5" fmla="*/ 2108 h 2531"/>
                <a:gd name="T6" fmla="*/ 28 w 28"/>
                <a:gd name="T7" fmla="*/ 2108 h 2531"/>
                <a:gd name="T8" fmla="*/ 0 w 28"/>
                <a:gd name="T9" fmla="*/ 1685 h 2531"/>
                <a:gd name="T10" fmla="*/ 28 w 28"/>
                <a:gd name="T11" fmla="*/ 1685 h 2531"/>
                <a:gd name="T12" fmla="*/ 0 w 28"/>
                <a:gd name="T13" fmla="*/ 1268 h 2531"/>
                <a:gd name="T14" fmla="*/ 28 w 28"/>
                <a:gd name="T15" fmla="*/ 1268 h 2531"/>
                <a:gd name="T16" fmla="*/ 0 w 28"/>
                <a:gd name="T17" fmla="*/ 845 h 2531"/>
                <a:gd name="T18" fmla="*/ 28 w 28"/>
                <a:gd name="T19" fmla="*/ 845 h 2531"/>
                <a:gd name="T20" fmla="*/ 0 w 28"/>
                <a:gd name="T21" fmla="*/ 422 h 2531"/>
                <a:gd name="T22" fmla="*/ 28 w 28"/>
                <a:gd name="T23" fmla="*/ 422 h 2531"/>
                <a:gd name="T24" fmla="*/ 0 w 28"/>
                <a:gd name="T25" fmla="*/ 0 h 2531"/>
                <a:gd name="T26" fmla="*/ 28 w 28"/>
                <a:gd name="T27" fmla="*/ 0 h 2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2531">
                  <a:moveTo>
                    <a:pt x="0" y="2531"/>
                  </a:moveTo>
                  <a:lnTo>
                    <a:pt x="28" y="2531"/>
                  </a:lnTo>
                  <a:moveTo>
                    <a:pt x="0" y="2108"/>
                  </a:moveTo>
                  <a:lnTo>
                    <a:pt x="28" y="2108"/>
                  </a:lnTo>
                  <a:moveTo>
                    <a:pt x="0" y="1685"/>
                  </a:moveTo>
                  <a:lnTo>
                    <a:pt x="28" y="1685"/>
                  </a:lnTo>
                  <a:moveTo>
                    <a:pt x="0" y="1268"/>
                  </a:moveTo>
                  <a:lnTo>
                    <a:pt x="28" y="1268"/>
                  </a:lnTo>
                  <a:moveTo>
                    <a:pt x="0" y="845"/>
                  </a:moveTo>
                  <a:lnTo>
                    <a:pt x="28" y="845"/>
                  </a:lnTo>
                  <a:moveTo>
                    <a:pt x="0" y="422"/>
                  </a:moveTo>
                  <a:lnTo>
                    <a:pt x="28" y="422"/>
                  </a:lnTo>
                  <a:moveTo>
                    <a:pt x="0" y="0"/>
                  </a:moveTo>
                  <a:lnTo>
                    <a:pt x="28" y="0"/>
                  </a:lnTo>
                </a:path>
              </a:pathLst>
            </a:custGeom>
            <a:noFill/>
            <a:ln w="17463"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endParaRPr lang="zh-CN" altLang="en-US">
                <a:latin typeface="+mn-ea"/>
              </a:endParaRPr>
            </a:p>
          </p:txBody>
        </p:sp>
        <p:sp>
          <p:nvSpPr>
            <p:cNvPr id="162" name="Line 103"/>
            <p:cNvSpPr>
              <a:spLocks noChangeShapeType="1"/>
            </p:cNvSpPr>
            <p:nvPr>
              <p:custDataLst>
                <p:tags r:id="rId74"/>
              </p:custDataLst>
            </p:nvPr>
          </p:nvSpPr>
          <p:spPr bwMode="auto">
            <a:xfrm>
              <a:off x="530947" y="3400961"/>
              <a:ext cx="4700639" cy="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63" name="Freeform 104"/>
            <p:cNvSpPr>
              <a:spLocks noEditPoints="1"/>
            </p:cNvSpPr>
            <p:nvPr>
              <p:custDataLst>
                <p:tags r:id="rId75"/>
              </p:custDataLst>
            </p:nvPr>
          </p:nvSpPr>
          <p:spPr bwMode="auto">
            <a:xfrm>
              <a:off x="530947" y="3369240"/>
              <a:ext cx="4594864" cy="31720"/>
            </a:xfrm>
            <a:custGeom>
              <a:avLst/>
              <a:gdLst>
                <a:gd name="T0" fmla="*/ 0 w 4056"/>
                <a:gd name="T1" fmla="*/ 0 h 28"/>
                <a:gd name="T2" fmla="*/ 0 w 4056"/>
                <a:gd name="T3" fmla="*/ 28 h 28"/>
                <a:gd name="T4" fmla="*/ 338 w 4056"/>
                <a:gd name="T5" fmla="*/ 0 h 28"/>
                <a:gd name="T6" fmla="*/ 338 w 4056"/>
                <a:gd name="T7" fmla="*/ 28 h 28"/>
                <a:gd name="T8" fmla="*/ 676 w 4056"/>
                <a:gd name="T9" fmla="*/ 0 h 28"/>
                <a:gd name="T10" fmla="*/ 676 w 4056"/>
                <a:gd name="T11" fmla="*/ 28 h 28"/>
                <a:gd name="T12" fmla="*/ 1015 w 4056"/>
                <a:gd name="T13" fmla="*/ 0 h 28"/>
                <a:gd name="T14" fmla="*/ 1015 w 4056"/>
                <a:gd name="T15" fmla="*/ 28 h 28"/>
                <a:gd name="T16" fmla="*/ 1353 w 4056"/>
                <a:gd name="T17" fmla="*/ 0 h 28"/>
                <a:gd name="T18" fmla="*/ 1353 w 4056"/>
                <a:gd name="T19" fmla="*/ 28 h 28"/>
                <a:gd name="T20" fmla="*/ 1692 w 4056"/>
                <a:gd name="T21" fmla="*/ 0 h 28"/>
                <a:gd name="T22" fmla="*/ 1692 w 4056"/>
                <a:gd name="T23" fmla="*/ 28 h 28"/>
                <a:gd name="T24" fmla="*/ 2030 w 4056"/>
                <a:gd name="T25" fmla="*/ 0 h 28"/>
                <a:gd name="T26" fmla="*/ 2030 w 4056"/>
                <a:gd name="T27" fmla="*/ 28 h 28"/>
                <a:gd name="T28" fmla="*/ 2363 w 4056"/>
                <a:gd name="T29" fmla="*/ 0 h 28"/>
                <a:gd name="T30" fmla="*/ 2363 w 4056"/>
                <a:gd name="T31" fmla="*/ 28 h 28"/>
                <a:gd name="T32" fmla="*/ 2702 w 4056"/>
                <a:gd name="T33" fmla="*/ 0 h 28"/>
                <a:gd name="T34" fmla="*/ 2702 w 4056"/>
                <a:gd name="T35" fmla="*/ 28 h 28"/>
                <a:gd name="T36" fmla="*/ 3040 w 4056"/>
                <a:gd name="T37" fmla="*/ 0 h 28"/>
                <a:gd name="T38" fmla="*/ 3040 w 4056"/>
                <a:gd name="T39" fmla="*/ 28 h 28"/>
                <a:gd name="T40" fmla="*/ 3379 w 4056"/>
                <a:gd name="T41" fmla="*/ 0 h 28"/>
                <a:gd name="T42" fmla="*/ 3379 w 4056"/>
                <a:gd name="T43" fmla="*/ 28 h 28"/>
                <a:gd name="T44" fmla="*/ 3717 w 4056"/>
                <a:gd name="T45" fmla="*/ 0 h 28"/>
                <a:gd name="T46" fmla="*/ 3717 w 4056"/>
                <a:gd name="T47" fmla="*/ 28 h 28"/>
                <a:gd name="T48" fmla="*/ 4056 w 4056"/>
                <a:gd name="T49" fmla="*/ 0 h 28"/>
                <a:gd name="T50" fmla="*/ 4056 w 4056"/>
                <a:gd name="T5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56" h="28">
                  <a:moveTo>
                    <a:pt x="0" y="0"/>
                  </a:moveTo>
                  <a:lnTo>
                    <a:pt x="0" y="28"/>
                  </a:lnTo>
                  <a:moveTo>
                    <a:pt x="338" y="0"/>
                  </a:moveTo>
                  <a:lnTo>
                    <a:pt x="338" y="28"/>
                  </a:lnTo>
                  <a:moveTo>
                    <a:pt x="676" y="0"/>
                  </a:moveTo>
                  <a:lnTo>
                    <a:pt x="676" y="28"/>
                  </a:lnTo>
                  <a:moveTo>
                    <a:pt x="1015" y="0"/>
                  </a:moveTo>
                  <a:lnTo>
                    <a:pt x="1015" y="28"/>
                  </a:lnTo>
                  <a:moveTo>
                    <a:pt x="1353" y="0"/>
                  </a:moveTo>
                  <a:lnTo>
                    <a:pt x="1353" y="28"/>
                  </a:lnTo>
                  <a:moveTo>
                    <a:pt x="1692" y="0"/>
                  </a:moveTo>
                  <a:lnTo>
                    <a:pt x="1692" y="28"/>
                  </a:lnTo>
                  <a:moveTo>
                    <a:pt x="2030" y="0"/>
                  </a:moveTo>
                  <a:lnTo>
                    <a:pt x="2030" y="28"/>
                  </a:lnTo>
                  <a:moveTo>
                    <a:pt x="2363" y="0"/>
                  </a:moveTo>
                  <a:lnTo>
                    <a:pt x="2363" y="28"/>
                  </a:lnTo>
                  <a:moveTo>
                    <a:pt x="2702" y="0"/>
                  </a:moveTo>
                  <a:lnTo>
                    <a:pt x="2702" y="28"/>
                  </a:lnTo>
                  <a:moveTo>
                    <a:pt x="3040" y="0"/>
                  </a:moveTo>
                  <a:lnTo>
                    <a:pt x="3040" y="28"/>
                  </a:lnTo>
                  <a:moveTo>
                    <a:pt x="3379" y="0"/>
                  </a:moveTo>
                  <a:lnTo>
                    <a:pt x="3379" y="28"/>
                  </a:lnTo>
                  <a:moveTo>
                    <a:pt x="3717" y="0"/>
                  </a:moveTo>
                  <a:lnTo>
                    <a:pt x="3717" y="28"/>
                  </a:lnTo>
                  <a:moveTo>
                    <a:pt x="4056" y="0"/>
                  </a:moveTo>
                  <a:lnTo>
                    <a:pt x="4056" y="28"/>
                  </a:lnTo>
                </a:path>
              </a:pathLst>
            </a:custGeom>
            <a:noFill/>
            <a:ln w="17463"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64" name="Freeform 105"/>
            <p:cNvSpPr/>
            <p:nvPr>
              <p:custDataLst>
                <p:tags r:id="rId76"/>
              </p:custDataLst>
            </p:nvPr>
          </p:nvSpPr>
          <p:spPr bwMode="auto">
            <a:xfrm>
              <a:off x="719002" y="1583860"/>
              <a:ext cx="4217623" cy="862104"/>
            </a:xfrm>
            <a:custGeom>
              <a:avLst/>
              <a:gdLst>
                <a:gd name="T0" fmla="*/ 0 w 3723"/>
                <a:gd name="T1" fmla="*/ 338 h 761"/>
                <a:gd name="T2" fmla="*/ 338 w 3723"/>
                <a:gd name="T3" fmla="*/ 468 h 761"/>
                <a:gd name="T4" fmla="*/ 677 w 3723"/>
                <a:gd name="T5" fmla="*/ 299 h 761"/>
                <a:gd name="T6" fmla="*/ 1015 w 3723"/>
                <a:gd name="T7" fmla="*/ 468 h 761"/>
                <a:gd name="T8" fmla="*/ 1354 w 3723"/>
                <a:gd name="T9" fmla="*/ 254 h 761"/>
                <a:gd name="T10" fmla="*/ 1692 w 3723"/>
                <a:gd name="T11" fmla="*/ 299 h 761"/>
                <a:gd name="T12" fmla="*/ 2031 w 3723"/>
                <a:gd name="T13" fmla="*/ 761 h 761"/>
                <a:gd name="T14" fmla="*/ 2369 w 3723"/>
                <a:gd name="T15" fmla="*/ 722 h 761"/>
                <a:gd name="T16" fmla="*/ 2708 w 3723"/>
                <a:gd name="T17" fmla="*/ 468 h 761"/>
                <a:gd name="T18" fmla="*/ 3046 w 3723"/>
                <a:gd name="T19" fmla="*/ 0 h 761"/>
                <a:gd name="T20" fmla="*/ 3385 w 3723"/>
                <a:gd name="T21" fmla="*/ 468 h 761"/>
                <a:gd name="T22" fmla="*/ 3723 w 3723"/>
                <a:gd name="T23"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3" h="761">
                  <a:moveTo>
                    <a:pt x="0" y="338"/>
                  </a:moveTo>
                  <a:lnTo>
                    <a:pt x="338" y="468"/>
                  </a:lnTo>
                  <a:lnTo>
                    <a:pt x="677" y="299"/>
                  </a:lnTo>
                  <a:lnTo>
                    <a:pt x="1015" y="468"/>
                  </a:lnTo>
                  <a:lnTo>
                    <a:pt x="1354" y="254"/>
                  </a:lnTo>
                  <a:lnTo>
                    <a:pt x="1692" y="299"/>
                  </a:lnTo>
                  <a:lnTo>
                    <a:pt x="2031" y="761"/>
                  </a:lnTo>
                  <a:lnTo>
                    <a:pt x="2369" y="722"/>
                  </a:lnTo>
                  <a:lnTo>
                    <a:pt x="2708" y="468"/>
                  </a:lnTo>
                  <a:lnTo>
                    <a:pt x="3046" y="0"/>
                  </a:lnTo>
                  <a:lnTo>
                    <a:pt x="3385" y="468"/>
                  </a:lnTo>
                  <a:lnTo>
                    <a:pt x="3723" y="0"/>
                  </a:lnTo>
                </a:path>
              </a:pathLst>
            </a:custGeom>
            <a:noFill/>
            <a:ln w="19050" cap="rnd">
              <a:solidFill>
                <a:srgbClr val="414A3A"/>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endParaRPr lang="zh-CN" altLang="en-US"/>
            </a:p>
          </p:txBody>
        </p:sp>
        <p:sp>
          <p:nvSpPr>
            <p:cNvPr id="165" name="Rectangle 106"/>
            <p:cNvSpPr>
              <a:spLocks noChangeArrowheads="1"/>
            </p:cNvSpPr>
            <p:nvPr>
              <p:custDataLst>
                <p:tags r:id="rId77"/>
              </p:custDataLst>
            </p:nvPr>
          </p:nvSpPr>
          <p:spPr bwMode="auto">
            <a:xfrm>
              <a:off x="670288" y="1913520"/>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166" name="Rectangle 107"/>
            <p:cNvSpPr>
              <a:spLocks noChangeArrowheads="1"/>
            </p:cNvSpPr>
            <p:nvPr>
              <p:custDataLst>
                <p:tags r:id="rId78"/>
              </p:custDataLst>
            </p:nvPr>
          </p:nvSpPr>
          <p:spPr bwMode="auto">
            <a:xfrm>
              <a:off x="670288" y="1913520"/>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167" name="Rectangle 108"/>
            <p:cNvSpPr>
              <a:spLocks noChangeArrowheads="1"/>
            </p:cNvSpPr>
            <p:nvPr>
              <p:custDataLst>
                <p:tags r:id="rId79"/>
              </p:custDataLst>
            </p:nvPr>
          </p:nvSpPr>
          <p:spPr bwMode="auto">
            <a:xfrm>
              <a:off x="1053194" y="2060792"/>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p>
          </p:txBody>
        </p:sp>
        <p:sp>
          <p:nvSpPr>
            <p:cNvPr id="168" name="Rectangle 109"/>
            <p:cNvSpPr>
              <a:spLocks noChangeArrowheads="1"/>
            </p:cNvSpPr>
            <p:nvPr>
              <p:custDataLst>
                <p:tags r:id="rId80"/>
              </p:custDataLst>
            </p:nvPr>
          </p:nvSpPr>
          <p:spPr bwMode="auto">
            <a:xfrm>
              <a:off x="1053194" y="2060792"/>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69" name="Rectangle 110"/>
            <p:cNvSpPr>
              <a:spLocks noChangeArrowheads="1"/>
            </p:cNvSpPr>
            <p:nvPr>
              <p:custDataLst>
                <p:tags r:id="rId81"/>
              </p:custDataLst>
            </p:nvPr>
          </p:nvSpPr>
          <p:spPr bwMode="auto">
            <a:xfrm>
              <a:off x="1437232" y="1869339"/>
              <a:ext cx="95160" cy="95160"/>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p>
          </p:txBody>
        </p:sp>
        <p:sp>
          <p:nvSpPr>
            <p:cNvPr id="170" name="Rectangle 111"/>
            <p:cNvSpPr>
              <a:spLocks noChangeArrowheads="1"/>
            </p:cNvSpPr>
            <p:nvPr>
              <p:custDataLst>
                <p:tags r:id="rId82"/>
              </p:custDataLst>
            </p:nvPr>
          </p:nvSpPr>
          <p:spPr bwMode="auto">
            <a:xfrm>
              <a:off x="1437232" y="1869339"/>
              <a:ext cx="95160" cy="95160"/>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71" name="Rectangle 112"/>
            <p:cNvSpPr>
              <a:spLocks noChangeArrowheads="1"/>
            </p:cNvSpPr>
            <p:nvPr>
              <p:custDataLst>
                <p:tags r:id="rId83"/>
              </p:custDataLst>
            </p:nvPr>
          </p:nvSpPr>
          <p:spPr bwMode="auto">
            <a:xfrm>
              <a:off x="1820138" y="2060792"/>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p>
          </p:txBody>
        </p:sp>
        <p:sp>
          <p:nvSpPr>
            <p:cNvPr id="172" name="Rectangle 113"/>
            <p:cNvSpPr>
              <a:spLocks noChangeArrowheads="1"/>
            </p:cNvSpPr>
            <p:nvPr>
              <p:custDataLst>
                <p:tags r:id="rId84"/>
              </p:custDataLst>
            </p:nvPr>
          </p:nvSpPr>
          <p:spPr bwMode="auto">
            <a:xfrm>
              <a:off x="1820138" y="2060792"/>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73" name="Rectangle 114"/>
            <p:cNvSpPr>
              <a:spLocks noChangeArrowheads="1"/>
            </p:cNvSpPr>
            <p:nvPr>
              <p:custDataLst>
                <p:tags r:id="rId85"/>
              </p:custDataLst>
            </p:nvPr>
          </p:nvSpPr>
          <p:spPr bwMode="auto">
            <a:xfrm>
              <a:off x="2204175" y="1818361"/>
              <a:ext cx="95160" cy="95160"/>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p>
          </p:txBody>
        </p:sp>
        <p:sp>
          <p:nvSpPr>
            <p:cNvPr id="174" name="Rectangle 115"/>
            <p:cNvSpPr>
              <a:spLocks noChangeArrowheads="1"/>
            </p:cNvSpPr>
            <p:nvPr>
              <p:custDataLst>
                <p:tags r:id="rId86"/>
              </p:custDataLst>
            </p:nvPr>
          </p:nvSpPr>
          <p:spPr bwMode="auto">
            <a:xfrm>
              <a:off x="2204175" y="1818361"/>
              <a:ext cx="95160" cy="95160"/>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75" name="Rectangle 116"/>
            <p:cNvSpPr>
              <a:spLocks noChangeArrowheads="1"/>
            </p:cNvSpPr>
            <p:nvPr>
              <p:custDataLst>
                <p:tags r:id="rId87"/>
              </p:custDataLst>
            </p:nvPr>
          </p:nvSpPr>
          <p:spPr bwMode="auto">
            <a:xfrm>
              <a:off x="2587081" y="1869339"/>
              <a:ext cx="96293" cy="95160"/>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p>
          </p:txBody>
        </p:sp>
        <p:sp>
          <p:nvSpPr>
            <p:cNvPr id="176" name="Rectangle 117"/>
            <p:cNvSpPr>
              <a:spLocks noChangeArrowheads="1"/>
            </p:cNvSpPr>
            <p:nvPr>
              <p:custDataLst>
                <p:tags r:id="rId88"/>
              </p:custDataLst>
            </p:nvPr>
          </p:nvSpPr>
          <p:spPr bwMode="auto">
            <a:xfrm>
              <a:off x="2587081" y="1869339"/>
              <a:ext cx="96293" cy="95160"/>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77" name="Rectangle 118"/>
            <p:cNvSpPr>
              <a:spLocks noChangeArrowheads="1"/>
            </p:cNvSpPr>
            <p:nvPr>
              <p:custDataLst>
                <p:tags r:id="rId89"/>
              </p:custDataLst>
            </p:nvPr>
          </p:nvSpPr>
          <p:spPr bwMode="auto">
            <a:xfrm>
              <a:off x="2971120" y="2392719"/>
              <a:ext cx="95160"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p>
          </p:txBody>
        </p:sp>
        <p:sp>
          <p:nvSpPr>
            <p:cNvPr id="178" name="Rectangle 119"/>
            <p:cNvSpPr>
              <a:spLocks noChangeArrowheads="1"/>
            </p:cNvSpPr>
            <p:nvPr>
              <p:custDataLst>
                <p:tags r:id="rId90"/>
              </p:custDataLst>
            </p:nvPr>
          </p:nvSpPr>
          <p:spPr bwMode="auto">
            <a:xfrm>
              <a:off x="2971120" y="2392719"/>
              <a:ext cx="95160"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79" name="Rectangle 120"/>
            <p:cNvSpPr>
              <a:spLocks noChangeArrowheads="1"/>
            </p:cNvSpPr>
            <p:nvPr>
              <p:custDataLst>
                <p:tags r:id="rId91"/>
              </p:custDataLst>
            </p:nvPr>
          </p:nvSpPr>
          <p:spPr bwMode="auto">
            <a:xfrm>
              <a:off x="3354025" y="2348537"/>
              <a:ext cx="96293" cy="95160"/>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p>
          </p:txBody>
        </p:sp>
        <p:sp>
          <p:nvSpPr>
            <p:cNvPr id="180" name="Rectangle 121"/>
            <p:cNvSpPr>
              <a:spLocks noChangeArrowheads="1"/>
            </p:cNvSpPr>
            <p:nvPr>
              <p:custDataLst>
                <p:tags r:id="rId92"/>
              </p:custDataLst>
            </p:nvPr>
          </p:nvSpPr>
          <p:spPr bwMode="auto">
            <a:xfrm>
              <a:off x="3354025" y="2348537"/>
              <a:ext cx="96293" cy="95160"/>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81" name="Rectangle 122"/>
            <p:cNvSpPr>
              <a:spLocks noChangeArrowheads="1"/>
            </p:cNvSpPr>
            <p:nvPr>
              <p:custDataLst>
                <p:tags r:id="rId93"/>
              </p:custDataLst>
            </p:nvPr>
          </p:nvSpPr>
          <p:spPr bwMode="auto">
            <a:xfrm>
              <a:off x="3738063" y="2060792"/>
              <a:ext cx="95160"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p>
          </p:txBody>
        </p:sp>
        <p:sp>
          <p:nvSpPr>
            <p:cNvPr id="182" name="Rectangle 123"/>
            <p:cNvSpPr>
              <a:spLocks noChangeArrowheads="1"/>
            </p:cNvSpPr>
            <p:nvPr>
              <p:custDataLst>
                <p:tags r:id="rId94"/>
              </p:custDataLst>
            </p:nvPr>
          </p:nvSpPr>
          <p:spPr bwMode="auto">
            <a:xfrm>
              <a:off x="3738063" y="2060792"/>
              <a:ext cx="95160"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83" name="Rectangle 124"/>
            <p:cNvSpPr>
              <a:spLocks noChangeArrowheads="1"/>
            </p:cNvSpPr>
            <p:nvPr>
              <p:custDataLst>
                <p:tags r:id="rId95"/>
              </p:custDataLst>
            </p:nvPr>
          </p:nvSpPr>
          <p:spPr bwMode="auto">
            <a:xfrm>
              <a:off x="4120968" y="1530615"/>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p>
          </p:txBody>
        </p:sp>
        <p:sp>
          <p:nvSpPr>
            <p:cNvPr id="184" name="Rectangle 125"/>
            <p:cNvSpPr>
              <a:spLocks noChangeArrowheads="1"/>
            </p:cNvSpPr>
            <p:nvPr>
              <p:custDataLst>
                <p:tags r:id="rId96"/>
              </p:custDataLst>
            </p:nvPr>
          </p:nvSpPr>
          <p:spPr bwMode="auto">
            <a:xfrm>
              <a:off x="4120968" y="1530615"/>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85" name="Rectangle 126"/>
            <p:cNvSpPr>
              <a:spLocks noChangeArrowheads="1"/>
            </p:cNvSpPr>
            <p:nvPr>
              <p:custDataLst>
                <p:tags r:id="rId97"/>
              </p:custDataLst>
            </p:nvPr>
          </p:nvSpPr>
          <p:spPr bwMode="auto">
            <a:xfrm>
              <a:off x="4505006" y="2060792"/>
              <a:ext cx="95160"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p>
          </p:txBody>
        </p:sp>
        <p:sp>
          <p:nvSpPr>
            <p:cNvPr id="186" name="Rectangle 127"/>
            <p:cNvSpPr>
              <a:spLocks noChangeArrowheads="1"/>
            </p:cNvSpPr>
            <p:nvPr>
              <p:custDataLst>
                <p:tags r:id="rId98"/>
              </p:custDataLst>
            </p:nvPr>
          </p:nvSpPr>
          <p:spPr bwMode="auto">
            <a:xfrm>
              <a:off x="4505006" y="2060792"/>
              <a:ext cx="95160"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grpSp>
          <p:nvGrpSpPr>
            <p:cNvPr id="6" name="组合 389"/>
            <p:cNvGrpSpPr/>
            <p:nvPr>
              <p:custDataLst>
                <p:tags r:id="rId99"/>
              </p:custDataLst>
            </p:nvPr>
          </p:nvGrpSpPr>
          <p:grpSpPr>
            <a:xfrm>
              <a:off x="4925778" y="1515213"/>
              <a:ext cx="96293" cy="96293"/>
              <a:chOff x="4925778" y="1515213"/>
              <a:chExt cx="96293" cy="96293"/>
            </a:xfrm>
          </p:grpSpPr>
          <p:sp>
            <p:nvSpPr>
              <p:cNvPr id="187" name="Rectangle 128"/>
              <p:cNvSpPr>
                <a:spLocks noChangeArrowheads="1"/>
              </p:cNvSpPr>
              <p:nvPr>
                <p:custDataLst>
                  <p:tags r:id="rId200"/>
                </p:custDataLst>
              </p:nvPr>
            </p:nvSpPr>
            <p:spPr bwMode="auto">
              <a:xfrm>
                <a:off x="4925778" y="1515213"/>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p>
            </p:txBody>
          </p:sp>
          <p:sp>
            <p:nvSpPr>
              <p:cNvPr id="188" name="Rectangle 129"/>
              <p:cNvSpPr>
                <a:spLocks noChangeArrowheads="1"/>
              </p:cNvSpPr>
              <p:nvPr>
                <p:custDataLst>
                  <p:tags r:id="rId201"/>
                </p:custDataLst>
              </p:nvPr>
            </p:nvSpPr>
            <p:spPr bwMode="auto">
              <a:xfrm>
                <a:off x="4925778" y="1515213"/>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grpSp>
        <p:sp>
          <p:nvSpPr>
            <p:cNvPr id="189" name="Freeform 130"/>
            <p:cNvSpPr/>
            <p:nvPr>
              <p:custDataLst>
                <p:tags r:id="rId100"/>
              </p:custDataLst>
            </p:nvPr>
          </p:nvSpPr>
          <p:spPr bwMode="auto">
            <a:xfrm>
              <a:off x="719002" y="964187"/>
              <a:ext cx="4217623" cy="907418"/>
            </a:xfrm>
            <a:custGeom>
              <a:avLst/>
              <a:gdLst>
                <a:gd name="T0" fmla="*/ 0 w 3723"/>
                <a:gd name="T1" fmla="*/ 130 h 801"/>
                <a:gd name="T2" fmla="*/ 338 w 3723"/>
                <a:gd name="T3" fmla="*/ 761 h 801"/>
                <a:gd name="T4" fmla="*/ 677 w 3723"/>
                <a:gd name="T5" fmla="*/ 338 h 801"/>
                <a:gd name="T6" fmla="*/ 1015 w 3723"/>
                <a:gd name="T7" fmla="*/ 45 h 801"/>
                <a:gd name="T8" fmla="*/ 1354 w 3723"/>
                <a:gd name="T9" fmla="*/ 0 h 801"/>
                <a:gd name="T10" fmla="*/ 1692 w 3723"/>
                <a:gd name="T11" fmla="*/ 254 h 801"/>
                <a:gd name="T12" fmla="*/ 2031 w 3723"/>
                <a:gd name="T13" fmla="*/ 716 h 801"/>
                <a:gd name="T14" fmla="*/ 2369 w 3723"/>
                <a:gd name="T15" fmla="*/ 632 h 801"/>
                <a:gd name="T16" fmla="*/ 2708 w 3723"/>
                <a:gd name="T17" fmla="*/ 654 h 801"/>
                <a:gd name="T18" fmla="*/ 3046 w 3723"/>
                <a:gd name="T19" fmla="*/ 299 h 801"/>
                <a:gd name="T20" fmla="*/ 3385 w 3723"/>
                <a:gd name="T21" fmla="*/ 801 h 801"/>
                <a:gd name="T22" fmla="*/ 3723 w 3723"/>
                <a:gd name="T23" fmla="*/ 13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3" h="801">
                  <a:moveTo>
                    <a:pt x="0" y="130"/>
                  </a:moveTo>
                  <a:lnTo>
                    <a:pt x="338" y="761"/>
                  </a:lnTo>
                  <a:lnTo>
                    <a:pt x="677" y="338"/>
                  </a:lnTo>
                  <a:lnTo>
                    <a:pt x="1015" y="45"/>
                  </a:lnTo>
                  <a:lnTo>
                    <a:pt x="1354" y="0"/>
                  </a:lnTo>
                  <a:lnTo>
                    <a:pt x="1692" y="254"/>
                  </a:lnTo>
                  <a:lnTo>
                    <a:pt x="2031" y="716"/>
                  </a:lnTo>
                  <a:lnTo>
                    <a:pt x="2369" y="632"/>
                  </a:lnTo>
                  <a:lnTo>
                    <a:pt x="2708" y="654"/>
                  </a:lnTo>
                  <a:lnTo>
                    <a:pt x="3046" y="299"/>
                  </a:lnTo>
                  <a:lnTo>
                    <a:pt x="3385" y="801"/>
                  </a:lnTo>
                  <a:lnTo>
                    <a:pt x="3723" y="130"/>
                  </a:lnTo>
                </a:path>
              </a:pathLst>
            </a:custGeom>
            <a:noFill/>
            <a:ln w="26988" cap="rnd">
              <a:solidFill>
                <a:srgbClr val="BD485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endParaRPr lang="zh-CN" altLang="en-US"/>
            </a:p>
          </p:txBody>
        </p:sp>
        <p:sp>
          <p:nvSpPr>
            <p:cNvPr id="190" name="Oval 131"/>
            <p:cNvSpPr>
              <a:spLocks noChangeArrowheads="1"/>
            </p:cNvSpPr>
            <p:nvPr>
              <p:custDataLst>
                <p:tags r:id="rId101"/>
              </p:custDataLst>
            </p:nvPr>
          </p:nvSpPr>
          <p:spPr bwMode="auto">
            <a:xfrm>
              <a:off x="670288" y="1058214"/>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191" name="Oval 132"/>
            <p:cNvSpPr>
              <a:spLocks noChangeArrowheads="1"/>
            </p:cNvSpPr>
            <p:nvPr>
              <p:custDataLst>
                <p:tags r:id="rId102"/>
              </p:custDataLst>
            </p:nvPr>
          </p:nvSpPr>
          <p:spPr bwMode="auto">
            <a:xfrm>
              <a:off x="670288" y="1058214"/>
              <a:ext cx="96293"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192" name="Oval 133"/>
            <p:cNvSpPr>
              <a:spLocks noChangeArrowheads="1"/>
            </p:cNvSpPr>
            <p:nvPr>
              <p:custDataLst>
                <p:tags r:id="rId103"/>
              </p:custDataLst>
            </p:nvPr>
          </p:nvSpPr>
          <p:spPr bwMode="auto">
            <a:xfrm>
              <a:off x="1053194" y="1773046"/>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193" name="Oval 134"/>
            <p:cNvSpPr>
              <a:spLocks noChangeArrowheads="1"/>
            </p:cNvSpPr>
            <p:nvPr>
              <p:custDataLst>
                <p:tags r:id="rId104"/>
              </p:custDataLst>
            </p:nvPr>
          </p:nvSpPr>
          <p:spPr bwMode="auto">
            <a:xfrm>
              <a:off x="1053194" y="1773046"/>
              <a:ext cx="96293" cy="9629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94" name="Oval 135"/>
            <p:cNvSpPr>
              <a:spLocks noChangeArrowheads="1"/>
            </p:cNvSpPr>
            <p:nvPr>
              <p:custDataLst>
                <p:tags r:id="rId105"/>
              </p:custDataLst>
            </p:nvPr>
          </p:nvSpPr>
          <p:spPr bwMode="auto">
            <a:xfrm>
              <a:off x="1437232" y="1294981"/>
              <a:ext cx="96293" cy="95160"/>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195" name="Oval 136"/>
            <p:cNvSpPr>
              <a:spLocks noChangeArrowheads="1"/>
            </p:cNvSpPr>
            <p:nvPr>
              <p:custDataLst>
                <p:tags r:id="rId106"/>
              </p:custDataLst>
            </p:nvPr>
          </p:nvSpPr>
          <p:spPr bwMode="auto">
            <a:xfrm>
              <a:off x="1437232" y="1294981"/>
              <a:ext cx="95160"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96" name="Oval 137"/>
            <p:cNvSpPr>
              <a:spLocks noChangeArrowheads="1"/>
            </p:cNvSpPr>
            <p:nvPr>
              <p:custDataLst>
                <p:tags r:id="rId107"/>
              </p:custDataLst>
            </p:nvPr>
          </p:nvSpPr>
          <p:spPr bwMode="auto">
            <a:xfrm>
              <a:off x="1820138" y="961921"/>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197" name="Oval 138"/>
            <p:cNvSpPr>
              <a:spLocks noChangeArrowheads="1"/>
            </p:cNvSpPr>
            <p:nvPr>
              <p:custDataLst>
                <p:tags r:id="rId108"/>
              </p:custDataLst>
            </p:nvPr>
          </p:nvSpPr>
          <p:spPr bwMode="auto">
            <a:xfrm>
              <a:off x="1820138" y="961921"/>
              <a:ext cx="96293" cy="9629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198" name="Oval 139"/>
            <p:cNvSpPr>
              <a:spLocks noChangeArrowheads="1"/>
            </p:cNvSpPr>
            <p:nvPr>
              <p:custDataLst>
                <p:tags r:id="rId109"/>
              </p:custDataLst>
            </p:nvPr>
          </p:nvSpPr>
          <p:spPr bwMode="auto">
            <a:xfrm>
              <a:off x="2204175" y="910943"/>
              <a:ext cx="95160" cy="96293"/>
            </a:xfrm>
            <a:prstGeom prst="ellipse">
              <a:avLst/>
            </a:prstGeom>
            <a:solidFill>
              <a:srgbClr val="ED7D31"/>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199" name="Oval 140"/>
            <p:cNvSpPr>
              <a:spLocks noChangeArrowheads="1"/>
            </p:cNvSpPr>
            <p:nvPr>
              <p:custDataLst>
                <p:tags r:id="rId110"/>
              </p:custDataLst>
            </p:nvPr>
          </p:nvSpPr>
          <p:spPr bwMode="auto">
            <a:xfrm>
              <a:off x="2204175" y="910943"/>
              <a:ext cx="95160" cy="96293"/>
            </a:xfrm>
            <a:prstGeom prst="ellipse">
              <a:avLst/>
            </a:prstGeom>
            <a:solidFill>
              <a:srgbClr val="FFFFFF"/>
            </a:solidFill>
            <a:ln w="9525" cap="flat">
              <a:solidFill>
                <a:srgbClr val="FFFFFF"/>
              </a:solid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200" name="Oval 141"/>
            <p:cNvSpPr>
              <a:spLocks noChangeArrowheads="1"/>
            </p:cNvSpPr>
            <p:nvPr>
              <p:custDataLst>
                <p:tags r:id="rId111"/>
              </p:custDataLst>
            </p:nvPr>
          </p:nvSpPr>
          <p:spPr bwMode="auto">
            <a:xfrm>
              <a:off x="2587081" y="1198689"/>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201" name="Oval 142"/>
            <p:cNvSpPr>
              <a:spLocks noChangeArrowheads="1"/>
            </p:cNvSpPr>
            <p:nvPr>
              <p:custDataLst>
                <p:tags r:id="rId112"/>
              </p:custDataLst>
            </p:nvPr>
          </p:nvSpPr>
          <p:spPr bwMode="auto">
            <a:xfrm>
              <a:off x="2587081" y="1198689"/>
              <a:ext cx="96293" cy="9629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202" name="Oval 143"/>
            <p:cNvSpPr>
              <a:spLocks noChangeArrowheads="1"/>
            </p:cNvSpPr>
            <p:nvPr>
              <p:custDataLst>
                <p:tags r:id="rId113"/>
              </p:custDataLst>
            </p:nvPr>
          </p:nvSpPr>
          <p:spPr bwMode="auto">
            <a:xfrm>
              <a:off x="2971120" y="1722069"/>
              <a:ext cx="95160"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203" name="Oval 144"/>
            <p:cNvSpPr>
              <a:spLocks noChangeArrowheads="1"/>
            </p:cNvSpPr>
            <p:nvPr>
              <p:custDataLst>
                <p:tags r:id="rId114"/>
              </p:custDataLst>
            </p:nvPr>
          </p:nvSpPr>
          <p:spPr bwMode="auto">
            <a:xfrm>
              <a:off x="2971120" y="1722069"/>
              <a:ext cx="95160" cy="9629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204" name="Oval 145"/>
            <p:cNvSpPr>
              <a:spLocks noChangeArrowheads="1"/>
            </p:cNvSpPr>
            <p:nvPr>
              <p:custDataLst>
                <p:tags r:id="rId115"/>
              </p:custDataLst>
            </p:nvPr>
          </p:nvSpPr>
          <p:spPr bwMode="auto">
            <a:xfrm>
              <a:off x="3354025" y="1626908"/>
              <a:ext cx="96293" cy="95160"/>
            </a:xfrm>
            <a:prstGeom prst="ellipse">
              <a:avLst/>
            </a:prstGeom>
            <a:solidFill>
              <a:srgbClr val="ED7D31"/>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205" name="Oval 146"/>
            <p:cNvSpPr>
              <a:spLocks noChangeArrowheads="1"/>
            </p:cNvSpPr>
            <p:nvPr>
              <p:custDataLst>
                <p:tags r:id="rId116"/>
              </p:custDataLst>
            </p:nvPr>
          </p:nvSpPr>
          <p:spPr bwMode="auto">
            <a:xfrm>
              <a:off x="3354025" y="1626908"/>
              <a:ext cx="96293" cy="95160"/>
            </a:xfrm>
            <a:prstGeom prst="ellipse">
              <a:avLst/>
            </a:prstGeom>
            <a:solidFill>
              <a:srgbClr val="BD4852"/>
            </a:solidFill>
            <a:ln w="9525" cap="flat">
              <a:solidFill>
                <a:srgbClr val="FFFFFF"/>
              </a:solid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206" name="Oval 147"/>
            <p:cNvSpPr>
              <a:spLocks noChangeArrowheads="1"/>
            </p:cNvSpPr>
            <p:nvPr>
              <p:custDataLst>
                <p:tags r:id="rId117"/>
              </p:custDataLst>
            </p:nvPr>
          </p:nvSpPr>
          <p:spPr bwMode="auto">
            <a:xfrm>
              <a:off x="3738063" y="1651831"/>
              <a:ext cx="95160" cy="96293"/>
            </a:xfrm>
            <a:prstGeom prst="ellipse">
              <a:avLst/>
            </a:prstGeom>
            <a:solidFill>
              <a:srgbClr val="ED7D31"/>
            </a:solidFill>
            <a:ln w="0">
              <a:noFill/>
              <a:prstDash val="solid"/>
              <a:round/>
            </a:ln>
            <a:effectLst/>
          </p:spPr>
          <p:txBody>
            <a:bodyPr vert="horz" wrap="square" lIns="91440" tIns="45720" rIns="91440" bIns="45720" numCol="1" anchor="t" anchorCtr="0" compatLnSpc="1">
              <a:normAutofit fontScale="25000" lnSpcReduction="20000"/>
            </a:bodyPr>
            <a:lstStyle/>
            <a:p>
              <a:endParaRPr lang="zh-CN" altLang="en-US"/>
            </a:p>
          </p:txBody>
        </p:sp>
        <p:sp>
          <p:nvSpPr>
            <p:cNvPr id="207" name="Oval 148"/>
            <p:cNvSpPr>
              <a:spLocks noChangeArrowheads="1"/>
            </p:cNvSpPr>
            <p:nvPr>
              <p:custDataLst>
                <p:tags r:id="rId118"/>
              </p:custDataLst>
            </p:nvPr>
          </p:nvSpPr>
          <p:spPr bwMode="auto">
            <a:xfrm>
              <a:off x="3738063" y="1651831"/>
              <a:ext cx="95160" cy="96293"/>
            </a:xfrm>
            <a:prstGeom prst="ellipse">
              <a:avLst/>
            </a:prstGeom>
            <a:solidFill>
              <a:srgbClr val="BD4852"/>
            </a:solidFill>
            <a:ln w="9525" cap="flat">
              <a:solidFill>
                <a:srgbClr val="FFFFFF"/>
              </a:solid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208" name="Oval 149"/>
            <p:cNvSpPr>
              <a:spLocks noChangeArrowheads="1"/>
            </p:cNvSpPr>
            <p:nvPr>
              <p:custDataLst>
                <p:tags r:id="rId119"/>
              </p:custDataLst>
            </p:nvPr>
          </p:nvSpPr>
          <p:spPr bwMode="auto">
            <a:xfrm>
              <a:off x="4120968" y="1249667"/>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209" name="Oval 150"/>
            <p:cNvSpPr>
              <a:spLocks noChangeArrowheads="1"/>
            </p:cNvSpPr>
            <p:nvPr>
              <p:custDataLst>
                <p:tags r:id="rId120"/>
              </p:custDataLst>
            </p:nvPr>
          </p:nvSpPr>
          <p:spPr bwMode="auto">
            <a:xfrm>
              <a:off x="4120968" y="1249667"/>
              <a:ext cx="96293" cy="9629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210" name="Oval 151"/>
            <p:cNvSpPr>
              <a:spLocks noChangeArrowheads="1"/>
            </p:cNvSpPr>
            <p:nvPr>
              <p:custDataLst>
                <p:tags r:id="rId121"/>
              </p:custDataLst>
            </p:nvPr>
          </p:nvSpPr>
          <p:spPr bwMode="auto">
            <a:xfrm>
              <a:off x="4505006" y="1818361"/>
              <a:ext cx="95160" cy="95160"/>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211" name="Oval 152"/>
            <p:cNvSpPr>
              <a:spLocks noChangeArrowheads="1"/>
            </p:cNvSpPr>
            <p:nvPr>
              <p:custDataLst>
                <p:tags r:id="rId122"/>
              </p:custDataLst>
            </p:nvPr>
          </p:nvSpPr>
          <p:spPr bwMode="auto">
            <a:xfrm>
              <a:off x="4505006" y="1818361"/>
              <a:ext cx="95160"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212" name="Oval 153"/>
            <p:cNvSpPr>
              <a:spLocks noChangeArrowheads="1"/>
            </p:cNvSpPr>
            <p:nvPr>
              <p:custDataLst>
                <p:tags r:id="rId123"/>
              </p:custDataLst>
            </p:nvPr>
          </p:nvSpPr>
          <p:spPr bwMode="auto">
            <a:xfrm>
              <a:off x="4887912" y="1058214"/>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p>
          </p:txBody>
        </p:sp>
        <p:sp>
          <p:nvSpPr>
            <p:cNvPr id="213" name="Oval 154"/>
            <p:cNvSpPr>
              <a:spLocks noChangeArrowheads="1"/>
            </p:cNvSpPr>
            <p:nvPr>
              <p:custDataLst>
                <p:tags r:id="rId124"/>
              </p:custDataLst>
            </p:nvPr>
          </p:nvSpPr>
          <p:spPr bwMode="auto">
            <a:xfrm>
              <a:off x="4887912" y="1058214"/>
              <a:ext cx="96293"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p>
          </p:txBody>
        </p:sp>
        <p:sp>
          <p:nvSpPr>
            <p:cNvPr id="214" name="Rectangle 155"/>
            <p:cNvSpPr>
              <a:spLocks noChangeArrowheads="1"/>
            </p:cNvSpPr>
            <p:nvPr>
              <p:custDataLst>
                <p:tags r:id="rId125"/>
              </p:custDataLst>
            </p:nvPr>
          </p:nvSpPr>
          <p:spPr bwMode="auto">
            <a:xfrm>
              <a:off x="334963" y="3337521"/>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10</a:t>
              </a:r>
              <a:endParaRPr lang="zh-CN" altLang="zh-CN" sz="1400" dirty="0">
                <a:latin typeface="+mn-ea"/>
              </a:endParaRPr>
            </a:p>
          </p:txBody>
        </p:sp>
        <p:sp>
          <p:nvSpPr>
            <p:cNvPr id="215" name="Rectangle 156"/>
            <p:cNvSpPr>
              <a:spLocks noChangeArrowheads="1"/>
            </p:cNvSpPr>
            <p:nvPr>
              <p:custDataLst>
                <p:tags r:id="rId126"/>
              </p:custDataLst>
            </p:nvPr>
          </p:nvSpPr>
          <p:spPr bwMode="auto">
            <a:xfrm>
              <a:off x="334963" y="2858321"/>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20</a:t>
              </a:r>
              <a:endParaRPr lang="zh-CN" altLang="zh-CN" sz="1400" dirty="0">
                <a:latin typeface="+mn-ea"/>
              </a:endParaRPr>
            </a:p>
          </p:txBody>
        </p:sp>
        <p:sp>
          <p:nvSpPr>
            <p:cNvPr id="216" name="Rectangle 157"/>
            <p:cNvSpPr>
              <a:spLocks noChangeArrowheads="1"/>
            </p:cNvSpPr>
            <p:nvPr>
              <p:custDataLst>
                <p:tags r:id="rId127"/>
              </p:custDataLst>
            </p:nvPr>
          </p:nvSpPr>
          <p:spPr bwMode="auto">
            <a:xfrm>
              <a:off x="334963" y="2382523"/>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30</a:t>
              </a:r>
              <a:endParaRPr lang="zh-CN" altLang="zh-CN" sz="1400" dirty="0">
                <a:latin typeface="+mn-ea"/>
              </a:endParaRPr>
            </a:p>
          </p:txBody>
        </p:sp>
        <p:sp>
          <p:nvSpPr>
            <p:cNvPr id="217" name="Rectangle 158"/>
            <p:cNvSpPr>
              <a:spLocks noChangeArrowheads="1"/>
            </p:cNvSpPr>
            <p:nvPr>
              <p:custDataLst>
                <p:tags r:id="rId128"/>
              </p:custDataLst>
            </p:nvPr>
          </p:nvSpPr>
          <p:spPr bwMode="auto">
            <a:xfrm>
              <a:off x="334963" y="1903325"/>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40</a:t>
              </a:r>
              <a:endParaRPr lang="zh-CN" altLang="zh-CN" sz="1400" dirty="0">
                <a:latin typeface="+mn-ea"/>
              </a:endParaRPr>
            </a:p>
          </p:txBody>
        </p:sp>
        <p:sp>
          <p:nvSpPr>
            <p:cNvPr id="218" name="Rectangle 159"/>
            <p:cNvSpPr>
              <a:spLocks noChangeArrowheads="1"/>
            </p:cNvSpPr>
            <p:nvPr>
              <p:custDataLst>
                <p:tags r:id="rId129"/>
              </p:custDataLst>
            </p:nvPr>
          </p:nvSpPr>
          <p:spPr bwMode="auto">
            <a:xfrm>
              <a:off x="334963" y="1425260"/>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50</a:t>
              </a:r>
              <a:endParaRPr lang="zh-CN" altLang="zh-CN" sz="1400" dirty="0">
                <a:latin typeface="+mn-ea"/>
              </a:endParaRPr>
            </a:p>
          </p:txBody>
        </p:sp>
        <p:sp>
          <p:nvSpPr>
            <p:cNvPr id="219" name="Rectangle 160"/>
            <p:cNvSpPr>
              <a:spLocks noChangeArrowheads="1"/>
            </p:cNvSpPr>
            <p:nvPr>
              <p:custDataLst>
                <p:tags r:id="rId130"/>
              </p:custDataLst>
            </p:nvPr>
          </p:nvSpPr>
          <p:spPr bwMode="auto">
            <a:xfrm>
              <a:off x="334963" y="948326"/>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60</a:t>
              </a:r>
              <a:endParaRPr lang="zh-CN" altLang="zh-CN" sz="1400" dirty="0">
                <a:latin typeface="+mn-ea"/>
              </a:endParaRPr>
            </a:p>
          </p:txBody>
        </p:sp>
        <p:sp>
          <p:nvSpPr>
            <p:cNvPr id="220" name="Rectangle 161"/>
            <p:cNvSpPr>
              <a:spLocks noChangeArrowheads="1"/>
            </p:cNvSpPr>
            <p:nvPr>
              <p:custDataLst>
                <p:tags r:id="rId131"/>
              </p:custDataLst>
            </p:nvPr>
          </p:nvSpPr>
          <p:spPr bwMode="auto">
            <a:xfrm>
              <a:off x="334963" y="470262"/>
              <a:ext cx="118967"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70</a:t>
              </a:r>
              <a:endParaRPr lang="zh-CN" altLang="zh-CN" sz="1400" dirty="0">
                <a:latin typeface="+mn-ea"/>
              </a:endParaRPr>
            </a:p>
          </p:txBody>
        </p:sp>
        <p:grpSp>
          <p:nvGrpSpPr>
            <p:cNvPr id="7" name="组合 361"/>
            <p:cNvGrpSpPr/>
            <p:nvPr>
              <p:custDataLst>
                <p:tags r:id="rId132"/>
              </p:custDataLst>
            </p:nvPr>
          </p:nvGrpSpPr>
          <p:grpSpPr>
            <a:xfrm>
              <a:off x="4698705" y="576035"/>
              <a:ext cx="444293" cy="295258"/>
              <a:chOff x="9164402" y="977900"/>
              <a:chExt cx="622599" cy="413752"/>
            </a:xfrm>
          </p:grpSpPr>
          <p:grpSp>
            <p:nvGrpSpPr>
              <p:cNvPr id="8" name="组合 358"/>
              <p:cNvGrpSpPr/>
              <p:nvPr>
                <p:custDataLst>
                  <p:tags r:id="rId188"/>
                </p:custDataLst>
              </p:nvPr>
            </p:nvGrpSpPr>
            <p:grpSpPr>
              <a:xfrm>
                <a:off x="9164402" y="1030788"/>
                <a:ext cx="233363" cy="63500"/>
                <a:chOff x="9164402" y="1047750"/>
                <a:chExt cx="233363" cy="63500"/>
              </a:xfrm>
            </p:grpSpPr>
            <p:sp>
              <p:nvSpPr>
                <p:cNvPr id="221" name="Line 162"/>
                <p:cNvSpPr>
                  <a:spLocks noChangeShapeType="1"/>
                </p:cNvSpPr>
                <p:nvPr>
                  <p:custDataLst>
                    <p:tags r:id="rId196"/>
                  </p:custDataLst>
                </p:nvPr>
              </p:nvSpPr>
              <p:spPr bwMode="auto">
                <a:xfrm>
                  <a:off x="9164402" y="1079500"/>
                  <a:ext cx="233363" cy="0"/>
                </a:xfrm>
                <a:prstGeom prst="line">
                  <a:avLst/>
                </a:prstGeom>
                <a:noFill/>
                <a:ln w="19050" cap="rnd">
                  <a:solidFill>
                    <a:srgbClr val="414A3A"/>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nvGrpSpPr>
                <p:cNvPr id="9" name="组合 357"/>
                <p:cNvGrpSpPr/>
                <p:nvPr>
                  <p:custDataLst>
                    <p:tags r:id="rId197"/>
                  </p:custDataLst>
                </p:nvPr>
              </p:nvGrpSpPr>
              <p:grpSpPr>
                <a:xfrm>
                  <a:off x="9245586" y="1047750"/>
                  <a:ext cx="64227" cy="63500"/>
                  <a:chOff x="9245365" y="952773"/>
                  <a:chExt cx="64227" cy="63500"/>
                </a:xfrm>
              </p:grpSpPr>
              <p:sp>
                <p:nvSpPr>
                  <p:cNvPr id="222" name="Rectangle 163"/>
                  <p:cNvSpPr>
                    <a:spLocks noChangeArrowheads="1"/>
                  </p:cNvSpPr>
                  <p:nvPr>
                    <p:custDataLst>
                      <p:tags r:id="rId198"/>
                    </p:custDataLst>
                  </p:nvPr>
                </p:nvSpPr>
                <p:spPr bwMode="auto">
                  <a:xfrm>
                    <a:off x="9246092" y="952773"/>
                    <a:ext cx="63500" cy="63500"/>
                  </a:xfrm>
                  <a:prstGeom prst="rect">
                    <a:avLst/>
                  </a:prstGeom>
                  <a:solidFill>
                    <a:srgbClr val="414A3A"/>
                  </a:solidFill>
                  <a:ln w="9525">
                    <a:noFill/>
                    <a:miter lim="800000"/>
                  </a:ln>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223" name="Rectangle 164"/>
                  <p:cNvSpPr>
                    <a:spLocks noChangeArrowheads="1"/>
                  </p:cNvSpPr>
                  <p:nvPr>
                    <p:custDataLst>
                      <p:tags r:id="rId199"/>
                    </p:custDataLst>
                  </p:nvPr>
                </p:nvSpPr>
                <p:spPr bwMode="auto">
                  <a:xfrm>
                    <a:off x="9245365" y="952773"/>
                    <a:ext cx="63500" cy="63500"/>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grpSp>
          <p:sp>
            <p:nvSpPr>
              <p:cNvPr id="224" name="Rectangle 165"/>
              <p:cNvSpPr>
                <a:spLocks noChangeArrowheads="1"/>
              </p:cNvSpPr>
              <p:nvPr>
                <p:custDataLst>
                  <p:tags r:id="rId189"/>
                </p:custDataLst>
              </p:nvPr>
            </p:nvSpPr>
            <p:spPr bwMode="auto">
              <a:xfrm>
                <a:off x="9427927" y="977900"/>
                <a:ext cx="3590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spc="225" dirty="0">
                    <a:latin typeface="+mn-ea"/>
                  </a:rPr>
                  <a:t>砂田</a:t>
                </a:r>
                <a:endParaRPr lang="zh-CN" altLang="zh-CN" sz="1400" spc="225" dirty="0">
                  <a:latin typeface="+mn-ea"/>
                </a:endParaRPr>
              </a:p>
            </p:txBody>
          </p:sp>
          <p:grpSp>
            <p:nvGrpSpPr>
              <p:cNvPr id="10" name="组合 360"/>
              <p:cNvGrpSpPr/>
              <p:nvPr>
                <p:custDataLst>
                  <p:tags r:id="rId190"/>
                </p:custDataLst>
              </p:nvPr>
            </p:nvGrpSpPr>
            <p:grpSpPr>
              <a:xfrm>
                <a:off x="9164402" y="1276057"/>
                <a:ext cx="233363" cy="61914"/>
                <a:chOff x="9164402" y="1323234"/>
                <a:chExt cx="233363" cy="61914"/>
              </a:xfrm>
            </p:grpSpPr>
            <p:sp>
              <p:nvSpPr>
                <p:cNvPr id="225" name="Line 166"/>
                <p:cNvSpPr>
                  <a:spLocks noChangeShapeType="1"/>
                </p:cNvSpPr>
                <p:nvPr>
                  <p:custDataLst>
                    <p:tags r:id="rId192"/>
                  </p:custDataLst>
                </p:nvPr>
              </p:nvSpPr>
              <p:spPr bwMode="auto">
                <a:xfrm>
                  <a:off x="9164402" y="1354190"/>
                  <a:ext cx="233363" cy="0"/>
                </a:xfrm>
                <a:prstGeom prst="line">
                  <a:avLst/>
                </a:prstGeom>
                <a:noFill/>
                <a:ln w="19050" cap="rnd">
                  <a:solidFill>
                    <a:srgbClr val="BD485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nvGrpSpPr>
                <p:cNvPr id="11" name="组合 359"/>
                <p:cNvGrpSpPr/>
                <p:nvPr>
                  <p:custDataLst>
                    <p:tags r:id="rId193"/>
                  </p:custDataLst>
                </p:nvPr>
              </p:nvGrpSpPr>
              <p:grpSpPr>
                <a:xfrm>
                  <a:off x="9258572" y="1323234"/>
                  <a:ext cx="63500" cy="61914"/>
                  <a:chOff x="9258572" y="1325667"/>
                  <a:chExt cx="63500" cy="61914"/>
                </a:xfrm>
              </p:grpSpPr>
              <p:sp>
                <p:nvSpPr>
                  <p:cNvPr id="226" name="Oval 167"/>
                  <p:cNvSpPr>
                    <a:spLocks noChangeArrowheads="1"/>
                  </p:cNvSpPr>
                  <p:nvPr>
                    <p:custDataLst>
                      <p:tags r:id="rId194"/>
                    </p:custDataLst>
                  </p:nvPr>
                </p:nvSpPr>
                <p:spPr bwMode="auto">
                  <a:xfrm>
                    <a:off x="9258572" y="1325668"/>
                    <a:ext cx="63500" cy="61913"/>
                  </a:xfrm>
                  <a:prstGeom prst="ellipse">
                    <a:avLst/>
                  </a:prstGeom>
                  <a:solidFill>
                    <a:srgbClr val="BD4852"/>
                  </a:solidFill>
                  <a:ln w="19050">
                    <a:noFill/>
                    <a:prstDash val="solid"/>
                    <a:round/>
                  </a:ln>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227" name="Oval 168"/>
                  <p:cNvSpPr>
                    <a:spLocks noChangeArrowheads="1"/>
                  </p:cNvSpPr>
                  <p:nvPr>
                    <p:custDataLst>
                      <p:tags r:id="rId195"/>
                    </p:custDataLst>
                  </p:nvPr>
                </p:nvSpPr>
                <p:spPr bwMode="auto">
                  <a:xfrm>
                    <a:off x="9258572" y="1325667"/>
                    <a:ext cx="63500" cy="6191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grpSp>
          <p:sp>
            <p:nvSpPr>
              <p:cNvPr id="228" name="Rectangle 169"/>
              <p:cNvSpPr>
                <a:spLocks noChangeArrowheads="1"/>
              </p:cNvSpPr>
              <p:nvPr>
                <p:custDataLst>
                  <p:tags r:id="rId191"/>
                </p:custDataLst>
              </p:nvPr>
            </p:nvSpPr>
            <p:spPr bwMode="auto">
              <a:xfrm>
                <a:off x="9427927" y="1222375"/>
                <a:ext cx="3590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spc="225" dirty="0">
                    <a:latin typeface="+mn-ea"/>
                  </a:rPr>
                  <a:t>裸田</a:t>
                </a:r>
                <a:endParaRPr lang="zh-CN" altLang="zh-CN" sz="1400" spc="225" dirty="0">
                  <a:latin typeface="+mn-ea"/>
                </a:endParaRPr>
              </a:p>
            </p:txBody>
          </p:sp>
        </p:grpSp>
        <p:grpSp>
          <p:nvGrpSpPr>
            <p:cNvPr id="12" name="组合 383"/>
            <p:cNvGrpSpPr/>
            <p:nvPr>
              <p:custDataLst>
                <p:tags r:id="rId133"/>
              </p:custDataLst>
            </p:nvPr>
          </p:nvGrpSpPr>
          <p:grpSpPr>
            <a:xfrm>
              <a:off x="530947" y="533700"/>
              <a:ext cx="4594864" cy="3123899"/>
              <a:chOff x="2650890" y="968372"/>
              <a:chExt cx="6438900" cy="4377600"/>
            </a:xfrm>
          </p:grpSpPr>
          <p:sp>
            <p:nvSpPr>
              <p:cNvPr id="160" name="Line 101"/>
              <p:cNvSpPr>
                <a:spLocks noChangeShapeType="1"/>
              </p:cNvSpPr>
              <p:nvPr>
                <p:custDataLst>
                  <p:tags r:id="rId184"/>
                </p:custDataLst>
              </p:nvPr>
            </p:nvSpPr>
            <p:spPr bwMode="auto">
              <a:xfrm flipH="1" flipV="1">
                <a:off x="2650890" y="968372"/>
                <a:ext cx="0" cy="437760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a:p>
            </p:txBody>
          </p:sp>
          <p:cxnSp>
            <p:nvCxnSpPr>
              <p:cNvPr id="269" name="直接连接符 268"/>
              <p:cNvCxnSpPr/>
              <p:nvPr>
                <p:custDataLst>
                  <p:tags r:id="rId185"/>
                </p:custDataLst>
              </p:nvPr>
            </p:nvCxnSpPr>
            <p:spPr>
              <a:xfrm flipH="1">
                <a:off x="4799077" y="4985972"/>
                <a:ext cx="0" cy="36000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cxnSp>
          <p:cxnSp>
            <p:nvCxnSpPr>
              <p:cNvPr id="270" name="直接连接符 269"/>
              <p:cNvCxnSpPr/>
              <p:nvPr>
                <p:custDataLst>
                  <p:tags r:id="rId186"/>
                </p:custDataLst>
              </p:nvPr>
            </p:nvCxnSpPr>
            <p:spPr>
              <a:xfrm flipH="1">
                <a:off x="6942008" y="4985972"/>
                <a:ext cx="0" cy="36000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cxnSp>
          <p:cxnSp>
            <p:nvCxnSpPr>
              <p:cNvPr id="271" name="直接连接符 270"/>
              <p:cNvCxnSpPr/>
              <p:nvPr>
                <p:custDataLst>
                  <p:tags r:id="rId187"/>
                </p:custDataLst>
              </p:nvPr>
            </p:nvCxnSpPr>
            <p:spPr>
              <a:xfrm flipH="1">
                <a:off x="9089790" y="4985972"/>
                <a:ext cx="0" cy="36000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cxnSp>
        </p:grpSp>
        <p:grpSp>
          <p:nvGrpSpPr>
            <p:cNvPr id="13" name="组合 386"/>
            <p:cNvGrpSpPr/>
            <p:nvPr>
              <p:custDataLst>
                <p:tags r:id="rId134"/>
              </p:custDataLst>
            </p:nvPr>
          </p:nvGrpSpPr>
          <p:grpSpPr>
            <a:xfrm>
              <a:off x="560402" y="3467032"/>
              <a:ext cx="1503513" cy="153743"/>
              <a:chOff x="2692166" y="5075882"/>
              <a:chExt cx="2106911" cy="215444"/>
            </a:xfrm>
          </p:grpSpPr>
          <p:cxnSp>
            <p:nvCxnSpPr>
              <p:cNvPr id="273" name="直接连接符 272"/>
              <p:cNvCxnSpPr/>
              <p:nvPr>
                <p:custDataLst>
                  <p:tags r:id="rId182"/>
                </p:custDataLst>
              </p:nvPr>
            </p:nvCxnSpPr>
            <p:spPr>
              <a:xfrm>
                <a:off x="2692166" y="5165972"/>
                <a:ext cx="21069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5" name="Rectangle 70"/>
              <p:cNvSpPr>
                <a:spLocks noChangeArrowheads="1"/>
              </p:cNvSpPr>
              <p:nvPr>
                <p:custDataLst>
                  <p:tags r:id="rId183"/>
                </p:custDataLst>
              </p:nvPr>
            </p:nvSpPr>
            <p:spPr bwMode="auto">
              <a:xfrm>
                <a:off x="3428811" y="5075882"/>
                <a:ext cx="625429" cy="215444"/>
              </a:xfrm>
              <a:prstGeom prst="rect">
                <a:avLst/>
              </a:prstGeom>
              <a:solidFill>
                <a:srgbClr val="FFFFFF"/>
              </a:solidFill>
              <a:ln>
                <a:noFill/>
              </a:ln>
            </p:spPr>
            <p:txBody>
              <a:bodyPr vert="horz" wrap="square" lIns="0" tIns="0" rIns="0" bIns="0" numCol="1" anchor="t" anchorCtr="0" compatLnSpc="1">
                <a:normAutofit fontScale="70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1100" dirty="0">
                    <a:latin typeface="+mn-ea"/>
                  </a:rPr>
                  <a:t>2006</a:t>
                </a:r>
                <a:r>
                  <a:rPr lang="zh-CN" altLang="en-US" sz="1100" dirty="0">
                    <a:latin typeface="+mn-ea"/>
                  </a:rPr>
                  <a:t>年</a:t>
                </a:r>
                <a:endParaRPr lang="zh-CN" altLang="zh-CN" dirty="0">
                  <a:latin typeface="+mn-ea"/>
                </a:endParaRPr>
              </a:p>
            </p:txBody>
          </p:sp>
        </p:grpSp>
        <p:grpSp>
          <p:nvGrpSpPr>
            <p:cNvPr id="14" name="组合 385"/>
            <p:cNvGrpSpPr/>
            <p:nvPr>
              <p:custDataLst>
                <p:tags r:id="rId135"/>
              </p:custDataLst>
            </p:nvPr>
          </p:nvGrpSpPr>
          <p:grpSpPr>
            <a:xfrm>
              <a:off x="2061650" y="3467032"/>
              <a:ext cx="1503513" cy="153743"/>
              <a:chOff x="4795903" y="5080209"/>
              <a:chExt cx="2106911" cy="215444"/>
            </a:xfrm>
          </p:grpSpPr>
          <p:cxnSp>
            <p:nvCxnSpPr>
              <p:cNvPr id="276" name="直接连接符 275"/>
              <p:cNvCxnSpPr/>
              <p:nvPr>
                <p:custDataLst>
                  <p:tags r:id="rId180"/>
                </p:custDataLst>
              </p:nvPr>
            </p:nvCxnSpPr>
            <p:spPr>
              <a:xfrm>
                <a:off x="4795903" y="5170298"/>
                <a:ext cx="21069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Rectangle 70"/>
              <p:cNvSpPr>
                <a:spLocks noChangeArrowheads="1"/>
              </p:cNvSpPr>
              <p:nvPr>
                <p:custDataLst>
                  <p:tags r:id="rId181"/>
                </p:custDataLst>
              </p:nvPr>
            </p:nvSpPr>
            <p:spPr bwMode="auto">
              <a:xfrm>
                <a:off x="5532548" y="5080209"/>
                <a:ext cx="625429" cy="215444"/>
              </a:xfrm>
              <a:prstGeom prst="rect">
                <a:avLst/>
              </a:prstGeom>
              <a:solidFill>
                <a:srgbClr val="FFFFFF"/>
              </a:solidFill>
              <a:ln>
                <a:noFill/>
              </a:ln>
            </p:spPr>
            <p:txBody>
              <a:bodyPr vert="horz" wrap="square" lIns="0" tIns="0" rIns="0" bIns="0" numCol="1" anchor="t" anchorCtr="0" compatLnSpc="1">
                <a:normAutofit fontScale="70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1100" dirty="0">
                    <a:latin typeface="+mn-ea"/>
                  </a:rPr>
                  <a:t>2007</a:t>
                </a:r>
                <a:r>
                  <a:rPr lang="zh-CN" altLang="en-US" sz="1100" dirty="0">
                    <a:latin typeface="+mn-ea"/>
                  </a:rPr>
                  <a:t>年</a:t>
                </a:r>
                <a:endParaRPr lang="zh-CN" altLang="zh-CN" dirty="0">
                  <a:latin typeface="+mn-ea"/>
                </a:endParaRPr>
              </a:p>
            </p:txBody>
          </p:sp>
        </p:grpSp>
        <p:grpSp>
          <p:nvGrpSpPr>
            <p:cNvPr id="15" name="组合 384"/>
            <p:cNvGrpSpPr/>
            <p:nvPr>
              <p:custDataLst>
                <p:tags r:id="rId136"/>
              </p:custDataLst>
            </p:nvPr>
          </p:nvGrpSpPr>
          <p:grpSpPr>
            <a:xfrm>
              <a:off x="3595291" y="3467032"/>
              <a:ext cx="1503513" cy="153743"/>
              <a:chOff x="6945032" y="5079807"/>
              <a:chExt cx="2106911" cy="215444"/>
            </a:xfrm>
          </p:grpSpPr>
          <p:cxnSp>
            <p:nvCxnSpPr>
              <p:cNvPr id="278" name="直接连接符 277"/>
              <p:cNvCxnSpPr/>
              <p:nvPr>
                <p:custDataLst>
                  <p:tags r:id="rId178"/>
                </p:custDataLst>
              </p:nvPr>
            </p:nvCxnSpPr>
            <p:spPr>
              <a:xfrm>
                <a:off x="6945032" y="5169896"/>
                <a:ext cx="21069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9" name="Rectangle 70"/>
              <p:cNvSpPr>
                <a:spLocks noChangeArrowheads="1"/>
              </p:cNvSpPr>
              <p:nvPr>
                <p:custDataLst>
                  <p:tags r:id="rId179"/>
                </p:custDataLst>
              </p:nvPr>
            </p:nvSpPr>
            <p:spPr bwMode="auto">
              <a:xfrm>
                <a:off x="7681677" y="5079807"/>
                <a:ext cx="625429" cy="215444"/>
              </a:xfrm>
              <a:prstGeom prst="rect">
                <a:avLst/>
              </a:prstGeom>
              <a:solidFill>
                <a:srgbClr val="FFFFFF"/>
              </a:solidFill>
              <a:ln>
                <a:noFill/>
              </a:ln>
            </p:spPr>
            <p:txBody>
              <a:bodyPr vert="horz" wrap="square" lIns="0" tIns="0" rIns="0" bIns="0" numCol="1" anchor="t" anchorCtr="0" compatLnSpc="1">
                <a:normAutofit fontScale="70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zh-CN" sz="1100" dirty="0">
                    <a:latin typeface="+mn-ea"/>
                  </a:rPr>
                  <a:t>2008</a:t>
                </a:r>
                <a:r>
                  <a:rPr lang="zh-CN" altLang="en-US" sz="1100" dirty="0">
                    <a:latin typeface="+mn-ea"/>
                  </a:rPr>
                  <a:t>年</a:t>
                </a:r>
                <a:endParaRPr lang="zh-CN" altLang="zh-CN" dirty="0">
                  <a:latin typeface="+mn-ea"/>
                </a:endParaRPr>
              </a:p>
            </p:txBody>
          </p:sp>
        </p:grpSp>
        <p:grpSp>
          <p:nvGrpSpPr>
            <p:cNvPr id="16" name="组合 330"/>
            <p:cNvGrpSpPr/>
            <p:nvPr>
              <p:custDataLst>
                <p:tags r:id="rId137"/>
              </p:custDataLst>
            </p:nvPr>
          </p:nvGrpSpPr>
          <p:grpSpPr>
            <a:xfrm>
              <a:off x="845315" y="3219442"/>
              <a:ext cx="1345993" cy="127723"/>
              <a:chOff x="3091421" y="4731971"/>
              <a:chExt cx="1886174" cy="178982"/>
            </a:xfrm>
          </p:grpSpPr>
          <p:grpSp>
            <p:nvGrpSpPr>
              <p:cNvPr id="17" name="组合 317"/>
              <p:cNvGrpSpPr/>
              <p:nvPr>
                <p:custDataLst>
                  <p:tags r:id="rId166"/>
                </p:custDataLst>
              </p:nvPr>
            </p:nvGrpSpPr>
            <p:grpSpPr>
              <a:xfrm>
                <a:off x="3091421" y="4735610"/>
                <a:ext cx="212502" cy="169278"/>
                <a:chOff x="4429821" y="5800975"/>
                <a:chExt cx="212502" cy="169278"/>
              </a:xfrm>
            </p:grpSpPr>
            <p:sp>
              <p:nvSpPr>
                <p:cNvPr id="327" name="Rectangle 66"/>
                <p:cNvSpPr>
                  <a:spLocks noChangeArrowheads="1"/>
                </p:cNvSpPr>
                <p:nvPr>
                  <p:custDataLst>
                    <p:tags r:id="rId176"/>
                  </p:custDataLst>
                </p:nvPr>
              </p:nvSpPr>
              <p:spPr bwMode="auto">
                <a:xfrm>
                  <a:off x="4429821"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3</a:t>
                  </a:r>
                  <a:endParaRPr lang="zh-CN" altLang="zh-CN" sz="1400" dirty="0">
                    <a:latin typeface="+mn-ea"/>
                  </a:endParaRPr>
                </a:p>
              </p:txBody>
            </p:sp>
            <p:sp>
              <p:nvSpPr>
                <p:cNvPr id="328" name="Rectangle 67"/>
                <p:cNvSpPr>
                  <a:spLocks noChangeArrowheads="1"/>
                </p:cNvSpPr>
                <p:nvPr>
                  <p:custDataLst>
                    <p:tags r:id="rId177"/>
                  </p:custDataLst>
                </p:nvPr>
              </p:nvSpPr>
              <p:spPr bwMode="auto">
                <a:xfrm>
                  <a:off x="4501258"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18" name="组合 318"/>
              <p:cNvGrpSpPr/>
              <p:nvPr>
                <p:custDataLst>
                  <p:tags r:id="rId167"/>
                </p:custDataLst>
              </p:nvPr>
            </p:nvGrpSpPr>
            <p:grpSpPr>
              <a:xfrm>
                <a:off x="3653057" y="4735610"/>
                <a:ext cx="212502" cy="169278"/>
                <a:chOff x="4966396" y="5800975"/>
                <a:chExt cx="212502" cy="169278"/>
              </a:xfrm>
            </p:grpSpPr>
            <p:sp>
              <p:nvSpPr>
                <p:cNvPr id="325" name="Rectangle 68"/>
                <p:cNvSpPr>
                  <a:spLocks noChangeArrowheads="1"/>
                </p:cNvSpPr>
                <p:nvPr>
                  <p:custDataLst>
                    <p:tags r:id="rId174"/>
                  </p:custDataLst>
                </p:nvPr>
              </p:nvSpPr>
              <p:spPr bwMode="auto">
                <a:xfrm>
                  <a:off x="4966396"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6</a:t>
                  </a:r>
                  <a:endParaRPr lang="zh-CN" altLang="zh-CN" sz="1400" dirty="0">
                    <a:latin typeface="+mn-ea"/>
                  </a:endParaRPr>
                </a:p>
              </p:txBody>
            </p:sp>
            <p:sp>
              <p:nvSpPr>
                <p:cNvPr id="326" name="Rectangle 69"/>
                <p:cNvSpPr>
                  <a:spLocks noChangeArrowheads="1"/>
                </p:cNvSpPr>
                <p:nvPr>
                  <p:custDataLst>
                    <p:tags r:id="rId175"/>
                  </p:custDataLst>
                </p:nvPr>
              </p:nvSpPr>
              <p:spPr bwMode="auto">
                <a:xfrm>
                  <a:off x="5037833"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19" name="组合 328"/>
              <p:cNvGrpSpPr/>
              <p:nvPr>
                <p:custDataLst>
                  <p:tags r:id="rId168"/>
                </p:custDataLst>
              </p:nvPr>
            </p:nvGrpSpPr>
            <p:grpSpPr>
              <a:xfrm>
                <a:off x="4189178" y="4731971"/>
                <a:ext cx="212502" cy="169278"/>
                <a:chOff x="4220927" y="4731971"/>
                <a:chExt cx="212502" cy="169278"/>
              </a:xfrm>
            </p:grpSpPr>
            <p:sp>
              <p:nvSpPr>
                <p:cNvPr id="321" name="Rectangle 70"/>
                <p:cNvSpPr>
                  <a:spLocks noChangeArrowheads="1"/>
                </p:cNvSpPr>
                <p:nvPr>
                  <p:custDataLst>
                    <p:tags r:id="rId172"/>
                  </p:custDataLst>
                </p:nvPr>
              </p:nvSpPr>
              <p:spPr bwMode="auto">
                <a:xfrm>
                  <a:off x="4220927" y="4731971"/>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9</a:t>
                  </a:r>
                  <a:endParaRPr lang="zh-CN" altLang="zh-CN" sz="1400" dirty="0">
                    <a:latin typeface="+mn-ea"/>
                  </a:endParaRPr>
                </a:p>
              </p:txBody>
            </p:sp>
            <p:sp>
              <p:nvSpPr>
                <p:cNvPr id="322" name="Rectangle 71"/>
                <p:cNvSpPr>
                  <a:spLocks noChangeArrowheads="1"/>
                </p:cNvSpPr>
                <p:nvPr>
                  <p:custDataLst>
                    <p:tags r:id="rId173"/>
                  </p:custDataLst>
                </p:nvPr>
              </p:nvSpPr>
              <p:spPr bwMode="auto">
                <a:xfrm>
                  <a:off x="4292364" y="4731971"/>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20" name="组合 329"/>
              <p:cNvGrpSpPr/>
              <p:nvPr>
                <p:custDataLst>
                  <p:tags r:id="rId169"/>
                </p:custDataLst>
              </p:nvPr>
            </p:nvGrpSpPr>
            <p:grpSpPr>
              <a:xfrm>
                <a:off x="4692069" y="4741675"/>
                <a:ext cx="285526" cy="169278"/>
                <a:chOff x="4720989" y="4731971"/>
                <a:chExt cx="285526" cy="169278"/>
              </a:xfrm>
            </p:grpSpPr>
            <p:sp>
              <p:nvSpPr>
                <p:cNvPr id="323" name="Rectangle 72"/>
                <p:cNvSpPr>
                  <a:spLocks noChangeArrowheads="1"/>
                </p:cNvSpPr>
                <p:nvPr>
                  <p:custDataLst>
                    <p:tags r:id="rId170"/>
                  </p:custDataLst>
                </p:nvPr>
              </p:nvSpPr>
              <p:spPr bwMode="auto">
                <a:xfrm>
                  <a:off x="4720989" y="4731971"/>
                  <a:ext cx="166712"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12</a:t>
                  </a:r>
                  <a:endParaRPr lang="zh-CN" altLang="zh-CN" sz="1400" dirty="0">
                    <a:latin typeface="+mn-ea"/>
                  </a:endParaRPr>
                </a:p>
              </p:txBody>
            </p:sp>
            <p:sp>
              <p:nvSpPr>
                <p:cNvPr id="324" name="Rectangle 73"/>
                <p:cNvSpPr>
                  <a:spLocks noChangeArrowheads="1"/>
                </p:cNvSpPr>
                <p:nvPr>
                  <p:custDataLst>
                    <p:tags r:id="rId171"/>
                  </p:custDataLst>
                </p:nvPr>
              </p:nvSpPr>
              <p:spPr bwMode="auto">
                <a:xfrm>
                  <a:off x="4865451" y="4731971"/>
                  <a:ext cx="141064"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grpSp>
          <p:nvGrpSpPr>
            <p:cNvPr id="21" name="组合 331"/>
            <p:cNvGrpSpPr/>
            <p:nvPr>
              <p:custDataLst>
                <p:tags r:id="rId138"/>
              </p:custDataLst>
            </p:nvPr>
          </p:nvGrpSpPr>
          <p:grpSpPr>
            <a:xfrm>
              <a:off x="2365453" y="3219442"/>
              <a:ext cx="1345993" cy="127723"/>
              <a:chOff x="3091421" y="4731971"/>
              <a:chExt cx="1886174" cy="178982"/>
            </a:xfrm>
          </p:grpSpPr>
          <p:grpSp>
            <p:nvGrpSpPr>
              <p:cNvPr id="22" name="组合 332"/>
              <p:cNvGrpSpPr/>
              <p:nvPr>
                <p:custDataLst>
                  <p:tags r:id="rId154"/>
                </p:custDataLst>
              </p:nvPr>
            </p:nvGrpSpPr>
            <p:grpSpPr>
              <a:xfrm>
                <a:off x="3091421" y="4735610"/>
                <a:ext cx="212502" cy="169278"/>
                <a:chOff x="4429821" y="5800975"/>
                <a:chExt cx="212502" cy="169278"/>
              </a:xfrm>
            </p:grpSpPr>
            <p:sp>
              <p:nvSpPr>
                <p:cNvPr id="343" name="Rectangle 66"/>
                <p:cNvSpPr>
                  <a:spLocks noChangeArrowheads="1"/>
                </p:cNvSpPr>
                <p:nvPr>
                  <p:custDataLst>
                    <p:tags r:id="rId164"/>
                  </p:custDataLst>
                </p:nvPr>
              </p:nvSpPr>
              <p:spPr bwMode="auto">
                <a:xfrm>
                  <a:off x="4429821"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3</a:t>
                  </a:r>
                  <a:endParaRPr lang="zh-CN" altLang="zh-CN" sz="1400" dirty="0">
                    <a:latin typeface="+mn-ea"/>
                  </a:endParaRPr>
                </a:p>
              </p:txBody>
            </p:sp>
            <p:sp>
              <p:nvSpPr>
                <p:cNvPr id="344" name="Rectangle 67"/>
                <p:cNvSpPr>
                  <a:spLocks noChangeArrowheads="1"/>
                </p:cNvSpPr>
                <p:nvPr>
                  <p:custDataLst>
                    <p:tags r:id="rId165"/>
                  </p:custDataLst>
                </p:nvPr>
              </p:nvSpPr>
              <p:spPr bwMode="auto">
                <a:xfrm>
                  <a:off x="4501258"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23" name="组合 333"/>
              <p:cNvGrpSpPr/>
              <p:nvPr>
                <p:custDataLst>
                  <p:tags r:id="rId155"/>
                </p:custDataLst>
              </p:nvPr>
            </p:nvGrpSpPr>
            <p:grpSpPr>
              <a:xfrm>
                <a:off x="3653057" y="4735610"/>
                <a:ext cx="212502" cy="169278"/>
                <a:chOff x="4966396" y="5800975"/>
                <a:chExt cx="212502" cy="169278"/>
              </a:xfrm>
            </p:grpSpPr>
            <p:sp>
              <p:nvSpPr>
                <p:cNvPr id="341" name="Rectangle 68"/>
                <p:cNvSpPr>
                  <a:spLocks noChangeArrowheads="1"/>
                </p:cNvSpPr>
                <p:nvPr>
                  <p:custDataLst>
                    <p:tags r:id="rId162"/>
                  </p:custDataLst>
                </p:nvPr>
              </p:nvSpPr>
              <p:spPr bwMode="auto">
                <a:xfrm>
                  <a:off x="4966396"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6</a:t>
                  </a:r>
                  <a:endParaRPr lang="zh-CN" altLang="zh-CN" sz="1400" dirty="0">
                    <a:latin typeface="+mn-ea"/>
                  </a:endParaRPr>
                </a:p>
              </p:txBody>
            </p:sp>
            <p:sp>
              <p:nvSpPr>
                <p:cNvPr id="342" name="Rectangle 69"/>
                <p:cNvSpPr>
                  <a:spLocks noChangeArrowheads="1"/>
                </p:cNvSpPr>
                <p:nvPr>
                  <p:custDataLst>
                    <p:tags r:id="rId163"/>
                  </p:custDataLst>
                </p:nvPr>
              </p:nvSpPr>
              <p:spPr bwMode="auto">
                <a:xfrm>
                  <a:off x="5037833"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24" name="组合 334"/>
              <p:cNvGrpSpPr/>
              <p:nvPr>
                <p:custDataLst>
                  <p:tags r:id="rId156"/>
                </p:custDataLst>
              </p:nvPr>
            </p:nvGrpSpPr>
            <p:grpSpPr>
              <a:xfrm>
                <a:off x="4189178" y="4731971"/>
                <a:ext cx="212502" cy="169278"/>
                <a:chOff x="4220927" y="4731971"/>
                <a:chExt cx="212502" cy="169278"/>
              </a:xfrm>
            </p:grpSpPr>
            <p:sp>
              <p:nvSpPr>
                <p:cNvPr id="339" name="Rectangle 70"/>
                <p:cNvSpPr>
                  <a:spLocks noChangeArrowheads="1"/>
                </p:cNvSpPr>
                <p:nvPr>
                  <p:custDataLst>
                    <p:tags r:id="rId160"/>
                  </p:custDataLst>
                </p:nvPr>
              </p:nvSpPr>
              <p:spPr bwMode="auto">
                <a:xfrm>
                  <a:off x="4220927" y="4731971"/>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9</a:t>
                  </a:r>
                  <a:endParaRPr lang="zh-CN" altLang="zh-CN" sz="1400" dirty="0">
                    <a:latin typeface="+mn-ea"/>
                  </a:endParaRPr>
                </a:p>
              </p:txBody>
            </p:sp>
            <p:sp>
              <p:nvSpPr>
                <p:cNvPr id="340" name="Rectangle 71"/>
                <p:cNvSpPr>
                  <a:spLocks noChangeArrowheads="1"/>
                </p:cNvSpPr>
                <p:nvPr>
                  <p:custDataLst>
                    <p:tags r:id="rId161"/>
                  </p:custDataLst>
                </p:nvPr>
              </p:nvSpPr>
              <p:spPr bwMode="auto">
                <a:xfrm>
                  <a:off x="4292364" y="4731971"/>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25" name="组合 335"/>
              <p:cNvGrpSpPr/>
              <p:nvPr>
                <p:custDataLst>
                  <p:tags r:id="rId157"/>
                </p:custDataLst>
              </p:nvPr>
            </p:nvGrpSpPr>
            <p:grpSpPr>
              <a:xfrm>
                <a:off x="4692069" y="4741675"/>
                <a:ext cx="285526" cy="169278"/>
                <a:chOff x="4720989" y="4731971"/>
                <a:chExt cx="285526" cy="169278"/>
              </a:xfrm>
            </p:grpSpPr>
            <p:sp>
              <p:nvSpPr>
                <p:cNvPr id="337" name="Rectangle 72"/>
                <p:cNvSpPr>
                  <a:spLocks noChangeArrowheads="1"/>
                </p:cNvSpPr>
                <p:nvPr>
                  <p:custDataLst>
                    <p:tags r:id="rId158"/>
                  </p:custDataLst>
                </p:nvPr>
              </p:nvSpPr>
              <p:spPr bwMode="auto">
                <a:xfrm>
                  <a:off x="4720989" y="4731971"/>
                  <a:ext cx="166712"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12</a:t>
                  </a:r>
                  <a:endParaRPr lang="zh-CN" altLang="zh-CN" sz="1400" dirty="0">
                    <a:latin typeface="+mn-ea"/>
                  </a:endParaRPr>
                </a:p>
              </p:txBody>
            </p:sp>
            <p:sp>
              <p:nvSpPr>
                <p:cNvPr id="338" name="Rectangle 73"/>
                <p:cNvSpPr>
                  <a:spLocks noChangeArrowheads="1"/>
                </p:cNvSpPr>
                <p:nvPr>
                  <p:custDataLst>
                    <p:tags r:id="rId159"/>
                  </p:custDataLst>
                </p:nvPr>
              </p:nvSpPr>
              <p:spPr bwMode="auto">
                <a:xfrm>
                  <a:off x="4865451" y="4731971"/>
                  <a:ext cx="141064"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grpSp>
          <p:nvGrpSpPr>
            <p:cNvPr id="26" name="组合 344"/>
            <p:cNvGrpSpPr/>
            <p:nvPr>
              <p:custDataLst>
                <p:tags r:id="rId139"/>
              </p:custDataLst>
            </p:nvPr>
          </p:nvGrpSpPr>
          <p:grpSpPr>
            <a:xfrm>
              <a:off x="3885593" y="3219442"/>
              <a:ext cx="1345993" cy="127723"/>
              <a:chOff x="3091421" y="4731971"/>
              <a:chExt cx="1886174" cy="178982"/>
            </a:xfrm>
          </p:grpSpPr>
          <p:grpSp>
            <p:nvGrpSpPr>
              <p:cNvPr id="27" name="组合 345"/>
              <p:cNvGrpSpPr/>
              <p:nvPr>
                <p:custDataLst>
                  <p:tags r:id="rId142"/>
                </p:custDataLst>
              </p:nvPr>
            </p:nvGrpSpPr>
            <p:grpSpPr>
              <a:xfrm>
                <a:off x="3091421" y="4735610"/>
                <a:ext cx="212502" cy="169278"/>
                <a:chOff x="4429821" y="5800975"/>
                <a:chExt cx="212502" cy="169278"/>
              </a:xfrm>
            </p:grpSpPr>
            <p:sp>
              <p:nvSpPr>
                <p:cNvPr id="356" name="Rectangle 66"/>
                <p:cNvSpPr>
                  <a:spLocks noChangeArrowheads="1"/>
                </p:cNvSpPr>
                <p:nvPr>
                  <p:custDataLst>
                    <p:tags r:id="rId152"/>
                  </p:custDataLst>
                </p:nvPr>
              </p:nvSpPr>
              <p:spPr bwMode="auto">
                <a:xfrm>
                  <a:off x="4429821"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3</a:t>
                  </a:r>
                  <a:endParaRPr lang="zh-CN" altLang="zh-CN" sz="1400" dirty="0">
                    <a:latin typeface="+mn-ea"/>
                  </a:endParaRPr>
                </a:p>
              </p:txBody>
            </p:sp>
            <p:sp>
              <p:nvSpPr>
                <p:cNvPr id="357" name="Rectangle 67"/>
                <p:cNvSpPr>
                  <a:spLocks noChangeArrowheads="1"/>
                </p:cNvSpPr>
                <p:nvPr>
                  <p:custDataLst>
                    <p:tags r:id="rId153"/>
                  </p:custDataLst>
                </p:nvPr>
              </p:nvSpPr>
              <p:spPr bwMode="auto">
                <a:xfrm>
                  <a:off x="4501258"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28" name="组合 346"/>
              <p:cNvGrpSpPr/>
              <p:nvPr>
                <p:custDataLst>
                  <p:tags r:id="rId143"/>
                </p:custDataLst>
              </p:nvPr>
            </p:nvGrpSpPr>
            <p:grpSpPr>
              <a:xfrm>
                <a:off x="3653057" y="4735610"/>
                <a:ext cx="212502" cy="169278"/>
                <a:chOff x="4966396" y="5800975"/>
                <a:chExt cx="212502" cy="169278"/>
              </a:xfrm>
            </p:grpSpPr>
            <p:sp>
              <p:nvSpPr>
                <p:cNvPr id="354" name="Rectangle 68"/>
                <p:cNvSpPr>
                  <a:spLocks noChangeArrowheads="1"/>
                </p:cNvSpPr>
                <p:nvPr>
                  <p:custDataLst>
                    <p:tags r:id="rId150"/>
                  </p:custDataLst>
                </p:nvPr>
              </p:nvSpPr>
              <p:spPr bwMode="auto">
                <a:xfrm>
                  <a:off x="4966396" y="5800975"/>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6</a:t>
                  </a:r>
                  <a:endParaRPr lang="zh-CN" altLang="zh-CN" sz="1400" dirty="0">
                    <a:latin typeface="+mn-ea"/>
                  </a:endParaRPr>
                </a:p>
              </p:txBody>
            </p:sp>
            <p:sp>
              <p:nvSpPr>
                <p:cNvPr id="355" name="Rectangle 69"/>
                <p:cNvSpPr>
                  <a:spLocks noChangeArrowheads="1"/>
                </p:cNvSpPr>
                <p:nvPr>
                  <p:custDataLst>
                    <p:tags r:id="rId151"/>
                  </p:custDataLst>
                </p:nvPr>
              </p:nvSpPr>
              <p:spPr bwMode="auto">
                <a:xfrm>
                  <a:off x="5037833" y="5800975"/>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29" name="组合 347"/>
              <p:cNvGrpSpPr/>
              <p:nvPr>
                <p:custDataLst>
                  <p:tags r:id="rId144"/>
                </p:custDataLst>
              </p:nvPr>
            </p:nvGrpSpPr>
            <p:grpSpPr>
              <a:xfrm>
                <a:off x="4189178" y="4731971"/>
                <a:ext cx="212502" cy="169278"/>
                <a:chOff x="4220927" y="4731971"/>
                <a:chExt cx="212502" cy="169278"/>
              </a:xfrm>
            </p:grpSpPr>
            <p:sp>
              <p:nvSpPr>
                <p:cNvPr id="352" name="Rectangle 70"/>
                <p:cNvSpPr>
                  <a:spLocks noChangeArrowheads="1"/>
                </p:cNvSpPr>
                <p:nvPr>
                  <p:custDataLst>
                    <p:tags r:id="rId148"/>
                  </p:custDataLst>
                </p:nvPr>
              </p:nvSpPr>
              <p:spPr bwMode="auto">
                <a:xfrm>
                  <a:off x="4220927" y="4731971"/>
                  <a:ext cx="83356"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9</a:t>
                  </a:r>
                  <a:endParaRPr lang="zh-CN" altLang="zh-CN" sz="1400" dirty="0">
                    <a:latin typeface="+mn-ea"/>
                  </a:endParaRPr>
                </a:p>
              </p:txBody>
            </p:sp>
            <p:sp>
              <p:nvSpPr>
                <p:cNvPr id="353" name="Rectangle 71"/>
                <p:cNvSpPr>
                  <a:spLocks noChangeArrowheads="1"/>
                </p:cNvSpPr>
                <p:nvPr>
                  <p:custDataLst>
                    <p:tags r:id="rId149"/>
                  </p:custDataLst>
                </p:nvPr>
              </p:nvSpPr>
              <p:spPr bwMode="auto">
                <a:xfrm>
                  <a:off x="4292364" y="4731971"/>
                  <a:ext cx="141065"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nvGrpSpPr>
              <p:cNvPr id="30" name="组合 348"/>
              <p:cNvGrpSpPr/>
              <p:nvPr>
                <p:custDataLst>
                  <p:tags r:id="rId145"/>
                </p:custDataLst>
              </p:nvPr>
            </p:nvGrpSpPr>
            <p:grpSpPr>
              <a:xfrm>
                <a:off x="4692069" y="4741675"/>
                <a:ext cx="285526" cy="169278"/>
                <a:chOff x="4720989" y="4731971"/>
                <a:chExt cx="285526" cy="169278"/>
              </a:xfrm>
            </p:grpSpPr>
            <p:sp>
              <p:nvSpPr>
                <p:cNvPr id="350" name="Rectangle 72"/>
                <p:cNvSpPr>
                  <a:spLocks noChangeArrowheads="1"/>
                </p:cNvSpPr>
                <p:nvPr>
                  <p:custDataLst>
                    <p:tags r:id="rId146"/>
                  </p:custDataLst>
                </p:nvPr>
              </p:nvSpPr>
              <p:spPr bwMode="auto">
                <a:xfrm>
                  <a:off x="4720989" y="4731971"/>
                  <a:ext cx="166712"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12</a:t>
                  </a:r>
                  <a:endParaRPr lang="zh-CN" altLang="zh-CN" sz="1400" dirty="0">
                    <a:latin typeface="+mn-ea"/>
                  </a:endParaRPr>
                </a:p>
              </p:txBody>
            </p:sp>
            <p:sp>
              <p:nvSpPr>
                <p:cNvPr id="351" name="Rectangle 73"/>
                <p:cNvSpPr>
                  <a:spLocks noChangeArrowheads="1"/>
                </p:cNvSpPr>
                <p:nvPr>
                  <p:custDataLst>
                    <p:tags r:id="rId147"/>
                  </p:custDataLst>
                </p:nvPr>
              </p:nvSpPr>
              <p:spPr bwMode="auto">
                <a:xfrm>
                  <a:off x="4865451" y="4731971"/>
                  <a:ext cx="141064"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月</a:t>
                  </a:r>
                  <a:endParaRPr lang="zh-CN" altLang="zh-CN" sz="1400" dirty="0">
                    <a:latin typeface="+mn-ea"/>
                  </a:endParaRPr>
                </a:p>
              </p:txBody>
            </p:sp>
          </p:grpSp>
        </p:grpSp>
        <p:sp>
          <p:nvSpPr>
            <p:cNvPr id="376" name="Rectangle 169"/>
            <p:cNvSpPr>
              <a:spLocks noChangeArrowheads="1"/>
            </p:cNvSpPr>
            <p:nvPr>
              <p:custDataLst>
                <p:tags r:id="rId140"/>
              </p:custDataLst>
            </p:nvPr>
          </p:nvSpPr>
          <p:spPr bwMode="auto">
            <a:xfrm>
              <a:off x="583357" y="353220"/>
              <a:ext cx="642883"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800" spc="225" dirty="0">
                  <a:latin typeface="+mn-ea"/>
                </a:rPr>
                <a:t>蒸发量</a:t>
              </a:r>
              <a:r>
                <a:rPr lang="en-US" altLang="zh-CN" sz="800" spc="225" dirty="0">
                  <a:latin typeface="+mn-ea"/>
                </a:rPr>
                <a:t>/</a:t>
              </a:r>
              <a:r>
                <a:rPr lang="en-US" altLang="zh-CN" sz="800" dirty="0">
                  <a:latin typeface="+mn-ea"/>
                </a:rPr>
                <a:t>mm</a:t>
              </a:r>
              <a:endParaRPr lang="zh-CN" altLang="zh-CN" sz="1400" dirty="0">
                <a:latin typeface="+mn-ea"/>
              </a:endParaRPr>
            </a:p>
          </p:txBody>
        </p:sp>
        <p:sp>
          <p:nvSpPr>
            <p:cNvPr id="377" name="Rectangle 169"/>
            <p:cNvSpPr>
              <a:spLocks noChangeArrowheads="1"/>
            </p:cNvSpPr>
            <p:nvPr>
              <p:custDataLst>
                <p:tags r:id="rId141"/>
              </p:custDataLst>
            </p:nvPr>
          </p:nvSpPr>
          <p:spPr bwMode="auto">
            <a:xfrm>
              <a:off x="5259398" y="3340300"/>
              <a:ext cx="256238"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800" spc="225" dirty="0">
                  <a:latin typeface="+mn-ea"/>
                </a:rPr>
                <a:t>时间</a:t>
              </a:r>
              <a:endParaRPr lang="zh-CN" altLang="zh-CN" sz="1400" dirty="0">
                <a:latin typeface="+mn-ea"/>
              </a:endParaRPr>
            </a:p>
          </p:txBody>
        </p:sp>
      </p:grpSp>
      <p:grpSp>
        <p:nvGrpSpPr>
          <p:cNvPr id="31" name="组合 390"/>
          <p:cNvGrpSpPr/>
          <p:nvPr>
            <p:custDataLst>
              <p:tags r:id="rId2"/>
            </p:custDataLst>
          </p:nvPr>
        </p:nvGrpSpPr>
        <p:grpSpPr>
          <a:xfrm>
            <a:off x="4643857" y="195841"/>
            <a:ext cx="3900725" cy="2485568"/>
            <a:chOff x="2382837" y="1546572"/>
            <a:chExt cx="7455808" cy="4093453"/>
          </a:xfrm>
        </p:grpSpPr>
        <p:sp>
          <p:nvSpPr>
            <p:cNvPr id="392" name="Line 6"/>
            <p:cNvSpPr>
              <a:spLocks noChangeShapeType="1"/>
            </p:cNvSpPr>
            <p:nvPr>
              <p:custDataLst>
                <p:tags r:id="rId15"/>
              </p:custDataLst>
            </p:nvPr>
          </p:nvSpPr>
          <p:spPr bwMode="auto">
            <a:xfrm flipH="1">
              <a:off x="2654300" y="1638647"/>
              <a:ext cx="0" cy="3794125"/>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393" name="Freeform 7"/>
            <p:cNvSpPr>
              <a:spLocks noEditPoints="1"/>
            </p:cNvSpPr>
            <p:nvPr>
              <p:custDataLst>
                <p:tags r:id="rId16"/>
              </p:custDataLst>
            </p:nvPr>
          </p:nvSpPr>
          <p:spPr bwMode="auto">
            <a:xfrm>
              <a:off x="2654300" y="1638647"/>
              <a:ext cx="44450" cy="3794125"/>
            </a:xfrm>
            <a:custGeom>
              <a:avLst/>
              <a:gdLst>
                <a:gd name="T0" fmla="*/ 0 w 28"/>
                <a:gd name="T1" fmla="*/ 0 h 2390"/>
                <a:gd name="T2" fmla="*/ 28 w 28"/>
                <a:gd name="T3" fmla="*/ 0 h 2390"/>
                <a:gd name="T4" fmla="*/ 0 w 28"/>
                <a:gd name="T5" fmla="*/ 479 h 2390"/>
                <a:gd name="T6" fmla="*/ 28 w 28"/>
                <a:gd name="T7" fmla="*/ 479 h 2390"/>
                <a:gd name="T8" fmla="*/ 0 w 28"/>
                <a:gd name="T9" fmla="*/ 959 h 2390"/>
                <a:gd name="T10" fmla="*/ 28 w 28"/>
                <a:gd name="T11" fmla="*/ 959 h 2390"/>
                <a:gd name="T12" fmla="*/ 0 w 28"/>
                <a:gd name="T13" fmla="*/ 1438 h 2390"/>
                <a:gd name="T14" fmla="*/ 28 w 28"/>
                <a:gd name="T15" fmla="*/ 1438 h 2390"/>
                <a:gd name="T16" fmla="*/ 0 w 28"/>
                <a:gd name="T17" fmla="*/ 1911 h 2390"/>
                <a:gd name="T18" fmla="*/ 28 w 28"/>
                <a:gd name="T19" fmla="*/ 1911 h 2390"/>
                <a:gd name="T20" fmla="*/ 0 w 28"/>
                <a:gd name="T21" fmla="*/ 2390 h 2390"/>
                <a:gd name="T22" fmla="*/ 28 w 28"/>
                <a:gd name="T23" fmla="*/ 2390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390">
                  <a:moveTo>
                    <a:pt x="0" y="0"/>
                  </a:moveTo>
                  <a:lnTo>
                    <a:pt x="28" y="0"/>
                  </a:lnTo>
                  <a:moveTo>
                    <a:pt x="0" y="479"/>
                  </a:moveTo>
                  <a:lnTo>
                    <a:pt x="28" y="479"/>
                  </a:lnTo>
                  <a:moveTo>
                    <a:pt x="0" y="959"/>
                  </a:moveTo>
                  <a:lnTo>
                    <a:pt x="28" y="959"/>
                  </a:lnTo>
                  <a:moveTo>
                    <a:pt x="0" y="1438"/>
                  </a:moveTo>
                  <a:lnTo>
                    <a:pt x="28" y="1438"/>
                  </a:lnTo>
                  <a:moveTo>
                    <a:pt x="0" y="1911"/>
                  </a:moveTo>
                  <a:lnTo>
                    <a:pt x="28" y="1911"/>
                  </a:lnTo>
                  <a:moveTo>
                    <a:pt x="0" y="2390"/>
                  </a:moveTo>
                  <a:lnTo>
                    <a:pt x="28" y="2390"/>
                  </a:lnTo>
                </a:path>
              </a:pathLst>
            </a:cu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a:bodyPr>
            <a:lstStyle/>
            <a:p>
              <a:endParaRPr lang="zh-CN" altLang="en-US">
                <a:latin typeface="+mn-ea"/>
              </a:endParaRPr>
            </a:p>
          </p:txBody>
        </p:sp>
        <p:sp>
          <p:nvSpPr>
            <p:cNvPr id="394" name="Line 8"/>
            <p:cNvSpPr>
              <a:spLocks noChangeShapeType="1"/>
            </p:cNvSpPr>
            <p:nvPr>
              <p:custDataLst>
                <p:tags r:id="rId17"/>
              </p:custDataLst>
            </p:nvPr>
          </p:nvSpPr>
          <p:spPr bwMode="auto">
            <a:xfrm flipV="1">
              <a:off x="2654301" y="5432772"/>
              <a:ext cx="6323014" cy="0"/>
            </a:xfrm>
            <a:prstGeom prst="line">
              <a:avLst/>
            </a:pr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395" name="Freeform 9"/>
            <p:cNvSpPr>
              <a:spLocks noEditPoints="1"/>
            </p:cNvSpPr>
            <p:nvPr>
              <p:custDataLst>
                <p:tags r:id="rId18"/>
              </p:custDataLst>
            </p:nvPr>
          </p:nvSpPr>
          <p:spPr bwMode="auto">
            <a:xfrm>
              <a:off x="2654300" y="5386246"/>
              <a:ext cx="7154863" cy="44450"/>
            </a:xfrm>
            <a:custGeom>
              <a:avLst/>
              <a:gdLst>
                <a:gd name="T0" fmla="*/ 0 w 4507"/>
                <a:gd name="T1" fmla="*/ 0 h 28"/>
                <a:gd name="T2" fmla="*/ 0 w 4507"/>
                <a:gd name="T3" fmla="*/ 28 h 28"/>
                <a:gd name="T4" fmla="*/ 643 w 4507"/>
                <a:gd name="T5" fmla="*/ 0 h 28"/>
                <a:gd name="T6" fmla="*/ 643 w 4507"/>
                <a:gd name="T7" fmla="*/ 28 h 28"/>
                <a:gd name="T8" fmla="*/ 1286 w 4507"/>
                <a:gd name="T9" fmla="*/ 0 h 28"/>
                <a:gd name="T10" fmla="*/ 1286 w 4507"/>
                <a:gd name="T11" fmla="*/ 28 h 28"/>
                <a:gd name="T12" fmla="*/ 1935 w 4507"/>
                <a:gd name="T13" fmla="*/ 0 h 28"/>
                <a:gd name="T14" fmla="*/ 1935 w 4507"/>
                <a:gd name="T15" fmla="*/ 28 h 28"/>
                <a:gd name="T16" fmla="*/ 2578 w 4507"/>
                <a:gd name="T17" fmla="*/ 0 h 28"/>
                <a:gd name="T18" fmla="*/ 2578 w 4507"/>
                <a:gd name="T19" fmla="*/ 28 h 28"/>
                <a:gd name="T20" fmla="*/ 3221 w 4507"/>
                <a:gd name="T21" fmla="*/ 0 h 28"/>
                <a:gd name="T22" fmla="*/ 3221 w 4507"/>
                <a:gd name="T23" fmla="*/ 28 h 28"/>
                <a:gd name="T24" fmla="*/ 3864 w 4507"/>
                <a:gd name="T25" fmla="*/ 0 h 28"/>
                <a:gd name="T26" fmla="*/ 3864 w 4507"/>
                <a:gd name="T27" fmla="*/ 28 h 28"/>
                <a:gd name="T28" fmla="*/ 4507 w 4507"/>
                <a:gd name="T29" fmla="*/ 0 h 28"/>
                <a:gd name="T30" fmla="*/ 4507 w 4507"/>
                <a:gd name="T3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07" h="28">
                  <a:moveTo>
                    <a:pt x="0" y="0"/>
                  </a:moveTo>
                  <a:lnTo>
                    <a:pt x="0" y="28"/>
                  </a:lnTo>
                  <a:moveTo>
                    <a:pt x="643" y="0"/>
                  </a:moveTo>
                  <a:lnTo>
                    <a:pt x="643" y="28"/>
                  </a:lnTo>
                  <a:moveTo>
                    <a:pt x="1286" y="0"/>
                  </a:moveTo>
                  <a:lnTo>
                    <a:pt x="1286" y="28"/>
                  </a:lnTo>
                  <a:moveTo>
                    <a:pt x="1935" y="0"/>
                  </a:moveTo>
                  <a:lnTo>
                    <a:pt x="1935" y="28"/>
                  </a:lnTo>
                  <a:moveTo>
                    <a:pt x="2578" y="0"/>
                  </a:moveTo>
                  <a:lnTo>
                    <a:pt x="2578" y="28"/>
                  </a:lnTo>
                  <a:moveTo>
                    <a:pt x="3221" y="0"/>
                  </a:moveTo>
                  <a:lnTo>
                    <a:pt x="3221" y="28"/>
                  </a:lnTo>
                  <a:moveTo>
                    <a:pt x="3864" y="0"/>
                  </a:moveTo>
                  <a:lnTo>
                    <a:pt x="3864" y="28"/>
                  </a:lnTo>
                  <a:moveTo>
                    <a:pt x="4507" y="0"/>
                  </a:moveTo>
                  <a:lnTo>
                    <a:pt x="4507" y="28"/>
                  </a:lnTo>
                </a:path>
              </a:pathLst>
            </a:custGeom>
            <a:noFill/>
            <a:ln w="17463"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396" name="Rectangle 12"/>
            <p:cNvSpPr>
              <a:spLocks noChangeArrowheads="1"/>
            </p:cNvSpPr>
            <p:nvPr>
              <p:custDataLst>
                <p:tags r:id="rId19"/>
              </p:custDataLst>
            </p:nvPr>
          </p:nvSpPr>
          <p:spPr bwMode="auto">
            <a:xfrm>
              <a:off x="2455862" y="1546572"/>
              <a:ext cx="833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0</a:t>
              </a:r>
              <a:endParaRPr lang="zh-CN" altLang="zh-CN" sz="1400" dirty="0">
                <a:latin typeface="+mn-ea"/>
              </a:endParaRPr>
            </a:p>
          </p:txBody>
        </p:sp>
        <p:sp>
          <p:nvSpPr>
            <p:cNvPr id="397" name="Rectangle 13"/>
            <p:cNvSpPr>
              <a:spLocks noChangeArrowheads="1"/>
            </p:cNvSpPr>
            <p:nvPr>
              <p:custDataLst>
                <p:tags r:id="rId20"/>
              </p:custDataLst>
            </p:nvPr>
          </p:nvSpPr>
          <p:spPr bwMode="auto">
            <a:xfrm>
              <a:off x="2382837" y="2308572"/>
              <a:ext cx="1667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10</a:t>
              </a:r>
              <a:endParaRPr lang="zh-CN" altLang="zh-CN" sz="1400" dirty="0">
                <a:latin typeface="+mn-ea"/>
              </a:endParaRPr>
            </a:p>
          </p:txBody>
        </p:sp>
        <p:sp>
          <p:nvSpPr>
            <p:cNvPr id="398" name="Rectangle 14"/>
            <p:cNvSpPr>
              <a:spLocks noChangeArrowheads="1"/>
            </p:cNvSpPr>
            <p:nvPr>
              <p:custDataLst>
                <p:tags r:id="rId21"/>
              </p:custDataLst>
            </p:nvPr>
          </p:nvSpPr>
          <p:spPr bwMode="auto">
            <a:xfrm>
              <a:off x="2382837" y="3065809"/>
              <a:ext cx="1667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20</a:t>
              </a:r>
              <a:endParaRPr lang="zh-CN" altLang="zh-CN" sz="1400" dirty="0">
                <a:latin typeface="+mn-ea"/>
              </a:endParaRPr>
            </a:p>
          </p:txBody>
        </p:sp>
        <p:sp>
          <p:nvSpPr>
            <p:cNvPr id="399" name="Rectangle 15"/>
            <p:cNvSpPr>
              <a:spLocks noChangeArrowheads="1"/>
            </p:cNvSpPr>
            <p:nvPr>
              <p:custDataLst>
                <p:tags r:id="rId22"/>
              </p:custDataLst>
            </p:nvPr>
          </p:nvSpPr>
          <p:spPr bwMode="auto">
            <a:xfrm>
              <a:off x="2382837" y="3827809"/>
              <a:ext cx="1667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30</a:t>
              </a:r>
              <a:endParaRPr lang="zh-CN" altLang="zh-CN" sz="1400" dirty="0">
                <a:latin typeface="+mn-ea"/>
              </a:endParaRPr>
            </a:p>
          </p:txBody>
        </p:sp>
        <p:sp>
          <p:nvSpPr>
            <p:cNvPr id="400" name="Rectangle 16"/>
            <p:cNvSpPr>
              <a:spLocks noChangeArrowheads="1"/>
            </p:cNvSpPr>
            <p:nvPr>
              <p:custDataLst>
                <p:tags r:id="rId23"/>
              </p:custDataLst>
            </p:nvPr>
          </p:nvSpPr>
          <p:spPr bwMode="auto">
            <a:xfrm>
              <a:off x="2382837" y="4585047"/>
              <a:ext cx="1667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40</a:t>
              </a:r>
              <a:endParaRPr lang="zh-CN" altLang="zh-CN" sz="1400" dirty="0">
                <a:latin typeface="+mn-ea"/>
              </a:endParaRPr>
            </a:p>
          </p:txBody>
        </p:sp>
        <p:grpSp>
          <p:nvGrpSpPr>
            <p:cNvPr id="229" name="组合 400"/>
            <p:cNvGrpSpPr/>
            <p:nvPr>
              <p:custDataLst>
                <p:tags r:id="rId24"/>
              </p:custDataLst>
            </p:nvPr>
          </p:nvGrpSpPr>
          <p:grpSpPr>
            <a:xfrm>
              <a:off x="2634277" y="5470748"/>
              <a:ext cx="6262666" cy="169277"/>
              <a:chOff x="2634277" y="5470748"/>
              <a:chExt cx="6262666" cy="169277"/>
            </a:xfrm>
          </p:grpSpPr>
          <p:sp>
            <p:nvSpPr>
              <p:cNvPr id="443" name="Rectangle 18"/>
              <p:cNvSpPr>
                <a:spLocks noChangeArrowheads="1"/>
              </p:cNvSpPr>
              <p:nvPr>
                <p:custDataLst>
                  <p:tags r:id="rId66"/>
                </p:custDataLst>
              </p:nvPr>
            </p:nvSpPr>
            <p:spPr bwMode="auto">
              <a:xfrm>
                <a:off x="2634277" y="5470748"/>
                <a:ext cx="833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6</a:t>
                </a:r>
                <a:endParaRPr lang="zh-CN" altLang="zh-CN" sz="1400" dirty="0">
                  <a:latin typeface="+mn-ea"/>
                </a:endParaRPr>
              </a:p>
            </p:txBody>
          </p:sp>
          <p:sp>
            <p:nvSpPr>
              <p:cNvPr id="444" name="Rectangle 19"/>
              <p:cNvSpPr>
                <a:spLocks noChangeArrowheads="1"/>
              </p:cNvSpPr>
              <p:nvPr>
                <p:custDataLst>
                  <p:tags r:id="rId67"/>
                </p:custDataLst>
              </p:nvPr>
            </p:nvSpPr>
            <p:spPr bwMode="auto">
              <a:xfrm>
                <a:off x="3594699" y="5470748"/>
                <a:ext cx="83356"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8</a:t>
                </a:r>
                <a:endParaRPr lang="zh-CN" altLang="zh-CN" sz="1400" dirty="0">
                  <a:latin typeface="+mn-ea"/>
                </a:endParaRPr>
              </a:p>
            </p:txBody>
          </p:sp>
          <p:sp>
            <p:nvSpPr>
              <p:cNvPr id="445" name="Rectangle 20"/>
              <p:cNvSpPr>
                <a:spLocks noChangeArrowheads="1"/>
              </p:cNvSpPr>
              <p:nvPr>
                <p:custDataLst>
                  <p:tags r:id="rId68"/>
                </p:custDataLst>
              </p:nvPr>
            </p:nvSpPr>
            <p:spPr bwMode="auto">
              <a:xfrm>
                <a:off x="4555121" y="5470748"/>
                <a:ext cx="166712"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10</a:t>
                </a:r>
                <a:endParaRPr lang="zh-CN" altLang="zh-CN" sz="1400" dirty="0">
                  <a:latin typeface="+mn-ea"/>
                </a:endParaRPr>
              </a:p>
            </p:txBody>
          </p:sp>
          <p:sp>
            <p:nvSpPr>
              <p:cNvPr id="446" name="Rectangle 21"/>
              <p:cNvSpPr>
                <a:spLocks noChangeArrowheads="1"/>
              </p:cNvSpPr>
              <p:nvPr>
                <p:custDataLst>
                  <p:tags r:id="rId69"/>
                </p:custDataLst>
              </p:nvPr>
            </p:nvSpPr>
            <p:spPr bwMode="auto">
              <a:xfrm>
                <a:off x="5598900" y="5470748"/>
                <a:ext cx="166712"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12</a:t>
                </a:r>
                <a:endParaRPr lang="zh-CN" altLang="zh-CN" sz="1400" dirty="0">
                  <a:latin typeface="+mn-ea"/>
                </a:endParaRPr>
              </a:p>
            </p:txBody>
          </p:sp>
          <p:sp>
            <p:nvSpPr>
              <p:cNvPr id="447" name="Rectangle 22"/>
              <p:cNvSpPr>
                <a:spLocks noChangeArrowheads="1"/>
              </p:cNvSpPr>
              <p:nvPr>
                <p:custDataLst>
                  <p:tags r:id="rId70"/>
                </p:custDataLst>
              </p:nvPr>
            </p:nvSpPr>
            <p:spPr bwMode="auto">
              <a:xfrm>
                <a:off x="6642678" y="5470748"/>
                <a:ext cx="166712"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14</a:t>
                </a:r>
                <a:endParaRPr lang="zh-CN" altLang="zh-CN" sz="1400" dirty="0">
                  <a:latin typeface="+mn-ea"/>
                </a:endParaRPr>
              </a:p>
            </p:txBody>
          </p:sp>
          <p:sp>
            <p:nvSpPr>
              <p:cNvPr id="448" name="Rectangle 23"/>
              <p:cNvSpPr>
                <a:spLocks noChangeArrowheads="1"/>
              </p:cNvSpPr>
              <p:nvPr>
                <p:custDataLst>
                  <p:tags r:id="rId71"/>
                </p:custDataLst>
              </p:nvPr>
            </p:nvSpPr>
            <p:spPr bwMode="auto">
              <a:xfrm>
                <a:off x="7686456" y="5470748"/>
                <a:ext cx="166712"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16</a:t>
                </a:r>
                <a:endParaRPr lang="zh-CN" altLang="zh-CN" sz="1400" dirty="0">
                  <a:latin typeface="+mn-ea"/>
                </a:endParaRPr>
              </a:p>
            </p:txBody>
          </p:sp>
          <p:sp>
            <p:nvSpPr>
              <p:cNvPr id="449" name="Rectangle 24"/>
              <p:cNvSpPr>
                <a:spLocks noChangeArrowheads="1"/>
              </p:cNvSpPr>
              <p:nvPr>
                <p:custDataLst>
                  <p:tags r:id="rId72"/>
                </p:custDataLst>
              </p:nvPr>
            </p:nvSpPr>
            <p:spPr bwMode="auto">
              <a:xfrm>
                <a:off x="8730231" y="5470748"/>
                <a:ext cx="166712" cy="1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dirty="0">
                    <a:latin typeface="+mn-ea"/>
                  </a:rPr>
                  <a:t>18</a:t>
                </a:r>
                <a:endParaRPr lang="zh-CN" altLang="zh-CN" sz="1400" dirty="0">
                  <a:latin typeface="+mn-ea"/>
                </a:endParaRPr>
              </a:p>
            </p:txBody>
          </p:sp>
        </p:grpSp>
        <p:grpSp>
          <p:nvGrpSpPr>
            <p:cNvPr id="230" name="组合 401"/>
            <p:cNvGrpSpPr/>
            <p:nvPr>
              <p:custDataLst>
                <p:tags r:id="rId25"/>
              </p:custDataLst>
            </p:nvPr>
          </p:nvGrpSpPr>
          <p:grpSpPr>
            <a:xfrm>
              <a:off x="6452991" y="1638647"/>
              <a:ext cx="444293" cy="295258"/>
              <a:chOff x="9164402" y="977900"/>
              <a:chExt cx="622599" cy="413752"/>
            </a:xfrm>
          </p:grpSpPr>
          <p:grpSp>
            <p:nvGrpSpPr>
              <p:cNvPr id="231" name="组合 430"/>
              <p:cNvGrpSpPr/>
              <p:nvPr>
                <p:custDataLst>
                  <p:tags r:id="rId54"/>
                </p:custDataLst>
              </p:nvPr>
            </p:nvGrpSpPr>
            <p:grpSpPr>
              <a:xfrm>
                <a:off x="9164402" y="1030788"/>
                <a:ext cx="233363" cy="63499"/>
                <a:chOff x="9164402" y="1047750"/>
                <a:chExt cx="233363" cy="63499"/>
              </a:xfrm>
            </p:grpSpPr>
            <p:sp>
              <p:nvSpPr>
                <p:cNvPr id="439" name="Line 162"/>
                <p:cNvSpPr>
                  <a:spLocks noChangeShapeType="1"/>
                </p:cNvSpPr>
                <p:nvPr>
                  <p:custDataLst>
                    <p:tags r:id="rId62"/>
                  </p:custDataLst>
                </p:nvPr>
              </p:nvSpPr>
              <p:spPr bwMode="auto">
                <a:xfrm>
                  <a:off x="9164402" y="1079500"/>
                  <a:ext cx="233363" cy="0"/>
                </a:xfrm>
                <a:prstGeom prst="line">
                  <a:avLst/>
                </a:prstGeom>
                <a:noFill/>
                <a:ln w="19050" cap="rnd">
                  <a:solidFill>
                    <a:srgbClr val="414A3A"/>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nvGrpSpPr>
                <p:cNvPr id="232" name="组合 439"/>
                <p:cNvGrpSpPr/>
                <p:nvPr>
                  <p:custDataLst>
                    <p:tags r:id="rId63"/>
                  </p:custDataLst>
                </p:nvPr>
              </p:nvGrpSpPr>
              <p:grpSpPr>
                <a:xfrm>
                  <a:off x="9245586" y="1047750"/>
                  <a:ext cx="64227" cy="63499"/>
                  <a:chOff x="9245365" y="952773"/>
                  <a:chExt cx="64227" cy="63499"/>
                </a:xfrm>
              </p:grpSpPr>
              <p:sp>
                <p:nvSpPr>
                  <p:cNvPr id="441" name="Rectangle 163"/>
                  <p:cNvSpPr>
                    <a:spLocks noChangeArrowheads="1"/>
                  </p:cNvSpPr>
                  <p:nvPr>
                    <p:custDataLst>
                      <p:tags r:id="rId64"/>
                    </p:custDataLst>
                  </p:nvPr>
                </p:nvSpPr>
                <p:spPr bwMode="auto">
                  <a:xfrm>
                    <a:off x="9246092" y="952773"/>
                    <a:ext cx="63500" cy="63499"/>
                  </a:xfrm>
                  <a:prstGeom prst="rect">
                    <a:avLst/>
                  </a:prstGeom>
                  <a:solidFill>
                    <a:srgbClr val="414A3A"/>
                  </a:solidFill>
                  <a:ln w="9525">
                    <a:noFill/>
                    <a:miter lim="800000"/>
                  </a:ln>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442" name="Rectangle 164"/>
                  <p:cNvSpPr>
                    <a:spLocks noChangeArrowheads="1"/>
                  </p:cNvSpPr>
                  <p:nvPr>
                    <p:custDataLst>
                      <p:tags r:id="rId65"/>
                    </p:custDataLst>
                  </p:nvPr>
                </p:nvSpPr>
                <p:spPr bwMode="auto">
                  <a:xfrm>
                    <a:off x="9245365" y="952773"/>
                    <a:ext cx="63500" cy="63499"/>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grpSp>
          <p:sp>
            <p:nvSpPr>
              <p:cNvPr id="432" name="Rectangle 165"/>
              <p:cNvSpPr>
                <a:spLocks noChangeArrowheads="1"/>
              </p:cNvSpPr>
              <p:nvPr>
                <p:custDataLst>
                  <p:tags r:id="rId55"/>
                </p:custDataLst>
              </p:nvPr>
            </p:nvSpPr>
            <p:spPr bwMode="auto">
              <a:xfrm>
                <a:off x="9427928" y="977900"/>
                <a:ext cx="35907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775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spc="225" dirty="0">
                    <a:latin typeface="+mn-ea"/>
                  </a:rPr>
                  <a:t>砂田</a:t>
                </a:r>
                <a:endParaRPr lang="zh-CN" altLang="zh-CN" sz="1400" spc="225" dirty="0">
                  <a:latin typeface="+mn-ea"/>
                </a:endParaRPr>
              </a:p>
            </p:txBody>
          </p:sp>
          <p:grpSp>
            <p:nvGrpSpPr>
              <p:cNvPr id="233" name="组合 432"/>
              <p:cNvGrpSpPr/>
              <p:nvPr>
                <p:custDataLst>
                  <p:tags r:id="rId56"/>
                </p:custDataLst>
              </p:nvPr>
            </p:nvGrpSpPr>
            <p:grpSpPr>
              <a:xfrm>
                <a:off x="9164402" y="1276057"/>
                <a:ext cx="233363" cy="61914"/>
                <a:chOff x="9164402" y="1323234"/>
                <a:chExt cx="233363" cy="61914"/>
              </a:xfrm>
            </p:grpSpPr>
            <p:sp>
              <p:nvSpPr>
                <p:cNvPr id="435" name="Line 166"/>
                <p:cNvSpPr>
                  <a:spLocks noChangeShapeType="1"/>
                </p:cNvSpPr>
                <p:nvPr>
                  <p:custDataLst>
                    <p:tags r:id="rId58"/>
                  </p:custDataLst>
                </p:nvPr>
              </p:nvSpPr>
              <p:spPr bwMode="auto">
                <a:xfrm>
                  <a:off x="9164402" y="1354190"/>
                  <a:ext cx="233363" cy="0"/>
                </a:xfrm>
                <a:prstGeom prst="line">
                  <a:avLst/>
                </a:prstGeom>
                <a:noFill/>
                <a:ln w="19050" cap="rnd">
                  <a:solidFill>
                    <a:srgbClr val="BD485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nvGrpSpPr>
                <p:cNvPr id="234" name="组合 435"/>
                <p:cNvGrpSpPr/>
                <p:nvPr>
                  <p:custDataLst>
                    <p:tags r:id="rId59"/>
                  </p:custDataLst>
                </p:nvPr>
              </p:nvGrpSpPr>
              <p:grpSpPr>
                <a:xfrm>
                  <a:off x="9258572" y="1323234"/>
                  <a:ext cx="63500" cy="61914"/>
                  <a:chOff x="9258572" y="1325667"/>
                  <a:chExt cx="63500" cy="61914"/>
                </a:xfrm>
              </p:grpSpPr>
              <p:sp>
                <p:nvSpPr>
                  <p:cNvPr id="437" name="Oval 167"/>
                  <p:cNvSpPr>
                    <a:spLocks noChangeArrowheads="1"/>
                  </p:cNvSpPr>
                  <p:nvPr>
                    <p:custDataLst>
                      <p:tags r:id="rId60"/>
                    </p:custDataLst>
                  </p:nvPr>
                </p:nvSpPr>
                <p:spPr bwMode="auto">
                  <a:xfrm>
                    <a:off x="9258572" y="1325668"/>
                    <a:ext cx="63500" cy="61913"/>
                  </a:xfrm>
                  <a:prstGeom prst="ellipse">
                    <a:avLst/>
                  </a:prstGeom>
                  <a:solidFill>
                    <a:srgbClr val="BD4852"/>
                  </a:solidFill>
                  <a:ln w="19050">
                    <a:noFill/>
                    <a:prstDash val="solid"/>
                    <a:round/>
                  </a:ln>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438" name="Oval 168"/>
                  <p:cNvSpPr>
                    <a:spLocks noChangeArrowheads="1"/>
                  </p:cNvSpPr>
                  <p:nvPr>
                    <p:custDataLst>
                      <p:tags r:id="rId61"/>
                    </p:custDataLst>
                  </p:nvPr>
                </p:nvSpPr>
                <p:spPr bwMode="auto">
                  <a:xfrm>
                    <a:off x="9258572" y="1325667"/>
                    <a:ext cx="63500" cy="61913"/>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grpSp>
          <p:sp>
            <p:nvSpPr>
              <p:cNvPr id="434" name="Rectangle 169"/>
              <p:cNvSpPr>
                <a:spLocks noChangeArrowheads="1"/>
              </p:cNvSpPr>
              <p:nvPr>
                <p:custDataLst>
                  <p:tags r:id="rId57"/>
                </p:custDataLst>
              </p:nvPr>
            </p:nvSpPr>
            <p:spPr bwMode="auto">
              <a:xfrm>
                <a:off x="9427927" y="1222375"/>
                <a:ext cx="3590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775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zh-CN" sz="800" spc="225" dirty="0">
                    <a:latin typeface="+mn-ea"/>
                  </a:rPr>
                  <a:t>裸田</a:t>
                </a:r>
                <a:endParaRPr lang="zh-CN" altLang="zh-CN" sz="1400" spc="225" dirty="0">
                  <a:latin typeface="+mn-ea"/>
                </a:endParaRPr>
              </a:p>
            </p:txBody>
          </p:sp>
        </p:grpSp>
        <p:sp>
          <p:nvSpPr>
            <p:cNvPr id="403" name="任意多边形: 形状 402"/>
            <p:cNvSpPr/>
            <p:nvPr>
              <p:custDataLst>
                <p:tags r:id="rId26"/>
              </p:custDataLst>
            </p:nvPr>
          </p:nvSpPr>
          <p:spPr bwMode="auto">
            <a:xfrm>
              <a:off x="3124200" y="2362200"/>
              <a:ext cx="3619888" cy="2310454"/>
            </a:xfrm>
            <a:custGeom>
              <a:avLst/>
              <a:gdLst>
                <a:gd name="connsiteX0" fmla="*/ 0 w 3914775"/>
                <a:gd name="connsiteY0" fmla="*/ 0 h 2533650"/>
                <a:gd name="connsiteX1" fmla="*/ 2200275 w 3914775"/>
                <a:gd name="connsiteY1" fmla="*/ 771525 h 2533650"/>
                <a:gd name="connsiteX2" fmla="*/ 3352800 w 3914775"/>
                <a:gd name="connsiteY2" fmla="*/ 1666875 h 2533650"/>
                <a:gd name="connsiteX3" fmla="*/ 3914775 w 3914775"/>
                <a:gd name="connsiteY3" fmla="*/ 2533650 h 2533650"/>
                <a:gd name="connsiteX0-1" fmla="*/ 0 w 3914775"/>
                <a:gd name="connsiteY0-2" fmla="*/ 0 h 2533650"/>
                <a:gd name="connsiteX1-3" fmla="*/ 2200275 w 3914775"/>
                <a:gd name="connsiteY1-4" fmla="*/ 771525 h 2533650"/>
                <a:gd name="connsiteX2-5" fmla="*/ 3076575 w 3914775"/>
                <a:gd name="connsiteY2-6" fmla="*/ 1552575 h 2533650"/>
                <a:gd name="connsiteX3-7" fmla="*/ 3914775 w 3914775"/>
                <a:gd name="connsiteY3-8" fmla="*/ 2533650 h 2533650"/>
                <a:gd name="connsiteX0-9" fmla="*/ 0 w 3638550"/>
                <a:gd name="connsiteY0-10" fmla="*/ 0 h 2295525"/>
                <a:gd name="connsiteX1-11" fmla="*/ 2200275 w 3638550"/>
                <a:gd name="connsiteY1-12" fmla="*/ 771525 h 2295525"/>
                <a:gd name="connsiteX2-13" fmla="*/ 3076575 w 3638550"/>
                <a:gd name="connsiteY2-14" fmla="*/ 1552575 h 2295525"/>
                <a:gd name="connsiteX3-15" fmla="*/ 3638550 w 3638550"/>
                <a:gd name="connsiteY3-16" fmla="*/ 2295525 h 2295525"/>
                <a:gd name="connsiteX0-17" fmla="*/ 0 w 3619888"/>
                <a:gd name="connsiteY0-18" fmla="*/ 0 h 2310454"/>
                <a:gd name="connsiteX1-19" fmla="*/ 2200275 w 3619888"/>
                <a:gd name="connsiteY1-20" fmla="*/ 771525 h 2310454"/>
                <a:gd name="connsiteX2-21" fmla="*/ 3076575 w 3619888"/>
                <a:gd name="connsiteY2-22" fmla="*/ 1552575 h 2310454"/>
                <a:gd name="connsiteX3-23" fmla="*/ 3619888 w 3619888"/>
                <a:gd name="connsiteY3-24" fmla="*/ 2310454 h 2310454"/>
                <a:gd name="connsiteX0-25" fmla="*/ 0 w 3619888"/>
                <a:gd name="connsiteY0-26" fmla="*/ 0 h 2310454"/>
                <a:gd name="connsiteX1-27" fmla="*/ 2200275 w 3619888"/>
                <a:gd name="connsiteY1-28" fmla="*/ 771525 h 2310454"/>
                <a:gd name="connsiteX2-29" fmla="*/ 3061646 w 3619888"/>
                <a:gd name="connsiteY2-30" fmla="*/ 1537646 h 2310454"/>
                <a:gd name="connsiteX3-31" fmla="*/ 3619888 w 3619888"/>
                <a:gd name="connsiteY3-32" fmla="*/ 2310454 h 2310454"/>
                <a:gd name="connsiteX0-33" fmla="*/ 0 w 3619888"/>
                <a:gd name="connsiteY0-34" fmla="*/ 0 h 2310454"/>
                <a:gd name="connsiteX1-35" fmla="*/ 2211471 w 3619888"/>
                <a:gd name="connsiteY1-36" fmla="*/ 775258 h 2310454"/>
                <a:gd name="connsiteX2-37" fmla="*/ 3061646 w 3619888"/>
                <a:gd name="connsiteY2-38" fmla="*/ 1537646 h 2310454"/>
                <a:gd name="connsiteX3-39" fmla="*/ 3619888 w 3619888"/>
                <a:gd name="connsiteY3-40" fmla="*/ 2310454 h 2310454"/>
              </a:gdLst>
              <a:ahLst/>
              <a:cxnLst>
                <a:cxn ang="0">
                  <a:pos x="connsiteX0-1" y="connsiteY0-2"/>
                </a:cxn>
                <a:cxn ang="0">
                  <a:pos x="connsiteX1-3" y="connsiteY1-4"/>
                </a:cxn>
                <a:cxn ang="0">
                  <a:pos x="connsiteX2-5" y="connsiteY2-6"/>
                </a:cxn>
                <a:cxn ang="0">
                  <a:pos x="connsiteX3-7" y="connsiteY3-8"/>
                </a:cxn>
              </a:cxnLst>
              <a:rect l="l" t="t" r="r" b="b"/>
              <a:pathLst>
                <a:path w="3619887" h="2310454">
                  <a:moveTo>
                    <a:pt x="0" y="0"/>
                  </a:moveTo>
                  <a:lnTo>
                    <a:pt x="2211471" y="775258"/>
                  </a:lnTo>
                  <a:lnTo>
                    <a:pt x="3061646" y="1537646"/>
                  </a:lnTo>
                  <a:lnTo>
                    <a:pt x="3619888" y="2310454"/>
                  </a:lnTo>
                </a:path>
              </a:pathLst>
            </a:custGeom>
            <a:solidFill>
              <a:srgbClr val="FFFFFF"/>
            </a:solidFill>
            <a:ln w="26988" cap="rnd">
              <a:solidFill>
                <a:srgbClr val="BD4852"/>
              </a:solidFill>
              <a:prstDash val="solid"/>
              <a:round/>
            </a:ln>
          </p:spPr>
          <p:txBody>
            <a:bodyPr vert="horz" wrap="square" lIns="91440" tIns="45720" rIns="91440" bIns="45720" numCol="1" anchor="t" anchorCtr="0" compatLnSpc="1">
              <a:normAutofit/>
            </a:bodyPr>
            <a:lstStyle/>
            <a:p>
              <a:endParaRPr lang="zh-CN" altLang="en-US">
                <a:latin typeface="+mn-ea"/>
              </a:endParaRPr>
            </a:p>
          </p:txBody>
        </p:sp>
        <p:grpSp>
          <p:nvGrpSpPr>
            <p:cNvPr id="235" name="组合 403"/>
            <p:cNvGrpSpPr/>
            <p:nvPr>
              <p:custDataLst>
                <p:tags r:id="rId27"/>
              </p:custDataLst>
            </p:nvPr>
          </p:nvGrpSpPr>
          <p:grpSpPr>
            <a:xfrm>
              <a:off x="3063898" y="2308572"/>
              <a:ext cx="96293" cy="96293"/>
              <a:chOff x="3290006" y="2354153"/>
              <a:chExt cx="96293" cy="96293"/>
            </a:xfrm>
          </p:grpSpPr>
          <p:sp>
            <p:nvSpPr>
              <p:cNvPr id="429" name="Oval 153"/>
              <p:cNvSpPr>
                <a:spLocks noChangeArrowheads="1"/>
              </p:cNvSpPr>
              <p:nvPr>
                <p:custDataLst>
                  <p:tags r:id="rId52"/>
                </p:custDataLst>
              </p:nvPr>
            </p:nvSpPr>
            <p:spPr bwMode="auto">
              <a:xfrm>
                <a:off x="3290006" y="2354153"/>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430" name="Oval 154"/>
              <p:cNvSpPr>
                <a:spLocks noChangeArrowheads="1"/>
              </p:cNvSpPr>
              <p:nvPr>
                <p:custDataLst>
                  <p:tags r:id="rId53"/>
                </p:custDataLst>
              </p:nvPr>
            </p:nvSpPr>
            <p:spPr bwMode="auto">
              <a:xfrm>
                <a:off x="3290006" y="2354719"/>
                <a:ext cx="96293"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grpSp>
          <p:nvGrpSpPr>
            <p:cNvPr id="236" name="组合 404"/>
            <p:cNvGrpSpPr/>
            <p:nvPr>
              <p:custDataLst>
                <p:tags r:id="rId28"/>
              </p:custDataLst>
            </p:nvPr>
          </p:nvGrpSpPr>
          <p:grpSpPr>
            <a:xfrm>
              <a:off x="6047852" y="2328166"/>
              <a:ext cx="96293" cy="96293"/>
              <a:chOff x="4925778" y="1515213"/>
              <a:chExt cx="96293" cy="96293"/>
            </a:xfrm>
          </p:grpSpPr>
          <p:sp>
            <p:nvSpPr>
              <p:cNvPr id="427" name="Rectangle 128"/>
              <p:cNvSpPr>
                <a:spLocks noChangeArrowheads="1"/>
              </p:cNvSpPr>
              <p:nvPr>
                <p:custDataLst>
                  <p:tags r:id="rId50"/>
                </p:custDataLst>
              </p:nvPr>
            </p:nvSpPr>
            <p:spPr bwMode="auto">
              <a:xfrm>
                <a:off x="4925778" y="1515213"/>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428" name="Rectangle 129"/>
              <p:cNvSpPr>
                <a:spLocks noChangeArrowheads="1"/>
              </p:cNvSpPr>
              <p:nvPr>
                <p:custDataLst>
                  <p:tags r:id="rId51"/>
                </p:custDataLst>
              </p:nvPr>
            </p:nvSpPr>
            <p:spPr bwMode="auto">
              <a:xfrm>
                <a:off x="4925778" y="1515213"/>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grpSp>
          <p:nvGrpSpPr>
            <p:cNvPr id="237" name="组合 405"/>
            <p:cNvGrpSpPr/>
            <p:nvPr>
              <p:custDataLst>
                <p:tags r:id="rId29"/>
              </p:custDataLst>
            </p:nvPr>
          </p:nvGrpSpPr>
          <p:grpSpPr>
            <a:xfrm>
              <a:off x="5286406" y="3090531"/>
              <a:ext cx="96293" cy="96293"/>
              <a:chOff x="3290006" y="2354153"/>
              <a:chExt cx="96293" cy="96293"/>
            </a:xfrm>
          </p:grpSpPr>
          <p:sp>
            <p:nvSpPr>
              <p:cNvPr id="425" name="Oval 153"/>
              <p:cNvSpPr>
                <a:spLocks noChangeArrowheads="1"/>
              </p:cNvSpPr>
              <p:nvPr>
                <p:custDataLst>
                  <p:tags r:id="rId48"/>
                </p:custDataLst>
              </p:nvPr>
            </p:nvSpPr>
            <p:spPr bwMode="auto">
              <a:xfrm>
                <a:off x="3290006" y="2354153"/>
                <a:ext cx="96293" cy="96293"/>
              </a:xfrm>
              <a:prstGeom prst="ellipse">
                <a:avLst/>
              </a:prstGeom>
              <a:solidFill>
                <a:srgbClr val="ED7D31"/>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426" name="Oval 154"/>
              <p:cNvSpPr>
                <a:spLocks noChangeArrowheads="1"/>
              </p:cNvSpPr>
              <p:nvPr>
                <p:custDataLst>
                  <p:tags r:id="rId49"/>
                </p:custDataLst>
              </p:nvPr>
            </p:nvSpPr>
            <p:spPr bwMode="auto">
              <a:xfrm>
                <a:off x="3290006" y="2354719"/>
                <a:ext cx="96293" cy="95160"/>
              </a:xfrm>
              <a:prstGeom prst="ellipse">
                <a:avLst/>
              </a:prstGeom>
              <a:solidFill>
                <a:srgbClr val="BD4852"/>
              </a:solidFill>
              <a:ln w="9525" cap="flat">
                <a:solidFill>
                  <a:srgbClr val="FFFFFF"/>
                </a:solidFill>
                <a:prstDash val="solid"/>
                <a:round/>
              </a:ln>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grpSp>
          <p:nvGrpSpPr>
            <p:cNvPr id="238" name="组合 406"/>
            <p:cNvGrpSpPr/>
            <p:nvPr>
              <p:custDataLst>
                <p:tags r:id="rId30"/>
              </p:custDataLst>
            </p:nvPr>
          </p:nvGrpSpPr>
          <p:grpSpPr>
            <a:xfrm>
              <a:off x="6139185" y="3851940"/>
              <a:ext cx="96293" cy="96293"/>
              <a:chOff x="3290006" y="2354153"/>
              <a:chExt cx="96293" cy="96293"/>
            </a:xfrm>
          </p:grpSpPr>
          <p:sp>
            <p:nvSpPr>
              <p:cNvPr id="423" name="Oval 153"/>
              <p:cNvSpPr>
                <a:spLocks noChangeArrowheads="1"/>
              </p:cNvSpPr>
              <p:nvPr>
                <p:custDataLst>
                  <p:tags r:id="rId46"/>
                </p:custDataLst>
              </p:nvPr>
            </p:nvSpPr>
            <p:spPr bwMode="auto">
              <a:xfrm>
                <a:off x="3290006" y="2354153"/>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424" name="Oval 154"/>
              <p:cNvSpPr>
                <a:spLocks noChangeArrowheads="1"/>
              </p:cNvSpPr>
              <p:nvPr>
                <p:custDataLst>
                  <p:tags r:id="rId47"/>
                </p:custDataLst>
              </p:nvPr>
            </p:nvSpPr>
            <p:spPr bwMode="auto">
              <a:xfrm>
                <a:off x="3290006" y="2354719"/>
                <a:ext cx="96293"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grpSp>
          <p:nvGrpSpPr>
            <p:cNvPr id="239" name="组合 407"/>
            <p:cNvGrpSpPr/>
            <p:nvPr>
              <p:custDataLst>
                <p:tags r:id="rId31"/>
              </p:custDataLst>
            </p:nvPr>
          </p:nvGrpSpPr>
          <p:grpSpPr>
            <a:xfrm>
              <a:off x="6690283" y="4616406"/>
              <a:ext cx="96293" cy="96293"/>
              <a:chOff x="3290006" y="2354153"/>
              <a:chExt cx="96293" cy="96293"/>
            </a:xfrm>
          </p:grpSpPr>
          <p:sp>
            <p:nvSpPr>
              <p:cNvPr id="421" name="Oval 153"/>
              <p:cNvSpPr>
                <a:spLocks noChangeArrowheads="1"/>
              </p:cNvSpPr>
              <p:nvPr>
                <p:custDataLst>
                  <p:tags r:id="rId44"/>
                </p:custDataLst>
              </p:nvPr>
            </p:nvSpPr>
            <p:spPr bwMode="auto">
              <a:xfrm>
                <a:off x="3290006" y="2354153"/>
                <a:ext cx="96293" cy="96293"/>
              </a:xfrm>
              <a:prstGeom prst="ellipse">
                <a:avLst/>
              </a:prstGeom>
              <a:solidFill>
                <a:srgbClr val="BD4852"/>
              </a:solidFill>
              <a:ln w="0">
                <a:noFill/>
                <a:prstDash val="solid"/>
                <a:round/>
              </a:ln>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422" name="Oval 154"/>
              <p:cNvSpPr>
                <a:spLocks noChangeArrowheads="1"/>
              </p:cNvSpPr>
              <p:nvPr>
                <p:custDataLst>
                  <p:tags r:id="rId45"/>
                </p:custDataLst>
              </p:nvPr>
            </p:nvSpPr>
            <p:spPr bwMode="auto">
              <a:xfrm>
                <a:off x="3290006" y="2354719"/>
                <a:ext cx="96293" cy="95160"/>
              </a:xfrm>
              <a:prstGeom prst="ellipse">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grpSp>
          <p:nvGrpSpPr>
            <p:cNvPr id="240" name="组合 408"/>
            <p:cNvGrpSpPr/>
            <p:nvPr>
              <p:custDataLst>
                <p:tags r:id="rId32"/>
              </p:custDataLst>
            </p:nvPr>
          </p:nvGrpSpPr>
          <p:grpSpPr>
            <a:xfrm>
              <a:off x="6404844" y="3090530"/>
              <a:ext cx="96293" cy="96293"/>
              <a:chOff x="4925778" y="1515213"/>
              <a:chExt cx="96293" cy="96293"/>
            </a:xfrm>
          </p:grpSpPr>
          <p:sp>
            <p:nvSpPr>
              <p:cNvPr id="419" name="Rectangle 128"/>
              <p:cNvSpPr>
                <a:spLocks noChangeArrowheads="1"/>
              </p:cNvSpPr>
              <p:nvPr>
                <p:custDataLst>
                  <p:tags r:id="rId42"/>
                </p:custDataLst>
              </p:nvPr>
            </p:nvSpPr>
            <p:spPr bwMode="auto">
              <a:xfrm>
                <a:off x="4925778" y="1515213"/>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420" name="Rectangle 129"/>
              <p:cNvSpPr>
                <a:spLocks noChangeArrowheads="1"/>
              </p:cNvSpPr>
              <p:nvPr>
                <p:custDataLst>
                  <p:tags r:id="rId43"/>
                </p:custDataLst>
              </p:nvPr>
            </p:nvSpPr>
            <p:spPr bwMode="auto">
              <a:xfrm>
                <a:off x="4925778" y="1515213"/>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grpSp>
          <p:nvGrpSpPr>
            <p:cNvPr id="241" name="组合 409"/>
            <p:cNvGrpSpPr/>
            <p:nvPr>
              <p:custDataLst>
                <p:tags r:id="rId33"/>
              </p:custDataLst>
            </p:nvPr>
          </p:nvGrpSpPr>
          <p:grpSpPr>
            <a:xfrm>
              <a:off x="7552370" y="3851940"/>
              <a:ext cx="96293" cy="96293"/>
              <a:chOff x="4925778" y="1515213"/>
              <a:chExt cx="96293" cy="96293"/>
            </a:xfrm>
          </p:grpSpPr>
          <p:sp>
            <p:nvSpPr>
              <p:cNvPr id="417" name="Rectangle 128"/>
              <p:cNvSpPr>
                <a:spLocks noChangeArrowheads="1"/>
              </p:cNvSpPr>
              <p:nvPr>
                <p:custDataLst>
                  <p:tags r:id="rId40"/>
                </p:custDataLst>
              </p:nvPr>
            </p:nvSpPr>
            <p:spPr bwMode="auto">
              <a:xfrm>
                <a:off x="4925778" y="1515213"/>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418" name="Rectangle 129"/>
              <p:cNvSpPr>
                <a:spLocks noChangeArrowheads="1"/>
              </p:cNvSpPr>
              <p:nvPr>
                <p:custDataLst>
                  <p:tags r:id="rId41"/>
                </p:custDataLst>
              </p:nvPr>
            </p:nvSpPr>
            <p:spPr bwMode="auto">
              <a:xfrm>
                <a:off x="4925778" y="1515213"/>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grpSp>
          <p:nvGrpSpPr>
            <p:cNvPr id="242" name="组合 410"/>
            <p:cNvGrpSpPr/>
            <p:nvPr>
              <p:custDataLst>
                <p:tags r:id="rId34"/>
              </p:custDataLst>
            </p:nvPr>
          </p:nvGrpSpPr>
          <p:grpSpPr>
            <a:xfrm>
              <a:off x="7762378" y="4599193"/>
              <a:ext cx="96293" cy="96293"/>
              <a:chOff x="4925778" y="1515213"/>
              <a:chExt cx="96293" cy="96293"/>
            </a:xfrm>
          </p:grpSpPr>
          <p:sp>
            <p:nvSpPr>
              <p:cNvPr id="415" name="Rectangle 128"/>
              <p:cNvSpPr>
                <a:spLocks noChangeArrowheads="1"/>
              </p:cNvSpPr>
              <p:nvPr>
                <p:custDataLst>
                  <p:tags r:id="rId38"/>
                </p:custDataLst>
              </p:nvPr>
            </p:nvSpPr>
            <p:spPr bwMode="auto">
              <a:xfrm>
                <a:off x="4925778" y="1515213"/>
                <a:ext cx="96293" cy="96293"/>
              </a:xfrm>
              <a:prstGeom prst="rect">
                <a:avLst/>
              </a:prstGeom>
              <a:solidFill>
                <a:srgbClr val="414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sp>
            <p:nvSpPr>
              <p:cNvPr id="416" name="Rectangle 129"/>
              <p:cNvSpPr>
                <a:spLocks noChangeArrowheads="1"/>
              </p:cNvSpPr>
              <p:nvPr>
                <p:custDataLst>
                  <p:tags r:id="rId39"/>
                </p:custDataLst>
              </p:nvPr>
            </p:nvSpPr>
            <p:spPr bwMode="auto">
              <a:xfrm>
                <a:off x="4925778" y="1515213"/>
                <a:ext cx="96293" cy="96293"/>
              </a:xfrm>
              <a:prstGeom prst="rect">
                <a:avLst/>
              </a:prstGeom>
              <a:noFill/>
              <a:ln w="9525"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zh-CN" altLang="en-US">
                  <a:latin typeface="+mn-ea"/>
                </a:endParaRPr>
              </a:p>
            </p:txBody>
          </p:sp>
        </p:grpSp>
        <p:sp>
          <p:nvSpPr>
            <p:cNvPr id="412" name="任意多边形: 形状 411"/>
            <p:cNvSpPr/>
            <p:nvPr>
              <p:custDataLst>
                <p:tags r:id="rId35"/>
              </p:custDataLst>
            </p:nvPr>
          </p:nvSpPr>
          <p:spPr bwMode="auto">
            <a:xfrm>
              <a:off x="6102036" y="2381061"/>
              <a:ext cx="1711105" cy="2290527"/>
            </a:xfrm>
            <a:custGeom>
              <a:avLst/>
              <a:gdLst>
                <a:gd name="connsiteX0" fmla="*/ 0 w 1711105"/>
                <a:gd name="connsiteY0" fmla="*/ 0 h 2290527"/>
                <a:gd name="connsiteX1" fmla="*/ 353085 w 1711105"/>
                <a:gd name="connsiteY1" fmla="*/ 760491 h 2290527"/>
                <a:gd name="connsiteX2" fmla="*/ 1502875 w 1711105"/>
                <a:gd name="connsiteY2" fmla="*/ 1520983 h 2290527"/>
                <a:gd name="connsiteX3" fmla="*/ 1711105 w 1711105"/>
                <a:gd name="connsiteY3" fmla="*/ 2290527 h 2290527"/>
              </a:gdLst>
              <a:ahLst/>
              <a:cxnLst>
                <a:cxn ang="0">
                  <a:pos x="connsiteX0" y="connsiteY0"/>
                </a:cxn>
                <a:cxn ang="0">
                  <a:pos x="connsiteX1" y="connsiteY1"/>
                </a:cxn>
                <a:cxn ang="0">
                  <a:pos x="connsiteX2" y="connsiteY2"/>
                </a:cxn>
                <a:cxn ang="0">
                  <a:pos x="connsiteX3" y="connsiteY3"/>
                </a:cxn>
              </a:cxnLst>
              <a:rect l="l" t="t" r="r" b="b"/>
              <a:pathLst>
                <a:path w="1711104" h="2290527">
                  <a:moveTo>
                    <a:pt x="0" y="0"/>
                  </a:moveTo>
                  <a:lnTo>
                    <a:pt x="353085" y="760491"/>
                  </a:lnTo>
                  <a:lnTo>
                    <a:pt x="1502875" y="1520983"/>
                  </a:lnTo>
                  <a:lnTo>
                    <a:pt x="1711105" y="2290527"/>
                  </a:lnTo>
                </a:path>
              </a:pathLst>
            </a:custGeom>
            <a:noFill/>
            <a:ln w="19050" cap="rnd">
              <a:solidFill>
                <a:srgbClr val="414A3A"/>
              </a:solidFill>
              <a:prstDash val="solid"/>
              <a:round/>
            </a:ln>
            <a:extLst>
              <a:ext uri="{909E8E84-426E-40DD-AFC4-6F175D3DCCD1}">
                <a14:hiddenFill xmlns:a14="http://schemas.microsoft.com/office/drawing/2010/main">
                  <a:solidFill>
                    <a:srgbClr val="FFFFFF"/>
                  </a:solidFill>
                </a14:hiddenFill>
              </a:ext>
            </a:extLst>
          </p:spPr>
          <p:txBody>
            <a:bodyPr rtlCol="0" anchor="ctr">
              <a:normAutofit/>
            </a:bodyPr>
            <a:lstStyle/>
            <a:p>
              <a:pPr algn="ctr"/>
              <a:endParaRPr lang="zh-CN" altLang="en-US">
                <a:latin typeface="+mn-ea"/>
              </a:endParaRPr>
            </a:p>
          </p:txBody>
        </p:sp>
        <p:sp>
          <p:nvSpPr>
            <p:cNvPr id="413" name="Rectangle 169"/>
            <p:cNvSpPr>
              <a:spLocks noChangeArrowheads="1"/>
            </p:cNvSpPr>
            <p:nvPr>
              <p:custDataLst>
                <p:tags r:id="rId36"/>
              </p:custDataLst>
            </p:nvPr>
          </p:nvSpPr>
          <p:spPr bwMode="auto">
            <a:xfrm>
              <a:off x="2808289" y="1578247"/>
              <a:ext cx="642883" cy="12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775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800" spc="225" dirty="0">
                  <a:latin typeface="+mn-ea"/>
                </a:rPr>
                <a:t>深度</a:t>
              </a:r>
              <a:r>
                <a:rPr lang="en-US" altLang="zh-CN" sz="800" spc="225" dirty="0">
                  <a:latin typeface="+mn-ea"/>
                </a:rPr>
                <a:t>/</a:t>
              </a:r>
              <a:r>
                <a:rPr lang="en-US" altLang="zh-CN" sz="800" dirty="0">
                  <a:latin typeface="+mn-ea"/>
                </a:rPr>
                <a:t>cm</a:t>
              </a:r>
              <a:endParaRPr lang="zh-CN" altLang="zh-CN" sz="1400" dirty="0">
                <a:latin typeface="+mn-ea"/>
              </a:endParaRPr>
            </a:p>
          </p:txBody>
        </p:sp>
        <p:sp>
          <p:nvSpPr>
            <p:cNvPr id="414" name="Rectangle 169"/>
            <p:cNvSpPr>
              <a:spLocks noChangeArrowheads="1"/>
            </p:cNvSpPr>
            <p:nvPr>
              <p:custDataLst>
                <p:tags r:id="rId37"/>
              </p:custDataLst>
            </p:nvPr>
          </p:nvSpPr>
          <p:spPr bwMode="auto">
            <a:xfrm>
              <a:off x="9195763" y="5370297"/>
              <a:ext cx="642882" cy="1207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normAutofit fontScale="775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zh-CN" altLang="en-US" sz="800" spc="225" dirty="0">
                  <a:latin typeface="+mn-ea"/>
                </a:rPr>
                <a:t>土壤含水量</a:t>
              </a:r>
              <a:r>
                <a:rPr lang="en-US" altLang="zh-CN" sz="800" spc="225" dirty="0">
                  <a:latin typeface="+mn-ea"/>
                </a:rPr>
                <a:t>/%</a:t>
              </a:r>
              <a:endParaRPr lang="zh-CN" altLang="zh-CN" sz="1400" dirty="0">
                <a:latin typeface="+mn-ea"/>
              </a:endParaRPr>
            </a:p>
          </p:txBody>
        </p:sp>
      </p:grpSp>
      <p:grpSp>
        <p:nvGrpSpPr>
          <p:cNvPr id="243" name="组合 454"/>
          <p:cNvGrpSpPr/>
          <p:nvPr>
            <p:custDataLst>
              <p:tags r:id="rId3"/>
            </p:custDataLst>
          </p:nvPr>
        </p:nvGrpSpPr>
        <p:grpSpPr>
          <a:xfrm>
            <a:off x="4577579" y="2749562"/>
            <a:ext cx="4033282" cy="283932"/>
            <a:chOff x="3927255" y="274692"/>
            <a:chExt cx="5377709" cy="378577"/>
          </a:xfrm>
          <a:solidFill>
            <a:srgbClr val="36A8A3"/>
          </a:solidFill>
        </p:grpSpPr>
        <p:sp>
          <p:nvSpPr>
            <p:cNvPr id="457" name="出自【趣你的PPT】(微信:qunideppt)：最优质的PPT资源库"/>
            <p:cNvSpPr>
              <a:spLocks noEditPoints="1"/>
            </p:cNvSpPr>
            <p:nvPr>
              <p:custDataLst>
                <p:tags r:id="rId13"/>
              </p:custDataLst>
            </p:nvPr>
          </p:nvSpPr>
          <p:spPr bwMode="auto">
            <a:xfrm>
              <a:off x="3927255" y="274692"/>
              <a:ext cx="5377709" cy="338555"/>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sp>
          <p:nvSpPr>
            <p:cNvPr id="458" name="矩形 457"/>
            <p:cNvSpPr/>
            <p:nvPr>
              <p:custDataLst>
                <p:tags r:id="rId14"/>
              </p:custDataLst>
            </p:nvPr>
          </p:nvSpPr>
          <p:spPr>
            <a:xfrm>
              <a:off x="3955535" y="283937"/>
              <a:ext cx="5324534" cy="369332"/>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zh-CN" altLang="en-US" sz="1200" b="1" spc="450" dirty="0">
                  <a:solidFill>
                    <a:schemeClr val="bg1"/>
                  </a:solidFill>
                  <a:latin typeface="微软雅黑" panose="020B0503020204020204" pitchFamily="34" charset="-122"/>
                  <a:ea typeface="微软雅黑" panose="020B0503020204020204" pitchFamily="34" charset="-122"/>
                </a:rPr>
                <a:t>四月末种植前砂田和裸田不同深度含水量</a:t>
              </a:r>
            </a:p>
          </p:txBody>
        </p:sp>
      </p:grpSp>
      <p:grpSp>
        <p:nvGrpSpPr>
          <p:cNvPr id="244" name="组合 458"/>
          <p:cNvGrpSpPr/>
          <p:nvPr>
            <p:custDataLst>
              <p:tags r:id="rId4"/>
            </p:custDataLst>
          </p:nvPr>
        </p:nvGrpSpPr>
        <p:grpSpPr>
          <a:xfrm>
            <a:off x="1083988" y="2749562"/>
            <a:ext cx="2219975" cy="276999"/>
            <a:chOff x="5078762" y="274692"/>
            <a:chExt cx="2959967" cy="369332"/>
          </a:xfrm>
          <a:solidFill>
            <a:srgbClr val="36A8A3"/>
          </a:solidFill>
        </p:grpSpPr>
        <p:sp>
          <p:nvSpPr>
            <p:cNvPr id="460" name="出自【趣你的PPT】(微信:qunideppt)：最优质的PPT资源库"/>
            <p:cNvSpPr>
              <a:spLocks noEditPoints="1"/>
            </p:cNvSpPr>
            <p:nvPr>
              <p:custDataLst>
                <p:tags r:id="rId11"/>
              </p:custDataLst>
            </p:nvPr>
          </p:nvSpPr>
          <p:spPr bwMode="auto">
            <a:xfrm>
              <a:off x="5078762" y="274692"/>
              <a:ext cx="2959967" cy="338555"/>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sp>
          <p:nvSpPr>
            <p:cNvPr id="461" name="矩形 460"/>
            <p:cNvSpPr/>
            <p:nvPr>
              <p:custDataLst>
                <p:tags r:id="rId12"/>
              </p:custDataLst>
            </p:nvPr>
          </p:nvSpPr>
          <p:spPr>
            <a:xfrm>
              <a:off x="5166057" y="274692"/>
              <a:ext cx="2785378" cy="369332"/>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zh-CN" altLang="en-US" sz="1200" b="1" spc="450" dirty="0">
                  <a:solidFill>
                    <a:schemeClr val="bg1"/>
                  </a:solidFill>
                  <a:latin typeface="微软雅黑" panose="020B0503020204020204" pitchFamily="34" charset="-122"/>
                  <a:ea typeface="微软雅黑" panose="020B0503020204020204" pitchFamily="34" charset="-122"/>
                </a:rPr>
                <a:t>砂田和裸田的蒸发量</a:t>
              </a:r>
            </a:p>
          </p:txBody>
        </p:sp>
      </p:grpSp>
      <p:sp>
        <p:nvSpPr>
          <p:cNvPr id="466" name="文本框 465"/>
          <p:cNvSpPr txBox="1"/>
          <p:nvPr>
            <p:custDataLst>
              <p:tags r:id="rId5"/>
            </p:custDataLst>
          </p:nvPr>
        </p:nvSpPr>
        <p:spPr>
          <a:xfrm>
            <a:off x="338551" y="3294278"/>
            <a:ext cx="3894336" cy="300082"/>
          </a:xfrm>
          <a:prstGeom prst="rect">
            <a:avLst/>
          </a:prstGeom>
          <a:noFill/>
        </p:spPr>
        <p:txBody>
          <a:bodyPr wrap="none" lIns="68580" tIns="34290" rIns="68580" bIns="34290" rtlCol="0">
            <a:spAutoFit/>
          </a:bodyPr>
          <a:lstStyle/>
          <a:p>
            <a:r>
              <a:rPr lang="en-US" altLang="zh-CN" sz="1500" spc="225" dirty="0">
                <a:latin typeface="微软雅黑" panose="020B0503020204020204" pitchFamily="34" charset="-122"/>
              </a:rPr>
              <a:t>1.</a:t>
            </a:r>
            <a:r>
              <a:rPr lang="zh-CN" altLang="en-US" sz="1500" spc="225" dirty="0">
                <a:latin typeface="微软雅黑" panose="020B0503020204020204" pitchFamily="34" charset="-122"/>
              </a:rPr>
              <a:t>分析砂石覆盖层对水的下渗的影响。</a:t>
            </a:r>
            <a:endParaRPr lang="en-US" altLang="zh-CN" sz="1500" spc="225" dirty="0">
              <a:latin typeface="+mn-ea"/>
            </a:endParaRPr>
          </a:p>
        </p:txBody>
      </p:sp>
      <p:sp>
        <p:nvSpPr>
          <p:cNvPr id="467" name="文本框 466"/>
          <p:cNvSpPr txBox="1"/>
          <p:nvPr>
            <p:custDataLst>
              <p:tags r:id="rId6"/>
            </p:custDataLst>
          </p:nvPr>
        </p:nvSpPr>
        <p:spPr>
          <a:xfrm>
            <a:off x="338551" y="3866475"/>
            <a:ext cx="7019594" cy="300082"/>
          </a:xfrm>
          <a:prstGeom prst="rect">
            <a:avLst/>
          </a:prstGeom>
          <a:noFill/>
        </p:spPr>
        <p:txBody>
          <a:bodyPr wrap="square" lIns="68580" tIns="34290" rIns="68580" bIns="34290" rtlCol="0">
            <a:spAutoFit/>
          </a:bodyPr>
          <a:lstStyle/>
          <a:p>
            <a:r>
              <a:rPr lang="en-US" altLang="zh-CN" sz="1500" spc="225" dirty="0">
                <a:latin typeface="微软雅黑" panose="020B0503020204020204" pitchFamily="34" charset="-122"/>
              </a:rPr>
              <a:t>2.</a:t>
            </a:r>
            <a:r>
              <a:rPr lang="zh-CN" altLang="en-US" sz="1500" spc="225" dirty="0">
                <a:latin typeface="微软雅黑" panose="020B0503020204020204" pitchFamily="34" charset="-122"/>
              </a:rPr>
              <a:t>读图，比较砂田和裸田蒸发量的差异，说明砂石覆盖层对蒸发的影响。</a:t>
            </a:r>
            <a:endParaRPr lang="en-US" altLang="zh-CN" sz="1500" spc="225" dirty="0">
              <a:latin typeface="+mn-ea"/>
            </a:endParaRPr>
          </a:p>
        </p:txBody>
      </p:sp>
      <p:sp>
        <p:nvSpPr>
          <p:cNvPr id="468" name="文本框 467"/>
          <p:cNvSpPr txBox="1"/>
          <p:nvPr>
            <p:custDataLst>
              <p:tags r:id="rId7"/>
            </p:custDataLst>
          </p:nvPr>
        </p:nvSpPr>
        <p:spPr>
          <a:xfrm>
            <a:off x="338551" y="4438671"/>
            <a:ext cx="8238474" cy="300082"/>
          </a:xfrm>
          <a:prstGeom prst="rect">
            <a:avLst/>
          </a:prstGeom>
          <a:noFill/>
        </p:spPr>
        <p:txBody>
          <a:bodyPr wrap="none" lIns="68580" tIns="34290" rIns="68580" bIns="34290" rtlCol="0">
            <a:spAutoFit/>
          </a:bodyPr>
          <a:lstStyle/>
          <a:p>
            <a:r>
              <a:rPr lang="en-US" altLang="zh-CN" sz="1500" spc="225" dirty="0">
                <a:latin typeface="微软雅黑" panose="020B0503020204020204" pitchFamily="34" charset="-122"/>
              </a:rPr>
              <a:t>3.</a:t>
            </a:r>
            <a:r>
              <a:rPr lang="zh-CN" altLang="en-US" sz="1500" spc="225" dirty="0">
                <a:latin typeface="微软雅黑" panose="020B0503020204020204" pitchFamily="34" charset="-122"/>
              </a:rPr>
              <a:t>读图，比较</a:t>
            </a:r>
            <a:r>
              <a:rPr lang="en-US" altLang="zh-CN" sz="1500" spc="225" dirty="0">
                <a:latin typeface="微软雅黑" panose="020B0503020204020204" pitchFamily="34" charset="-122"/>
              </a:rPr>
              <a:t>4</a:t>
            </a:r>
            <a:r>
              <a:rPr lang="zh-CN" altLang="en-US" sz="1500" spc="225" dirty="0">
                <a:latin typeface="微软雅黑" panose="020B0503020204020204" pitchFamily="34" charset="-122"/>
              </a:rPr>
              <a:t>月末砂田和裸田土壤含水量，归纳砂田影响的水循环环节及其作用。</a:t>
            </a:r>
            <a:endParaRPr lang="en-US" altLang="zh-CN" sz="1500" spc="225" dirty="0">
              <a:latin typeface="+mn-ea"/>
            </a:endParaRPr>
          </a:p>
        </p:txBody>
      </p:sp>
      <p:sp>
        <p:nvSpPr>
          <p:cNvPr id="2" name="文本框 1"/>
          <p:cNvSpPr txBox="1"/>
          <p:nvPr>
            <p:custDataLst>
              <p:tags r:id="rId8"/>
            </p:custDataLst>
          </p:nvPr>
        </p:nvSpPr>
        <p:spPr>
          <a:xfrm>
            <a:off x="398621" y="3544253"/>
            <a:ext cx="8130540" cy="623248"/>
          </a:xfrm>
          <a:prstGeom prst="rect">
            <a:avLst/>
          </a:prstGeom>
          <a:solidFill>
            <a:schemeClr val="bg1"/>
          </a:solidFill>
        </p:spPr>
        <p:txBody>
          <a:bodyPr wrap="square" lIns="68580" tIns="34290" rIns="68580" bIns="34290" rtlCol="0" anchor="t">
            <a:spAutoFit/>
          </a:bodyPr>
          <a:lstStyle/>
          <a:p>
            <a:pPr algn="l" fontAlgn="auto">
              <a:lnSpc>
                <a:spcPct val="120000"/>
              </a:lnSpc>
            </a:pPr>
            <a:r>
              <a:rPr lang="zh-CN" altLang="en-US" sz="1500" dirty="0" smtClean="0">
                <a:latin typeface="+mn-ea"/>
              </a:rPr>
              <a:t>砂石覆盖层增加了地表粗糙度，削减了地表径流，增加了下渗量（砂石覆盖层大小不一、形态各异、结构空隙大、利于水分下渗，可有效蓄积雨水，提高土壤含水量）。</a:t>
            </a:r>
          </a:p>
        </p:txBody>
      </p:sp>
      <p:sp>
        <p:nvSpPr>
          <p:cNvPr id="3" name="文本框 2"/>
          <p:cNvSpPr txBox="1"/>
          <p:nvPr>
            <p:custDataLst>
              <p:tags r:id="rId9"/>
            </p:custDataLst>
          </p:nvPr>
        </p:nvSpPr>
        <p:spPr>
          <a:xfrm>
            <a:off x="420529" y="3636169"/>
            <a:ext cx="8232934" cy="530066"/>
          </a:xfrm>
          <a:prstGeom prst="rect">
            <a:avLst/>
          </a:prstGeom>
          <a:solidFill>
            <a:schemeClr val="bg1"/>
          </a:solidFill>
        </p:spPr>
        <p:txBody>
          <a:bodyPr wrap="square" lIns="68580" tIns="34290" rIns="68580" bIns="34290" rtlCol="0" anchor="t">
            <a:spAutoFit/>
          </a:bodyPr>
          <a:lstStyle/>
          <a:p>
            <a:pPr algn="l"/>
            <a:r>
              <a:rPr lang="zh-CN" altLang="en-US" sz="1500" dirty="0" smtClean="0">
                <a:latin typeface="+mn-ea"/>
              </a:rPr>
              <a:t>影响的环节：地表径流、下渗、地下径流、蒸发。作用：砂石覆盖层能削减径流、增加下渗、抑制蒸发，蓄水保墒；改变了作物耗水模式是干旱地区的一种有效的保护性耕作。 </a:t>
            </a:r>
          </a:p>
        </p:txBody>
      </p:sp>
      <p:sp>
        <p:nvSpPr>
          <p:cNvPr id="4" name="文本框 3"/>
          <p:cNvSpPr txBox="1"/>
          <p:nvPr>
            <p:custDataLst>
              <p:tags r:id="rId10"/>
            </p:custDataLst>
          </p:nvPr>
        </p:nvSpPr>
        <p:spPr>
          <a:xfrm>
            <a:off x="360521" y="4166711"/>
            <a:ext cx="8168640" cy="761048"/>
          </a:xfrm>
          <a:prstGeom prst="rect">
            <a:avLst/>
          </a:prstGeom>
          <a:solidFill>
            <a:schemeClr val="bg1"/>
          </a:solidFill>
        </p:spPr>
        <p:txBody>
          <a:bodyPr wrap="square" lIns="68580" tIns="34290" rIns="68580" bIns="34290" rtlCol="0" anchor="t">
            <a:spAutoFit/>
          </a:bodyPr>
          <a:lstStyle/>
          <a:p>
            <a:pPr algn="l"/>
            <a:r>
              <a:rPr lang="zh-CN" altLang="en-US" sz="1500" dirty="0" smtClean="0">
                <a:latin typeface="+mn-ea"/>
              </a:rPr>
              <a:t>差异：砂田与裸田的蒸发量随季节变化的趋势较为相似。但无论何时，砂田的蒸发量总是小于裸田的蒸发量。影响：说明砂石覆盖层可以有效抑制蒸发，减少蒸发量。（砂石会影响水循环的下渗、蒸发和径流环节，可以起到透水、保湿、减少水分蒸发、增加昼夜温差等作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fade">
                                      <p:cBhvr>
                                        <p:cTn id="7" dur="1000"/>
                                        <p:tgtEl>
                                          <p:spTgt spid="466"/>
                                        </p:tgtEl>
                                      </p:cBhvr>
                                    </p:animEffect>
                                    <p:anim calcmode="lin" valueType="num">
                                      <p:cBhvr>
                                        <p:cTn id="8" dur="1000" fill="hold"/>
                                        <p:tgtEl>
                                          <p:spTgt spid="466"/>
                                        </p:tgtEl>
                                        <p:attrNameLst>
                                          <p:attrName>ppt_x</p:attrName>
                                        </p:attrNameLst>
                                      </p:cBhvr>
                                      <p:tavLst>
                                        <p:tav tm="0">
                                          <p:val>
                                            <p:strVal val="#ppt_x"/>
                                          </p:val>
                                        </p:tav>
                                        <p:tav tm="100000">
                                          <p:val>
                                            <p:strVal val="#ppt_x"/>
                                          </p:val>
                                        </p:tav>
                                      </p:tavLst>
                                    </p:anim>
                                    <p:anim calcmode="lin" valueType="num">
                                      <p:cBhvr>
                                        <p:cTn id="9" dur="1000" fill="hold"/>
                                        <p:tgtEl>
                                          <p:spTgt spid="46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after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nodeType="clickPar">
                      <p:stCondLst>
                        <p:cond delay="indefinite"/>
                      </p:stCondLst>
                      <p:childTnLst>
                        <p:par>
                          <p:cTn id="16" fill="hold" nodeType="afterGroup">
                            <p:stCondLst>
                              <p:cond delay="0"/>
                            </p:stCondLst>
                            <p:childTnLst>
                              <p:par>
                                <p:cTn id="17" presetID="3" presetClass="exit" presetSubtype="10" fill="hold" grpId="1" nodeType="clickEffect">
                                  <p:stCondLst>
                                    <p:cond delay="0"/>
                                  </p:stCondLst>
                                  <p:childTnLst>
                                    <p:animEffect transition="out" filter="blinds(horizont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afterGroup">
                            <p:stCondLst>
                              <p:cond delay="0"/>
                            </p:stCondLst>
                            <p:childTnLst>
                              <p:par>
                                <p:cTn id="22" presetID="3" presetClass="exit" presetSubtype="10" fill="hold" grpId="1" nodeType="clickEffect">
                                  <p:stCondLst>
                                    <p:cond delay="0"/>
                                  </p:stCondLst>
                                  <p:childTnLst>
                                    <p:animEffect transition="out" filter="blinds(horizontal)">
                                      <p:cBhvr>
                                        <p:cTn id="23" dur="500"/>
                                        <p:tgtEl>
                                          <p:spTgt spid="466"/>
                                        </p:tgtEl>
                                      </p:cBhvr>
                                    </p:animEffect>
                                    <p:set>
                                      <p:cBhvr>
                                        <p:cTn id="24" dur="1" fill="hold">
                                          <p:stCondLst>
                                            <p:cond delay="499"/>
                                          </p:stCondLst>
                                        </p:cTn>
                                        <p:tgtEl>
                                          <p:spTgt spid="46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after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467">
                                            <p:txEl>
                                              <p:pRg st="0" end="0"/>
                                            </p:txEl>
                                          </p:spTgt>
                                        </p:tgtEl>
                                        <p:attrNameLst>
                                          <p:attrName>style.visibility</p:attrName>
                                        </p:attrNameLst>
                                      </p:cBhvr>
                                      <p:to>
                                        <p:strVal val="visible"/>
                                      </p:to>
                                    </p:set>
                                    <p:animEffect transition="in" filter="fade">
                                      <p:cBhvr>
                                        <p:cTn id="29" dur="1000"/>
                                        <p:tgtEl>
                                          <p:spTgt spid="467">
                                            <p:txEl>
                                              <p:pRg st="0" end="0"/>
                                            </p:txEl>
                                          </p:spTgt>
                                        </p:tgtEl>
                                      </p:cBhvr>
                                    </p:animEffect>
                                    <p:anim calcmode="lin" valueType="num">
                                      <p:cBhvr>
                                        <p:cTn id="30" dur="1000" fill="hold"/>
                                        <p:tgtEl>
                                          <p:spTgt spid="467">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4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after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3" presetClass="exit" presetSubtype="10" fill="hold" grpId="1" nodeType="clickEffect">
                                  <p:stCondLst>
                                    <p:cond delay="0"/>
                                  </p:stCondLst>
                                  <p:childTnLst>
                                    <p:animEffect transition="out" filter="blinds(horizontal)">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afterGroup">
                            <p:stCondLst>
                              <p:cond delay="0"/>
                            </p:stCondLst>
                            <p:childTnLst>
                              <p:par>
                                <p:cTn id="44" presetID="42" presetClass="entr" presetSubtype="0" fill="hold" nodeType="clickEffect">
                                  <p:stCondLst>
                                    <p:cond delay="0"/>
                                  </p:stCondLst>
                                  <p:childTnLst>
                                    <p:set>
                                      <p:cBhvr>
                                        <p:cTn id="45" dur="1" fill="hold">
                                          <p:stCondLst>
                                            <p:cond delay="0"/>
                                          </p:stCondLst>
                                        </p:cTn>
                                        <p:tgtEl>
                                          <p:spTgt spid="468">
                                            <p:txEl>
                                              <p:pRg st="0" end="0"/>
                                            </p:txEl>
                                          </p:spTgt>
                                        </p:tgtEl>
                                        <p:attrNameLst>
                                          <p:attrName>style.visibility</p:attrName>
                                        </p:attrNameLst>
                                      </p:cBhvr>
                                      <p:to>
                                        <p:strVal val="visible"/>
                                      </p:to>
                                    </p:set>
                                    <p:animEffect transition="in" filter="fade">
                                      <p:cBhvr>
                                        <p:cTn id="46" dur="1000"/>
                                        <p:tgtEl>
                                          <p:spTgt spid="468">
                                            <p:txEl>
                                              <p:pRg st="0" end="0"/>
                                            </p:txEl>
                                          </p:spTgt>
                                        </p:tgtEl>
                                      </p:cBhvr>
                                    </p:animEffect>
                                    <p:anim calcmode="lin" valueType="num">
                                      <p:cBhvr>
                                        <p:cTn id="47" dur="1000" fill="hold"/>
                                        <p:tgtEl>
                                          <p:spTgt spid="468">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4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9" fill="hold" nodeType="clickPar">
                      <p:stCondLst>
                        <p:cond delay="indefinite"/>
                      </p:stCondLst>
                      <p:childTnLst>
                        <p:par>
                          <p:cTn id="50" fill="hold" nodeType="after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blinds(horizontal)">
                                      <p:cBhvr>
                                        <p:cTn id="53" dur="500"/>
                                        <p:tgtEl>
                                          <p:spTgt spid="3"/>
                                        </p:tgtEl>
                                      </p:cBhvr>
                                    </p:animEffect>
                                  </p:childTnLst>
                                </p:cTn>
                              </p:par>
                            </p:childTnLst>
                          </p:cTn>
                        </p:par>
                      </p:childTnLst>
                    </p:cTn>
                  </p:par>
                  <p:par>
                    <p:cTn id="54" fill="hold" nodeType="clickPar">
                      <p:stCondLst>
                        <p:cond delay="indefinite"/>
                      </p:stCondLst>
                      <p:childTnLst>
                        <p:par>
                          <p:cTn id="55" fill="hold" nodeType="afterGroup">
                            <p:stCondLst>
                              <p:cond delay="0"/>
                            </p:stCondLst>
                            <p:childTnLst>
                              <p:par>
                                <p:cTn id="56" presetID="3" presetClass="exit" presetSubtype="10" fill="hold" grpId="1" nodeType="clickEffect">
                                  <p:stCondLst>
                                    <p:cond delay="0"/>
                                  </p:stCondLst>
                                  <p:childTnLst>
                                    <p:animEffect transition="out" filter="blinds(horizontal)">
                                      <p:cBhvr>
                                        <p:cTn id="57" dur="500"/>
                                        <p:tgtEl>
                                          <p:spTgt spid="3"/>
                                        </p:tgtEl>
                                      </p:cBhvr>
                                    </p:animEffect>
                                    <p:set>
                                      <p:cBhvr>
                                        <p:cTn id="5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p:bldP spid="466" grpId="1"/>
      <p:bldP spid="2" grpId="0" animBg="1"/>
      <p:bldP spid="2" grpId="1" animBg="1"/>
      <p:bldP spid="3" grpId="0" animBg="1"/>
      <p:bldP spid="3" grpId="1" animBg="1"/>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杨志粉\鲁教版地理(全打)+\2-148.TIF"/>
          <p:cNvPicPr>
            <a:picLocks noChangeAspect="1" noChangeArrowheads="1"/>
          </p:cNvPicPr>
          <p:nvPr>
            <p:custDataLst>
              <p:tags r:id="rId1"/>
            </p:custDataLst>
          </p:nvPr>
        </p:nvPicPr>
        <p:blipFill>
          <a:blip r:embed="rId5" r:link="rId6" cstate="print"/>
          <a:srcRect/>
          <a:stretch>
            <a:fillRect/>
          </a:stretch>
        </p:blipFill>
        <p:spPr bwMode="auto">
          <a:xfrm>
            <a:off x="628650" y="407194"/>
            <a:ext cx="7685485" cy="3512344"/>
          </a:xfrm>
          <a:prstGeom prst="rect">
            <a:avLst/>
          </a:prstGeom>
          <a:noFill/>
          <a:ln w="9525" algn="ctr">
            <a:noFill/>
            <a:miter lim="800000"/>
            <a:headEnd/>
            <a:tailEnd/>
          </a:ln>
        </p:spPr>
      </p:pic>
      <p:sp>
        <p:nvSpPr>
          <p:cNvPr id="7171" name="Text Box 7"/>
          <p:cNvSpPr txBox="1">
            <a:spLocks noChangeArrowheads="1"/>
          </p:cNvSpPr>
          <p:nvPr>
            <p:custDataLst>
              <p:tags r:id="rId2"/>
            </p:custDataLst>
          </p:nvPr>
        </p:nvSpPr>
        <p:spPr bwMode="auto">
          <a:xfrm>
            <a:off x="1470423" y="3892154"/>
            <a:ext cx="6001940" cy="130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defTabSz="679847" eaLnBrk="0" hangingPunct="0"/>
            <a:r>
              <a:rPr lang="en-US" altLang="zh-CN" sz="2000" b="1" dirty="0">
                <a:latin typeface="Arial" charset="0"/>
                <a:ea typeface="宋体" charset="-122"/>
              </a:rPr>
              <a:t>1</a:t>
            </a:r>
            <a:r>
              <a:rPr lang="zh-CN" altLang="en-US" sz="2000" b="1" dirty="0">
                <a:latin typeface="Arial" charset="0"/>
                <a:ea typeface="宋体" charset="-122"/>
              </a:rPr>
              <a:t>、说出上述字母代表的水循环的主要</a:t>
            </a:r>
            <a:r>
              <a:rPr lang="zh-CN" altLang="en-US" sz="2000" b="1" dirty="0">
                <a:solidFill>
                  <a:srgbClr val="FF0000"/>
                </a:solidFill>
                <a:latin typeface="Arial" charset="0"/>
                <a:ea typeface="宋体" charset="-122"/>
              </a:rPr>
              <a:t>环节名称</a:t>
            </a:r>
            <a:r>
              <a:rPr lang="zh-CN" altLang="en-US" sz="2000" b="1" dirty="0">
                <a:latin typeface="Arial" charset="0"/>
                <a:ea typeface="宋体" charset="-122"/>
              </a:rPr>
              <a:t>；</a:t>
            </a:r>
            <a:endParaRPr lang="en-US" altLang="zh-CN" sz="2000" b="1" dirty="0">
              <a:latin typeface="Arial" charset="0"/>
              <a:ea typeface="宋体" charset="-122"/>
            </a:endParaRPr>
          </a:p>
          <a:p>
            <a:pPr defTabSz="679847" eaLnBrk="0" hangingPunct="0"/>
            <a:r>
              <a:rPr lang="en-US" altLang="zh-CN" sz="2000" b="1" dirty="0">
                <a:latin typeface="Arial" charset="0"/>
                <a:ea typeface="宋体" charset="-122"/>
              </a:rPr>
              <a:t>2</a:t>
            </a:r>
            <a:r>
              <a:rPr lang="zh-CN" altLang="en-US" sz="2000" b="1" dirty="0">
                <a:latin typeface="Arial" charset="0"/>
                <a:ea typeface="宋体" charset="-122"/>
              </a:rPr>
              <a:t>、水循环的</a:t>
            </a:r>
            <a:r>
              <a:rPr lang="zh-CN" altLang="en-US" sz="2000" b="1" dirty="0">
                <a:solidFill>
                  <a:srgbClr val="FF0000"/>
                </a:solidFill>
                <a:latin typeface="Arial" charset="0"/>
                <a:ea typeface="宋体" charset="-122"/>
              </a:rPr>
              <a:t>动力</a:t>
            </a:r>
          </a:p>
          <a:p>
            <a:pPr defTabSz="679847" eaLnBrk="0" hangingPunct="0"/>
            <a:r>
              <a:rPr lang="en-US" altLang="zh-CN" sz="2000" b="1" dirty="0">
                <a:latin typeface="Arial" charset="0"/>
                <a:ea typeface="宋体" charset="-122"/>
              </a:rPr>
              <a:t>3</a:t>
            </a:r>
            <a:r>
              <a:rPr lang="zh-CN" altLang="en-US" sz="2000" b="1" dirty="0" smtClean="0">
                <a:latin typeface="Arial" charset="0"/>
                <a:ea typeface="宋体" charset="-122"/>
              </a:rPr>
              <a:t>、</a:t>
            </a:r>
            <a:r>
              <a:rPr lang="zh-CN" altLang="en-US" sz="2000" b="1" dirty="0">
                <a:latin typeface="Arial" charset="0"/>
                <a:ea typeface="宋体" charset="-122"/>
              </a:rPr>
              <a:t>水循环的</a:t>
            </a:r>
            <a:r>
              <a:rPr lang="zh-CN" altLang="en-US" sz="2000" b="1" dirty="0">
                <a:solidFill>
                  <a:srgbClr val="FF0000"/>
                </a:solidFill>
                <a:latin typeface="Arial" charset="0"/>
                <a:ea typeface="宋体" charset="-122"/>
              </a:rPr>
              <a:t>类型</a:t>
            </a:r>
            <a:r>
              <a:rPr lang="zh-CN" altLang="en-US" sz="2000" b="1" dirty="0">
                <a:latin typeface="Arial" charset="0"/>
                <a:ea typeface="宋体" charset="-122"/>
              </a:rPr>
              <a:t>；</a:t>
            </a:r>
            <a:endParaRPr lang="en-US" altLang="zh-CN" sz="2000" b="1" dirty="0">
              <a:latin typeface="Arial" charset="0"/>
              <a:ea typeface="宋体" charset="-122"/>
            </a:endParaRPr>
          </a:p>
          <a:p>
            <a:pPr defTabSz="679847" eaLnBrk="0" hangingPunct="0"/>
            <a:endParaRPr lang="zh-CN" altLang="en-US" sz="2000" b="1" dirty="0">
              <a:solidFill>
                <a:srgbClr val="FF0000"/>
              </a:solidFill>
              <a:latin typeface="Arial" charset="0"/>
              <a:ea typeface="宋体" charset="-122"/>
            </a:endParaRPr>
          </a:p>
        </p:txBody>
      </p:sp>
      <p:sp>
        <p:nvSpPr>
          <p:cNvPr id="7172" name="矩形 7"/>
          <p:cNvSpPr/>
          <p:nvPr>
            <p:custDataLst>
              <p:tags r:id="rId3"/>
            </p:custDataLst>
          </p:nvPr>
        </p:nvSpPr>
        <p:spPr>
          <a:xfrm>
            <a:off x="67867" y="-16669"/>
            <a:ext cx="1449756" cy="484748"/>
          </a:xfrm>
          <a:prstGeom prst="rect">
            <a:avLst/>
          </a:prstGeom>
          <a:noFill/>
          <a:ln w="9525" cap="flat" cmpd="sng" algn="ctr">
            <a:noFill/>
            <a:prstDash val="solid"/>
            <a:round/>
            <a:headEnd type="none" w="med" len="med"/>
            <a:tailEnd type="none" w="med" len="med"/>
          </a:ln>
        </p:spPr>
        <p:txBody>
          <a:bodyPr wrap="none" lIns="68580" tIns="34290" rIns="68580" bIns="34290">
            <a:spAutoFit/>
          </a:bodyPr>
          <a:lstStyle/>
          <a:p>
            <a:pPr eaLnBrk="0" hangingPunct="0"/>
            <a:r>
              <a:rPr lang="en-US" altLang="zh-CN" sz="2700" b="1" dirty="0">
                <a:solidFill>
                  <a:srgbClr val="2F5597"/>
                </a:solidFill>
                <a:ea typeface="宋体" charset="-122"/>
              </a:rPr>
              <a:t>2.</a:t>
            </a:r>
            <a:r>
              <a:rPr lang="zh-CN" altLang="en-US" sz="2700" b="1" dirty="0">
                <a:solidFill>
                  <a:srgbClr val="2F5597"/>
                </a:solidFill>
                <a:ea typeface="宋体" charset="-122"/>
              </a:rPr>
              <a:t>水循环</a:t>
            </a:r>
            <a:endParaRPr lang="zh-CN" altLang="en-US" sz="2700" dirty="0">
              <a:solidFill>
                <a:srgbClr val="2F5597"/>
              </a:solidFill>
              <a:cs typeface="等线"/>
            </a:endParaRPr>
          </a:p>
        </p:txBody>
      </p:sp>
      <p:sp>
        <p:nvSpPr>
          <p:cNvPr id="2" name="矩形 1"/>
          <p:cNvSpPr/>
          <p:nvPr/>
        </p:nvSpPr>
        <p:spPr>
          <a:xfrm>
            <a:off x="3779912" y="4248792"/>
            <a:ext cx="3587842" cy="461665"/>
          </a:xfrm>
          <a:prstGeom prst="rect">
            <a:avLst/>
          </a:prstGeom>
        </p:spPr>
        <p:txBody>
          <a:bodyPr wrap="none">
            <a:spAutoFit/>
          </a:bodyPr>
          <a:lstStyle/>
          <a:p>
            <a:pPr defTabSz="679847" eaLnBrk="0" hangingPunct="0"/>
            <a:r>
              <a:rPr lang="zh-CN" altLang="zh-CN" sz="2400" b="1" dirty="0">
                <a:solidFill>
                  <a:srgbClr val="FF0000"/>
                </a:solidFill>
                <a:latin typeface="Verdana"/>
                <a:ea typeface="新宋体" pitchFamily="49" charset="-122"/>
              </a:rPr>
              <a:t>（太阳辐射能和重力能）</a:t>
            </a:r>
            <a:endParaRPr lang="zh-CN" altLang="en-US" sz="2000" b="1" dirty="0">
              <a:solidFill>
                <a:srgbClr val="FF0000"/>
              </a:solidFill>
              <a:latin typeface="Arial" charset="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custDataLst>
              <p:tags r:id="rId1"/>
            </p:custDataLst>
          </p:nvPr>
        </p:nvGraphicFramePr>
        <p:xfrm>
          <a:off x="162242" y="1062328"/>
          <a:ext cx="8700454" cy="3494379"/>
        </p:xfrm>
        <a:graphic>
          <a:graphicData uri="http://schemas.openxmlformats.org/drawingml/2006/table">
            <a:tbl>
              <a:tblPr/>
              <a:tblGrid>
                <a:gridCol w="2238665"/>
                <a:gridCol w="6461789"/>
              </a:tblGrid>
              <a:tr h="342900">
                <a:tc>
                  <a:txBody>
                    <a:bodyPr/>
                    <a:lstStyle/>
                    <a:p>
                      <a:pPr marL="0" marR="0" algn="ctr">
                        <a:lnSpc>
                          <a:spcPct val="100000"/>
                        </a:lnSpc>
                        <a:spcBef>
                          <a:spcPct val="0"/>
                        </a:spcBef>
                        <a:spcAft>
                          <a:spcPct val="0"/>
                        </a:spcAft>
                      </a:pPr>
                      <a:r>
                        <a:rPr lang="zh-CN" altLang="en-US" sz="1800" b="1" kern="1200" spc="300">
                          <a:solidFill>
                            <a:schemeClr val="bg1"/>
                          </a:solidFill>
                          <a:latin typeface="微软雅黑" panose="020B0503020204020204" pitchFamily="34" charset="-122"/>
                          <a:ea typeface="+mn-ea"/>
                          <a:cs typeface="+mn-cs"/>
                        </a:rPr>
                        <a:t>水循环环节</a:t>
                      </a:r>
                    </a:p>
                  </a:txBody>
                  <a:tcPr marL="51435" marR="51435"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A8A3"/>
                    </a:solidFill>
                  </a:tcPr>
                </a:tc>
                <a:tc>
                  <a:txBody>
                    <a:bodyPr/>
                    <a:lstStyle/>
                    <a:p>
                      <a:pPr marL="0" marR="0" algn="ctr">
                        <a:lnSpc>
                          <a:spcPct val="100000"/>
                        </a:lnSpc>
                        <a:spcBef>
                          <a:spcPct val="0"/>
                        </a:spcBef>
                        <a:spcAft>
                          <a:spcPct val="0"/>
                        </a:spcAft>
                      </a:pPr>
                      <a:r>
                        <a:rPr lang="zh-CN" altLang="en-US" sz="1800" b="1" kern="1200" spc="300">
                          <a:solidFill>
                            <a:schemeClr val="bg1"/>
                          </a:solidFill>
                          <a:latin typeface="微软雅黑" panose="020B0503020204020204" pitchFamily="34" charset="-122"/>
                          <a:ea typeface="+mn-ea"/>
                          <a:cs typeface="+mn-cs"/>
                        </a:rPr>
                        <a:t>人类活动</a:t>
                      </a:r>
                    </a:p>
                  </a:txBody>
                  <a:tcPr marL="51435" marR="51435" marT="34290" marB="34290" anchor="ctr">
                    <a:lnL w="12700" cap="flat" cmpd="sng" algn="ctr">
                      <a:solidFill>
                        <a:schemeClr val="bg1"/>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A8A3"/>
                    </a:solidFill>
                  </a:tcPr>
                </a:tc>
              </a:tr>
              <a:tr h="786506">
                <a:tc>
                  <a:txBody>
                    <a:bodyPr/>
                    <a:lstStyle/>
                    <a:p>
                      <a:pPr marL="0" marR="0" algn="ctr">
                        <a:lnSpc>
                          <a:spcPct val="100000"/>
                        </a:lnSpc>
                        <a:spcBef>
                          <a:spcPct val="0"/>
                        </a:spcBef>
                        <a:spcAft>
                          <a:spcPct val="0"/>
                        </a:spcAft>
                      </a:pPr>
                      <a:r>
                        <a:rPr lang="zh-CN" altLang="en-US" sz="1800" b="1" kern="1200" spc="300">
                          <a:solidFill>
                            <a:schemeClr val="bg1"/>
                          </a:solidFill>
                          <a:latin typeface="微软雅黑" panose="020B0503020204020204" pitchFamily="34" charset="-122"/>
                          <a:ea typeface="+mn-ea"/>
                          <a:cs typeface="+mn-cs"/>
                        </a:rPr>
                        <a:t>地表径流</a:t>
                      </a:r>
                    </a:p>
                  </a:txBody>
                  <a:tcPr marL="51435" marR="51435"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A8A3"/>
                    </a:solidFill>
                  </a:tcPr>
                </a:tc>
                <a:tc>
                  <a:txBody>
                    <a:bodyPr/>
                    <a:lstStyle/>
                    <a:p>
                      <a:pPr marL="0" marR="0" algn="ctr">
                        <a:lnSpc>
                          <a:spcPct val="100000"/>
                        </a:lnSpc>
                        <a:spcBef>
                          <a:spcPct val="0"/>
                        </a:spcBef>
                        <a:spcAft>
                          <a:spcPct val="0"/>
                        </a:spcAft>
                      </a:pPr>
                      <a:r>
                        <a:rPr lang="zh-CN" altLang="en-US" sz="1500" kern="1200" spc="300">
                          <a:solidFill>
                            <a:schemeClr val="tx1">
                              <a:lumMod val="95000"/>
                              <a:lumOff val="5000"/>
                            </a:schemeClr>
                          </a:solidFill>
                          <a:latin typeface="微软雅黑" panose="020B0503020204020204" pitchFamily="34" charset="-122"/>
                          <a:ea typeface="+mn-ea"/>
                          <a:cs typeface="+mn-cs"/>
                        </a:rPr>
                        <a:t>引河湖水灌溉、修建水库、跨流域调水、填河改陆、围湖造田</a:t>
                      </a:r>
                    </a:p>
                  </a:txBody>
                  <a:tcPr marL="51435" marR="51435" marT="34290" marB="34290" anchor="ctr">
                    <a:lnL w="12700" cap="flat" cmpd="sng" algn="ctr">
                      <a:solidFill>
                        <a:schemeClr val="bg1"/>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r>
              <a:tr h="1061953">
                <a:tc>
                  <a:txBody>
                    <a:bodyPr/>
                    <a:lstStyle/>
                    <a:p>
                      <a:pPr marL="0" marR="0" algn="ctr">
                        <a:lnSpc>
                          <a:spcPct val="100000"/>
                        </a:lnSpc>
                        <a:spcBef>
                          <a:spcPct val="0"/>
                        </a:spcBef>
                        <a:spcAft>
                          <a:spcPct val="0"/>
                        </a:spcAft>
                      </a:pPr>
                      <a:r>
                        <a:rPr lang="zh-CN" altLang="en-US" sz="1800" b="1" kern="1200" spc="300">
                          <a:solidFill>
                            <a:schemeClr val="bg1"/>
                          </a:solidFill>
                          <a:latin typeface="微软雅黑" panose="020B0503020204020204" pitchFamily="34" charset="-122"/>
                          <a:ea typeface="+mn-ea"/>
                          <a:cs typeface="+mn-cs"/>
                        </a:rPr>
                        <a:t>地下径流</a:t>
                      </a:r>
                    </a:p>
                  </a:txBody>
                  <a:tcPr marL="51435" marR="51435"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A8A3"/>
                    </a:solidFill>
                  </a:tcPr>
                </a:tc>
                <a:tc>
                  <a:txBody>
                    <a:bodyPr/>
                    <a:lstStyle/>
                    <a:p>
                      <a:pPr marL="0" marR="0" algn="ctr">
                        <a:lnSpc>
                          <a:spcPct val="100000"/>
                        </a:lnSpc>
                        <a:spcBef>
                          <a:spcPct val="0"/>
                        </a:spcBef>
                        <a:spcAft>
                          <a:spcPct val="0"/>
                        </a:spcAft>
                      </a:pPr>
                      <a:r>
                        <a:rPr lang="zh-CN" altLang="en-US" sz="1500" kern="1200" spc="300">
                          <a:solidFill>
                            <a:schemeClr val="tx1">
                              <a:lumMod val="95000"/>
                              <a:lumOff val="5000"/>
                            </a:schemeClr>
                          </a:solidFill>
                          <a:latin typeface="微软雅黑" panose="020B0503020204020204" pitchFamily="34" charset="-122"/>
                          <a:ea typeface="+mn-ea"/>
                          <a:cs typeface="+mn-cs"/>
                        </a:rPr>
                        <a:t>地下工程建设、地下水人工回灌，抽取地下水</a:t>
                      </a:r>
                      <a:endParaRPr lang="en-US" altLang="zh-CN" sz="1500" kern="1200" spc="300">
                        <a:solidFill>
                          <a:schemeClr val="tx1">
                            <a:lumMod val="95000"/>
                            <a:lumOff val="5000"/>
                          </a:schemeClr>
                        </a:solidFill>
                        <a:latin typeface="微软雅黑" panose="020B0503020204020204" pitchFamily="34" charset="-122"/>
                        <a:ea typeface="+mn-ea"/>
                        <a:cs typeface="+mn-cs"/>
                      </a:endParaRPr>
                    </a:p>
                    <a:p>
                      <a:pPr marL="0" marR="0" algn="ctr">
                        <a:lnSpc>
                          <a:spcPct val="100000"/>
                        </a:lnSpc>
                        <a:spcBef>
                          <a:spcPct val="0"/>
                        </a:spcBef>
                        <a:spcAft>
                          <a:spcPct val="0"/>
                        </a:spcAft>
                      </a:pPr>
                      <a:r>
                        <a:rPr lang="zh-CN" altLang="en-US" sz="1500" kern="1200" spc="300">
                          <a:solidFill>
                            <a:schemeClr val="tx1">
                              <a:lumMod val="95000"/>
                              <a:lumOff val="5000"/>
                            </a:schemeClr>
                          </a:solidFill>
                          <a:latin typeface="微软雅黑" panose="020B0503020204020204" pitchFamily="34" charset="-122"/>
                          <a:ea typeface="+mn-ea"/>
                          <a:cs typeface="+mn-cs"/>
                        </a:rPr>
                        <a:t>地下交通线路修建破坏渗流区的地质结构、改变地下水的渗透方向</a:t>
                      </a:r>
                    </a:p>
                  </a:txBody>
                  <a:tcPr marL="51435" marR="51435" marT="34290" marB="34290" anchor="ctr">
                    <a:lnL w="12700" cap="flat" cmpd="sng" algn="ctr">
                      <a:solidFill>
                        <a:schemeClr val="bg1"/>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r>
              <a:tr h="565556">
                <a:tc>
                  <a:txBody>
                    <a:bodyPr/>
                    <a:lstStyle/>
                    <a:p>
                      <a:pPr marL="0" marR="0" algn="ctr" defTabSz="914400" rtl="0" eaLnBrk="1" latinLnBrk="0" hangingPunct="1">
                        <a:lnSpc>
                          <a:spcPct val="100000"/>
                        </a:lnSpc>
                        <a:spcBef>
                          <a:spcPct val="0"/>
                        </a:spcBef>
                        <a:spcAft>
                          <a:spcPct val="0"/>
                        </a:spcAft>
                      </a:pPr>
                      <a:r>
                        <a:rPr lang="zh-CN" altLang="en-US" sz="1800" b="1" kern="1200" spc="300">
                          <a:solidFill>
                            <a:schemeClr val="bg1"/>
                          </a:solidFill>
                          <a:latin typeface="微软雅黑" panose="020B0503020204020204" pitchFamily="34" charset="-122"/>
                          <a:ea typeface="+mn-ea"/>
                          <a:cs typeface="+mn-cs"/>
                        </a:rPr>
                        <a:t>局部地区大气降水  </a:t>
                      </a:r>
                    </a:p>
                  </a:txBody>
                  <a:tcPr marL="51435" marR="51435"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A8A3"/>
                    </a:solidFill>
                  </a:tcPr>
                </a:tc>
                <a:tc>
                  <a:txBody>
                    <a:bodyPr/>
                    <a:lstStyle/>
                    <a:p>
                      <a:pPr marL="0" marR="0" algn="ctr" defTabSz="914400" rtl="0" eaLnBrk="1" latinLnBrk="0" hangingPunct="1">
                        <a:lnSpc>
                          <a:spcPct val="100000"/>
                        </a:lnSpc>
                        <a:spcBef>
                          <a:spcPct val="0"/>
                        </a:spcBef>
                        <a:spcAft>
                          <a:spcPct val="0"/>
                        </a:spcAft>
                      </a:pPr>
                      <a:r>
                        <a:rPr lang="zh-CN" altLang="en-US" sz="1500" kern="1200" spc="300">
                          <a:solidFill>
                            <a:schemeClr val="tx1">
                              <a:lumMod val="95000"/>
                              <a:lumOff val="5000"/>
                            </a:schemeClr>
                          </a:solidFill>
                          <a:latin typeface="微软雅黑" panose="020B0503020204020204" pitchFamily="34" charset="-122"/>
                          <a:ea typeface="+mn-ea"/>
                          <a:cs typeface="+mn-cs"/>
                        </a:rPr>
                        <a:t>如人工降雨</a:t>
                      </a:r>
                    </a:p>
                  </a:txBody>
                  <a:tcPr marL="51435" marR="51435" marT="34290" marB="34290" anchor="ctr">
                    <a:lnL w="12700" cap="flat" cmpd="sng" algn="ctr">
                      <a:solidFill>
                        <a:schemeClr val="bg1"/>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CECE"/>
                    </a:solidFill>
                  </a:tcPr>
                </a:tc>
              </a:tr>
              <a:tr h="342900">
                <a:tc>
                  <a:txBody>
                    <a:bodyPr/>
                    <a:lstStyle/>
                    <a:p>
                      <a:pPr marL="0" marR="0" algn="ctr">
                        <a:lnSpc>
                          <a:spcPct val="100000"/>
                        </a:lnSpc>
                        <a:spcBef>
                          <a:spcPct val="0"/>
                        </a:spcBef>
                        <a:spcAft>
                          <a:spcPct val="0"/>
                        </a:spcAft>
                      </a:pPr>
                      <a:r>
                        <a:rPr lang="zh-CN" altLang="en-US" sz="1800" b="1" kern="1200" spc="300">
                          <a:solidFill>
                            <a:schemeClr val="bg1"/>
                          </a:solidFill>
                          <a:latin typeface="微软雅黑" panose="020B0503020204020204" pitchFamily="34" charset="-122"/>
                          <a:ea typeface="+mn-ea"/>
                          <a:cs typeface="+mn-cs"/>
                        </a:rPr>
                        <a:t>蒸发</a:t>
                      </a:r>
                    </a:p>
                  </a:txBody>
                  <a:tcPr marL="51435" marR="51435"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A8A3"/>
                    </a:solidFill>
                  </a:tcPr>
                </a:tc>
                <a:tc>
                  <a:txBody>
                    <a:bodyPr/>
                    <a:lstStyle/>
                    <a:p>
                      <a:pPr marL="0" marR="0" algn="ctr">
                        <a:lnSpc>
                          <a:spcPct val="100000"/>
                        </a:lnSpc>
                        <a:spcBef>
                          <a:spcPct val="0"/>
                        </a:spcBef>
                        <a:spcAft>
                          <a:spcPct val="0"/>
                        </a:spcAft>
                      </a:pPr>
                      <a:r>
                        <a:rPr lang="zh-CN" altLang="en-US" sz="1500" kern="1200" spc="300">
                          <a:solidFill>
                            <a:schemeClr val="tx1">
                              <a:lumMod val="95000"/>
                              <a:lumOff val="5000"/>
                            </a:schemeClr>
                          </a:solidFill>
                          <a:latin typeface="微软雅黑" panose="020B0503020204020204" pitchFamily="34" charset="-122"/>
                          <a:ea typeface="+mn-ea"/>
                          <a:cs typeface="+mn-cs"/>
                        </a:rPr>
                        <a:t>植树造林、修建水库可以增加局部地区的水汽供应量</a:t>
                      </a:r>
                    </a:p>
                  </a:txBody>
                  <a:tcPr marL="51435" marR="51435" marT="34290" marB="34290" anchor="ctr">
                    <a:lnL w="12700" cap="flat" cmpd="sng" algn="ctr">
                      <a:solidFill>
                        <a:schemeClr val="bg1"/>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r>
              <a:tr h="342900">
                <a:tc>
                  <a:txBody>
                    <a:bodyPr/>
                    <a:lstStyle/>
                    <a:p>
                      <a:pPr marL="0" marR="0" algn="ctr">
                        <a:lnSpc>
                          <a:spcPct val="100000"/>
                        </a:lnSpc>
                        <a:spcBef>
                          <a:spcPct val="0"/>
                        </a:spcBef>
                        <a:spcAft>
                          <a:spcPct val="0"/>
                        </a:spcAft>
                      </a:pPr>
                      <a:r>
                        <a:rPr lang="zh-CN" altLang="en-US" sz="1800" b="1" kern="1200" spc="300">
                          <a:solidFill>
                            <a:schemeClr val="bg1"/>
                          </a:solidFill>
                          <a:latin typeface="微软雅黑" panose="020B0503020204020204" pitchFamily="34" charset="-122"/>
                          <a:ea typeface="+mn-ea"/>
                          <a:cs typeface="+mn-cs"/>
                        </a:rPr>
                        <a:t>下渗</a:t>
                      </a:r>
                    </a:p>
                  </a:txBody>
                  <a:tcPr marL="51435" marR="51435"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36A8A3"/>
                    </a:solidFill>
                  </a:tcPr>
                </a:tc>
                <a:tc>
                  <a:txBody>
                    <a:bodyPr/>
                    <a:lstStyle/>
                    <a:p>
                      <a:pPr marL="0" marR="0" algn="ctr">
                        <a:lnSpc>
                          <a:spcPct val="100000"/>
                        </a:lnSpc>
                        <a:spcBef>
                          <a:spcPct val="0"/>
                        </a:spcBef>
                        <a:spcAft>
                          <a:spcPct val="0"/>
                        </a:spcAft>
                      </a:pPr>
                      <a:r>
                        <a:rPr lang="zh-CN" altLang="en-US" sz="1500" kern="1200" spc="300">
                          <a:solidFill>
                            <a:schemeClr val="tx1">
                              <a:lumMod val="95000"/>
                              <a:lumOff val="5000"/>
                            </a:schemeClr>
                          </a:solidFill>
                          <a:latin typeface="微软雅黑" panose="020B0503020204020204" pitchFamily="34" charset="-122"/>
                          <a:ea typeface="+mn-ea"/>
                          <a:cs typeface="+mn-cs"/>
                        </a:rPr>
                        <a:t>城市铺设渗水砖，可增加下渗；城市路面硬化，可减少下渗</a:t>
                      </a:r>
                    </a:p>
                  </a:txBody>
                  <a:tcPr marL="51435" marR="51435" marT="34290" marB="34290" anchor="ctr">
                    <a:lnL w="12700" cap="flat" cmpd="sng" algn="ctr">
                      <a:solidFill>
                        <a:schemeClr val="bg1"/>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D0CECE"/>
                    </a:solidFill>
                  </a:tcPr>
                </a:tc>
              </a:tr>
            </a:tbl>
          </a:graphicData>
        </a:graphic>
      </p:graphicFrame>
      <p:sp>
        <p:nvSpPr>
          <p:cNvPr id="8" name="矩形 7"/>
          <p:cNvSpPr/>
          <p:nvPr>
            <p:custDataLst>
              <p:tags r:id="rId2"/>
            </p:custDataLst>
          </p:nvPr>
        </p:nvSpPr>
        <p:spPr>
          <a:xfrm>
            <a:off x="162242" y="342893"/>
            <a:ext cx="8567531" cy="346249"/>
          </a:xfrm>
          <a:prstGeom prst="rect">
            <a:avLst/>
          </a:prstGeom>
        </p:spPr>
        <p:txBody>
          <a:bodyPr wrap="square" lIns="68580" tIns="34290" rIns="68580" bIns="34290">
            <a:spAutoFit/>
          </a:bodyPr>
          <a:lstStyle/>
          <a:p>
            <a:r>
              <a:rPr lang="zh-CN" altLang="en-US" b="1" spc="225" dirty="0">
                <a:solidFill>
                  <a:srgbClr val="0D0D0D"/>
                </a:solidFill>
                <a:latin typeface="微软雅黑" panose="020B0503020204020204" pitchFamily="34" charset="-122"/>
              </a:rPr>
              <a:t>目前，人类活动对水循环的影响主要体现在对</a:t>
            </a:r>
            <a:r>
              <a:rPr lang="zh-CN" altLang="en-US" b="1" spc="225" dirty="0">
                <a:solidFill>
                  <a:srgbClr val="BD4852"/>
                </a:solidFill>
                <a:latin typeface="微软雅黑" panose="020B0503020204020204" pitchFamily="34" charset="-122"/>
              </a:rPr>
              <a:t>地表径流</a:t>
            </a:r>
            <a:r>
              <a:rPr lang="zh-CN" altLang="en-US" b="1" spc="225" dirty="0">
                <a:solidFill>
                  <a:srgbClr val="0D0D0D"/>
                </a:solidFill>
                <a:latin typeface="微软雅黑" panose="020B0503020204020204" pitchFamily="34" charset="-122"/>
              </a:rPr>
              <a:t>的影响。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6"/>
          <p:cNvSpPr/>
          <p:nvPr>
            <p:custDataLst>
              <p:tags r:id="rId1"/>
            </p:custDataLst>
          </p:nvPr>
        </p:nvSpPr>
        <p:spPr>
          <a:xfrm>
            <a:off x="107504" y="22623"/>
            <a:ext cx="5407819" cy="438582"/>
          </a:xfrm>
          <a:prstGeom prst="rect">
            <a:avLst/>
          </a:prstGeom>
          <a:noFill/>
          <a:ln>
            <a:noFill/>
            <a:miter lim="800000"/>
          </a:ln>
        </p:spPr>
        <p:txBody>
          <a:bodyPr lIns="68580" tIns="34290" rIns="68580" bIns="34290">
            <a:spAutoFit/>
          </a:bodyPr>
          <a:lstStyle/>
          <a:p>
            <a:pPr algn="ctr" eaLnBrk="0" hangingPunct="0"/>
            <a:r>
              <a:rPr lang="en-US" altLang="zh-CN" sz="2400" b="1" dirty="0" smtClean="0">
                <a:solidFill>
                  <a:srgbClr val="C00000"/>
                </a:solidFill>
                <a:cs typeface="等线"/>
              </a:rPr>
              <a:t>4</a:t>
            </a:r>
            <a:r>
              <a:rPr lang="zh-CN" altLang="en-US" sz="2400" b="1" dirty="0" smtClean="0">
                <a:solidFill>
                  <a:srgbClr val="C00000"/>
                </a:solidFill>
                <a:cs typeface="等线"/>
              </a:rPr>
              <a:t>、</a:t>
            </a:r>
            <a:r>
              <a:rPr lang="zh-CN" altLang="en-US" sz="2400" dirty="0" smtClean="0">
                <a:solidFill>
                  <a:srgbClr val="C00000"/>
                </a:solidFill>
                <a:latin typeface="黑体" pitchFamily="49" charset="-122"/>
                <a:ea typeface="黑体" pitchFamily="49" charset="-122"/>
              </a:rPr>
              <a:t>人类</a:t>
            </a:r>
            <a:r>
              <a:rPr lang="zh-CN" altLang="en-US" sz="2400" dirty="0">
                <a:solidFill>
                  <a:srgbClr val="C00000"/>
                </a:solidFill>
                <a:latin typeface="黑体" pitchFamily="49" charset="-122"/>
                <a:ea typeface="黑体" pitchFamily="49" charset="-122"/>
              </a:rPr>
              <a:t>活动对水循环环节的影响</a:t>
            </a:r>
          </a:p>
        </p:txBody>
      </p:sp>
      <p:graphicFrame>
        <p:nvGraphicFramePr>
          <p:cNvPr id="13316" name="表格 4"/>
          <p:cNvGraphicFramePr>
            <a:graphicFrameLocks noGrp="1"/>
          </p:cNvGraphicFramePr>
          <p:nvPr/>
        </p:nvGraphicFramePr>
        <p:xfrm>
          <a:off x="467916" y="489348"/>
          <a:ext cx="7808119" cy="4460082"/>
        </p:xfrm>
        <a:graphic>
          <a:graphicData uri="http://schemas.openxmlformats.org/drawingml/2006/table">
            <a:tbl>
              <a:tblPr/>
              <a:tblGrid>
                <a:gridCol w="3646884"/>
                <a:gridCol w="4161235"/>
              </a:tblGrid>
              <a:tr h="390525">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0" i="0" u="none" strike="noStrike" cap="none" normalizeH="0" baseline="0" dirty="0" smtClean="0">
                          <a:ln>
                            <a:noFill/>
                          </a:ln>
                          <a:solidFill>
                            <a:srgbClr val="000000"/>
                          </a:solidFill>
                          <a:effectLst/>
                          <a:latin typeface="Calibri" pitchFamily="34" charset="0"/>
                          <a:ea typeface="等线"/>
                          <a:cs typeface="等线"/>
                        </a:rPr>
                        <a:t>人类活动</a:t>
                      </a: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0" i="0" u="none" strike="noStrike" cap="none" normalizeH="0" baseline="0" smtClean="0">
                          <a:ln>
                            <a:noFill/>
                          </a:ln>
                          <a:solidFill>
                            <a:srgbClr val="000000"/>
                          </a:solidFill>
                          <a:effectLst/>
                          <a:latin typeface="Calibri" pitchFamily="34" charset="0"/>
                          <a:ea typeface="等线"/>
                          <a:cs typeface="等线"/>
                        </a:rPr>
                        <a:t>对水循环环节的影响</a:t>
                      </a: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97756">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0" i="0" u="none" strike="noStrike" cap="none" normalizeH="0" baseline="0" smtClean="0">
                          <a:ln>
                            <a:noFill/>
                          </a:ln>
                          <a:solidFill>
                            <a:srgbClr val="FF0000"/>
                          </a:solidFill>
                          <a:effectLst/>
                          <a:latin typeface="Calibri" pitchFamily="34" charset="0"/>
                          <a:ea typeface="等线"/>
                          <a:cs typeface="等线"/>
                        </a:rPr>
                        <a:t>修建水库</a:t>
                      </a:r>
                      <a:r>
                        <a:rPr kumimoji="0" lang="en-US" altLang="zh-CN" sz="1800" b="0" i="0" u="none" strike="noStrike" cap="none" normalizeH="0" baseline="0" smtClean="0">
                          <a:ln>
                            <a:noFill/>
                          </a:ln>
                          <a:solidFill>
                            <a:srgbClr val="FF0000"/>
                          </a:solidFill>
                          <a:effectLst/>
                          <a:latin typeface="Calibri" pitchFamily="34" charset="0"/>
                          <a:ea typeface="等线"/>
                          <a:cs typeface="等线"/>
                        </a:rPr>
                        <a:t> </a:t>
                      </a:r>
                    </a:p>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0" i="0" u="none" strike="noStrike" cap="none" normalizeH="0" baseline="0" smtClean="0">
                          <a:ln>
                            <a:noFill/>
                          </a:ln>
                          <a:solidFill>
                            <a:srgbClr val="000000"/>
                          </a:solidFill>
                          <a:effectLst/>
                          <a:latin typeface="Calibri" pitchFamily="34" charset="0"/>
                          <a:ea typeface="等线"/>
                          <a:cs typeface="等线"/>
                        </a:rPr>
                        <a:t>（改变地表径流的</a:t>
                      </a:r>
                      <a:r>
                        <a:rPr kumimoji="0" lang="zh-CN" altLang="en-US" sz="1800" b="0" i="0" u="none" strike="noStrike" cap="none" normalizeH="0" baseline="0" smtClean="0">
                          <a:ln>
                            <a:noFill/>
                          </a:ln>
                          <a:solidFill>
                            <a:srgbClr val="FF0000"/>
                          </a:solidFill>
                          <a:effectLst/>
                          <a:latin typeface="Calibri" pitchFamily="34" charset="0"/>
                          <a:ea typeface="等线"/>
                          <a:cs typeface="等线"/>
                        </a:rPr>
                        <a:t>时间分配</a:t>
                      </a:r>
                      <a:r>
                        <a:rPr kumimoji="0" lang="zh-CN" altLang="en-US" sz="1800" b="0" i="0" u="none" strike="noStrike" cap="none" normalizeH="0" baseline="0" smtClean="0">
                          <a:ln>
                            <a:noFill/>
                          </a:ln>
                          <a:solidFill>
                            <a:srgbClr val="000000"/>
                          </a:solidFill>
                          <a:effectLst/>
                          <a:latin typeface="Calibri" pitchFamily="34" charset="0"/>
                          <a:ea typeface="等线"/>
                          <a:cs typeface="等线"/>
                        </a:rPr>
                        <a:t>）</a:t>
                      </a: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endParaRPr kumimoji="0" lang="zh-CN" altLang="zh-CN" sz="1800" b="0" i="0" u="none" strike="noStrike" cap="none" normalizeH="0" baseline="0" smtClean="0">
                        <a:ln>
                          <a:noFill/>
                        </a:ln>
                        <a:solidFill>
                          <a:srgbClr val="000000"/>
                        </a:solidFill>
                        <a:effectLst/>
                        <a:latin typeface="Calibri" pitchFamily="34" charset="0"/>
                        <a:ea typeface="等线"/>
                        <a:cs typeface="等线"/>
                      </a:endParaRP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8619">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0" i="0" u="none" strike="noStrike" cap="none" normalizeH="0" baseline="0" smtClean="0">
                          <a:ln>
                            <a:noFill/>
                          </a:ln>
                          <a:solidFill>
                            <a:srgbClr val="FF0000"/>
                          </a:solidFill>
                          <a:effectLst/>
                          <a:latin typeface="Calibri" pitchFamily="34" charset="0"/>
                          <a:ea typeface="等线"/>
                          <a:cs typeface="等线"/>
                        </a:rPr>
                        <a:t>人工降雨</a:t>
                      </a: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endParaRPr kumimoji="0" lang="zh-CN" altLang="zh-CN" sz="1800" b="0" i="0" u="none" strike="noStrike" cap="none" normalizeH="0" baseline="0" dirty="0" smtClean="0">
                        <a:ln>
                          <a:noFill/>
                        </a:ln>
                        <a:solidFill>
                          <a:srgbClr val="000000"/>
                        </a:solidFill>
                        <a:effectLst/>
                        <a:latin typeface="Calibri" pitchFamily="34" charset="0"/>
                        <a:ea typeface="等线"/>
                        <a:cs typeface="等线"/>
                      </a:endParaRP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6439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0" i="0" u="none" strike="noStrike" cap="none" normalizeH="0" baseline="0" smtClean="0">
                          <a:ln>
                            <a:noFill/>
                          </a:ln>
                          <a:solidFill>
                            <a:srgbClr val="FF0000"/>
                          </a:solidFill>
                          <a:effectLst/>
                          <a:latin typeface="Calibri" pitchFamily="34" charset="0"/>
                          <a:ea typeface="等线"/>
                          <a:cs typeface="等线"/>
                        </a:rPr>
                        <a:t>植树造林</a:t>
                      </a:r>
                      <a:endParaRPr kumimoji="0" lang="en-US" altLang="zh-CN" sz="1800" b="0" i="0" u="none" strike="noStrike" cap="none" normalizeH="0" baseline="0" smtClean="0">
                        <a:ln>
                          <a:noFill/>
                        </a:ln>
                        <a:solidFill>
                          <a:srgbClr val="FF0000"/>
                        </a:solidFill>
                        <a:effectLst/>
                        <a:latin typeface="Calibri" pitchFamily="34" charset="0"/>
                        <a:ea typeface="等线"/>
                        <a:cs typeface="等线"/>
                      </a:endParaRPr>
                    </a:p>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0" i="0" u="none" strike="noStrike" cap="none" normalizeH="0" baseline="0" smtClean="0">
                          <a:ln>
                            <a:noFill/>
                          </a:ln>
                          <a:solidFill>
                            <a:srgbClr val="000000"/>
                          </a:solidFill>
                          <a:effectLst/>
                          <a:latin typeface="Calibri" pitchFamily="34" charset="0"/>
                          <a:ea typeface="等线"/>
                          <a:cs typeface="等线"/>
                        </a:rPr>
                        <a:t>（涵养水源，保持水土）</a:t>
                      </a:r>
                      <a:endParaRPr kumimoji="0" lang="en-US" altLang="zh-CN" sz="1800" b="0" i="0" u="none" strike="noStrike" cap="none" normalizeH="0" baseline="0" smtClean="0">
                        <a:ln>
                          <a:noFill/>
                        </a:ln>
                        <a:solidFill>
                          <a:srgbClr val="000000"/>
                        </a:solidFill>
                        <a:effectLst/>
                        <a:latin typeface="Calibri" pitchFamily="34" charset="0"/>
                        <a:ea typeface="等线"/>
                        <a:cs typeface="等线"/>
                      </a:endParaRPr>
                    </a:p>
                    <a:p>
                      <a:pPr marL="0" marR="0" lvl="0" indent="0" algn="ctr" defTabSz="914400" rtl="0" eaLnBrk="1" fontAlgn="base" latinLnBrk="0" hangingPunct="1">
                        <a:lnSpc>
                          <a:spcPct val="100000"/>
                        </a:lnSpc>
                        <a:spcBef>
                          <a:spcPct val="0"/>
                        </a:spcBef>
                        <a:spcAft>
                          <a:spcPct val="0"/>
                        </a:spcAft>
                        <a:buClrTx/>
                        <a:buSzPct val="100000"/>
                        <a:buFontTx/>
                        <a:buNone/>
                        <a:tabLst/>
                      </a:pPr>
                      <a:endParaRPr kumimoji="0" lang="en-US" altLang="zh-CN" sz="1800" b="0" i="0" u="none" strike="noStrike" cap="none" normalizeH="0" baseline="0" smtClean="0">
                        <a:ln>
                          <a:noFill/>
                        </a:ln>
                        <a:solidFill>
                          <a:srgbClr val="000000"/>
                        </a:solidFill>
                        <a:effectLst/>
                        <a:latin typeface="Calibri" pitchFamily="34" charset="0"/>
                        <a:ea typeface="等线"/>
                        <a:cs typeface="等线"/>
                      </a:endParaRP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endParaRPr kumimoji="0" lang="zh-CN" altLang="zh-CN" sz="1800" b="0" i="0" u="none" strike="noStrike" cap="none" normalizeH="0" baseline="0" smtClean="0">
                        <a:ln>
                          <a:noFill/>
                        </a:ln>
                        <a:solidFill>
                          <a:srgbClr val="000000"/>
                        </a:solidFill>
                        <a:effectLst/>
                        <a:latin typeface="Calibri" pitchFamily="34" charset="0"/>
                        <a:ea typeface="等线"/>
                        <a:cs typeface="等线"/>
                      </a:endParaRP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64394">
                <a:tc>
                  <a:txBody>
                    <a:bodyPr/>
                    <a:lstStyle/>
                    <a:p>
                      <a:pPr marL="0" marR="0" lvl="0" indent="0" algn="ctr" defTabSz="1219200" rtl="0" eaLnBrk="1" fontAlgn="base" latinLnBrk="0" hangingPunct="1">
                        <a:lnSpc>
                          <a:spcPct val="100000"/>
                        </a:lnSpc>
                        <a:spcBef>
                          <a:spcPct val="0"/>
                        </a:spcBef>
                        <a:spcAft>
                          <a:spcPct val="0"/>
                        </a:spcAft>
                        <a:buClrTx/>
                        <a:buSzPct val="100000"/>
                        <a:buFontTx/>
                        <a:buNone/>
                        <a:tabLst/>
                      </a:pPr>
                      <a:r>
                        <a:rPr kumimoji="0" lang="zh-CN" altLang="en-US" sz="1800" b="0" i="0" u="none" strike="noStrike" cap="none" normalizeH="0" baseline="0" smtClean="0">
                          <a:ln>
                            <a:noFill/>
                          </a:ln>
                          <a:solidFill>
                            <a:srgbClr val="FF0000"/>
                          </a:solidFill>
                          <a:effectLst/>
                          <a:latin typeface="Calibri" pitchFamily="34" charset="0"/>
                          <a:ea typeface="等线"/>
                          <a:cs typeface="等线"/>
                        </a:rPr>
                        <a:t>跨流域调水</a:t>
                      </a:r>
                      <a:endParaRPr kumimoji="0" lang="en-US" altLang="zh-CN" sz="1800" b="0" i="0" u="none" strike="noStrike" cap="none" normalizeH="0" baseline="0" smtClean="0">
                        <a:ln>
                          <a:noFill/>
                        </a:ln>
                        <a:solidFill>
                          <a:srgbClr val="FF0000"/>
                        </a:solidFill>
                        <a:effectLst/>
                        <a:latin typeface="Calibri" pitchFamily="34" charset="0"/>
                        <a:ea typeface="等线"/>
                        <a:cs typeface="等线"/>
                      </a:endParaRPr>
                    </a:p>
                    <a:p>
                      <a:pPr marL="0" marR="0" lvl="0" indent="0" algn="ctr" defTabSz="1219200" rtl="0" eaLnBrk="1" fontAlgn="base" latinLnBrk="0" hangingPunct="1">
                        <a:lnSpc>
                          <a:spcPct val="100000"/>
                        </a:lnSpc>
                        <a:spcBef>
                          <a:spcPct val="0"/>
                        </a:spcBef>
                        <a:spcAft>
                          <a:spcPct val="0"/>
                        </a:spcAft>
                        <a:buClrTx/>
                        <a:buSzPct val="100000"/>
                        <a:buFontTx/>
                        <a:buNone/>
                        <a:tabLst/>
                      </a:pPr>
                      <a:r>
                        <a:rPr kumimoji="0" lang="zh-CN" altLang="en-US" sz="1800" b="0" i="0" u="none" strike="noStrike" cap="none" normalizeH="0" baseline="0" smtClean="0">
                          <a:ln>
                            <a:noFill/>
                          </a:ln>
                          <a:solidFill>
                            <a:srgbClr val="000000"/>
                          </a:solidFill>
                          <a:effectLst/>
                          <a:latin typeface="Calibri" pitchFamily="34" charset="0"/>
                          <a:ea typeface="等线"/>
                          <a:cs typeface="等线"/>
                        </a:rPr>
                        <a:t>（改变地表径流的</a:t>
                      </a:r>
                      <a:r>
                        <a:rPr kumimoji="0" lang="zh-CN" altLang="en-US" sz="1800" b="0" i="0" u="none" strike="noStrike" cap="none" normalizeH="0" baseline="0" smtClean="0">
                          <a:ln>
                            <a:noFill/>
                          </a:ln>
                          <a:solidFill>
                            <a:srgbClr val="FF0000"/>
                          </a:solidFill>
                          <a:effectLst/>
                          <a:latin typeface="Calibri" pitchFamily="34" charset="0"/>
                          <a:ea typeface="等线"/>
                          <a:cs typeface="等线"/>
                        </a:rPr>
                        <a:t>空间分配</a:t>
                      </a:r>
                      <a:r>
                        <a:rPr kumimoji="0" lang="zh-CN" altLang="en-US" sz="1800" b="0" i="0" u="none" strike="noStrike" cap="none" normalizeH="0" baseline="0" smtClean="0">
                          <a:ln>
                            <a:noFill/>
                          </a:ln>
                          <a:solidFill>
                            <a:srgbClr val="000000"/>
                          </a:solidFill>
                          <a:effectLst/>
                          <a:latin typeface="Calibri" pitchFamily="34" charset="0"/>
                          <a:ea typeface="等线"/>
                          <a:cs typeface="等线"/>
                        </a:rPr>
                        <a:t>）</a:t>
                      </a:r>
                      <a:endParaRPr kumimoji="0" lang="zh-CN" altLang="zh-CN" sz="1800" b="0" i="0" u="none" strike="noStrike" cap="none" normalizeH="0" baseline="0" smtClean="0">
                        <a:ln>
                          <a:noFill/>
                        </a:ln>
                        <a:solidFill>
                          <a:srgbClr val="000000"/>
                        </a:solidFill>
                        <a:effectLst/>
                        <a:latin typeface="Calibri" pitchFamily="34" charset="0"/>
                        <a:ea typeface="等线"/>
                        <a:cs typeface="等线"/>
                      </a:endParaRP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endParaRPr kumimoji="0" lang="zh-CN" altLang="zh-CN" sz="1800" b="0" i="0" u="none" strike="noStrike" cap="none" normalizeH="0" baseline="0" smtClean="0">
                        <a:ln>
                          <a:noFill/>
                        </a:ln>
                        <a:solidFill>
                          <a:srgbClr val="000000"/>
                        </a:solidFill>
                        <a:effectLst/>
                        <a:latin typeface="Calibri" pitchFamily="34" charset="0"/>
                        <a:ea typeface="等线"/>
                        <a:cs typeface="等线"/>
                      </a:endParaRP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64394">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0" i="0" u="none" strike="noStrike" cap="none" normalizeH="0" baseline="0" dirty="0" smtClean="0">
                          <a:ln>
                            <a:noFill/>
                          </a:ln>
                          <a:solidFill>
                            <a:srgbClr val="FF0000"/>
                          </a:solidFill>
                          <a:effectLst/>
                          <a:latin typeface="Calibri" pitchFamily="34" charset="0"/>
                          <a:ea typeface="等线"/>
                          <a:cs typeface="等线"/>
                        </a:rPr>
                        <a:t>铺设透水砖</a:t>
                      </a:r>
                      <a:endParaRPr kumimoji="0" lang="en-US" altLang="zh-CN" sz="1800" b="0" i="0" u="none" strike="noStrike" cap="none" normalizeH="0" baseline="0" dirty="0" smtClean="0">
                        <a:ln>
                          <a:noFill/>
                        </a:ln>
                        <a:solidFill>
                          <a:srgbClr val="FF0000"/>
                        </a:solidFill>
                        <a:effectLst/>
                        <a:latin typeface="Calibri" pitchFamily="34" charset="0"/>
                        <a:ea typeface="等线"/>
                        <a:cs typeface="等线"/>
                      </a:endParaRPr>
                    </a:p>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800" b="0" i="0" u="none" strike="noStrike" cap="none" normalizeH="0" baseline="0" dirty="0" smtClean="0">
                          <a:ln>
                            <a:noFill/>
                          </a:ln>
                          <a:solidFill>
                            <a:srgbClr val="000000"/>
                          </a:solidFill>
                          <a:effectLst/>
                          <a:latin typeface="Calibri" pitchFamily="34" charset="0"/>
                          <a:ea typeface="等线"/>
                          <a:cs typeface="等线"/>
                        </a:rPr>
                        <a:t>（建设海绵城市）</a:t>
                      </a: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endParaRPr kumimoji="0" lang="zh-CN" altLang="zh-CN" sz="1800" b="0" i="0" u="none" strike="noStrike" cap="none" normalizeH="0" baseline="0" smtClean="0">
                        <a:ln>
                          <a:noFill/>
                        </a:ln>
                        <a:solidFill>
                          <a:srgbClr val="000000"/>
                        </a:solidFill>
                        <a:effectLst/>
                        <a:latin typeface="Calibri" pitchFamily="34" charset="0"/>
                        <a:ea typeface="等线"/>
                        <a:cs typeface="等线"/>
                      </a:endParaRPr>
                    </a:p>
                  </a:txBody>
                  <a:tcPr marL="51036" marR="5103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315" name="矩形 5"/>
          <p:cNvSpPr/>
          <p:nvPr>
            <p:custDataLst>
              <p:tags r:id="rId2"/>
            </p:custDataLst>
          </p:nvPr>
        </p:nvSpPr>
        <p:spPr>
          <a:xfrm>
            <a:off x="4371975" y="845344"/>
            <a:ext cx="3686175" cy="1146468"/>
          </a:xfrm>
          <a:prstGeom prst="rect">
            <a:avLst/>
          </a:prstGeom>
          <a:noFill/>
          <a:ln w="9525" cap="flat" cmpd="sng" algn="ctr">
            <a:noFill/>
            <a:prstDash val="solid"/>
            <a:round/>
            <a:headEnd type="none" w="med" len="med"/>
            <a:tailEnd type="none" w="med" len="med"/>
          </a:ln>
        </p:spPr>
        <p:txBody>
          <a:bodyPr lIns="68580" tIns="34290" rIns="68580" bIns="34290">
            <a:spAutoFit/>
          </a:bodyPr>
          <a:lstStyle/>
          <a:p>
            <a:pPr algn="just" defTabSz="679847" eaLnBrk="0" hangingPunct="0"/>
            <a:r>
              <a:rPr lang="zh-CN" altLang="en-US" sz="1700" dirty="0">
                <a:ea typeface="宋体" charset="-122"/>
              </a:rPr>
              <a:t>地表径流（</a:t>
            </a:r>
            <a:r>
              <a:rPr lang="zh-CN" altLang="zh-CN" dirty="0">
                <a:latin typeface="宋体" charset="-122"/>
                <a:cs typeface="等线"/>
              </a:rPr>
              <a:t>减少洪水期径流量，増加枯水期径流量</a:t>
            </a:r>
            <a:r>
              <a:rPr lang="zh-CN" altLang="en-US" sz="1700" dirty="0">
                <a:ea typeface="宋体" charset="-122"/>
              </a:rPr>
              <a:t>）</a:t>
            </a:r>
            <a:endParaRPr lang="en-US" altLang="zh-CN" sz="1700" dirty="0">
              <a:ea typeface="宋体" charset="-122"/>
            </a:endParaRPr>
          </a:p>
          <a:p>
            <a:pPr algn="just" defTabSz="679847" eaLnBrk="0" hangingPunct="0"/>
            <a:r>
              <a:rPr lang="zh-CN" altLang="en-US" sz="1700" dirty="0">
                <a:ea typeface="宋体" charset="-122"/>
              </a:rPr>
              <a:t>下渗（增加）</a:t>
            </a:r>
            <a:endParaRPr lang="en-US" altLang="zh-CN" sz="1700" dirty="0">
              <a:ea typeface="宋体" charset="-122"/>
            </a:endParaRPr>
          </a:p>
          <a:p>
            <a:pPr algn="just" defTabSz="679847" eaLnBrk="0" hangingPunct="0"/>
            <a:r>
              <a:rPr lang="zh-CN" altLang="en-US" sz="1700" dirty="0">
                <a:ea typeface="宋体" charset="-122"/>
              </a:rPr>
              <a:t>蒸发（增加）</a:t>
            </a:r>
            <a:endParaRPr lang="zh-CN" altLang="zh-CN" sz="1700" dirty="0">
              <a:ea typeface="宋体" charset="-122"/>
            </a:endParaRPr>
          </a:p>
        </p:txBody>
      </p:sp>
      <p:sp>
        <p:nvSpPr>
          <p:cNvPr id="12316" name="矩形 6"/>
          <p:cNvSpPr/>
          <p:nvPr>
            <p:custDataLst>
              <p:tags r:id="rId3"/>
            </p:custDataLst>
          </p:nvPr>
        </p:nvSpPr>
        <p:spPr>
          <a:xfrm>
            <a:off x="4404747" y="2018110"/>
            <a:ext cx="1446550" cy="330860"/>
          </a:xfrm>
          <a:prstGeom prst="rect">
            <a:avLst/>
          </a:prstGeom>
          <a:noFill/>
          <a:ln w="9525" cap="flat" cmpd="sng" algn="ctr">
            <a:noFill/>
            <a:prstDash val="solid"/>
            <a:round/>
            <a:headEnd type="none" w="med" len="med"/>
            <a:tailEnd type="none" w="med" len="med"/>
          </a:ln>
        </p:spPr>
        <p:txBody>
          <a:bodyPr wrap="none" lIns="68580" tIns="34290" rIns="68580" bIns="34290">
            <a:spAutoFit/>
          </a:bodyPr>
          <a:lstStyle/>
          <a:p>
            <a:pPr algn="ctr" defTabSz="679847" eaLnBrk="0" hangingPunct="0"/>
            <a:r>
              <a:rPr lang="zh-CN" altLang="en-US" sz="1700" dirty="0">
                <a:ea typeface="宋体" charset="-122"/>
              </a:rPr>
              <a:t>降水（增加）</a:t>
            </a:r>
            <a:endParaRPr lang="zh-CN" altLang="zh-CN" sz="1700" dirty="0">
              <a:ea typeface="宋体" charset="-122"/>
            </a:endParaRPr>
          </a:p>
        </p:txBody>
      </p:sp>
      <p:sp>
        <p:nvSpPr>
          <p:cNvPr id="12317" name="矩形 8"/>
          <p:cNvSpPr/>
          <p:nvPr>
            <p:custDataLst>
              <p:tags r:id="rId4"/>
            </p:custDataLst>
          </p:nvPr>
        </p:nvSpPr>
        <p:spPr>
          <a:xfrm>
            <a:off x="4360069" y="2365772"/>
            <a:ext cx="4070747" cy="854080"/>
          </a:xfrm>
          <a:prstGeom prst="rect">
            <a:avLst/>
          </a:prstGeom>
          <a:noFill/>
          <a:ln w="9525" cap="flat" cmpd="sng" algn="ctr">
            <a:noFill/>
            <a:prstDash val="solid"/>
            <a:round/>
            <a:headEnd type="none" w="med" len="med"/>
            <a:tailEnd type="none" w="med" len="med"/>
          </a:ln>
        </p:spPr>
        <p:txBody>
          <a:bodyPr lIns="68580" tIns="34290" rIns="68580" bIns="34290">
            <a:spAutoFit/>
          </a:bodyPr>
          <a:lstStyle/>
          <a:p>
            <a:pPr algn="just" defTabSz="679847" eaLnBrk="0" hangingPunct="0"/>
            <a:r>
              <a:rPr lang="zh-CN" altLang="en-US" sz="1700" dirty="0">
                <a:ea typeface="宋体" charset="-122"/>
              </a:rPr>
              <a:t>下渗（增加）</a:t>
            </a:r>
            <a:endParaRPr lang="en-US" altLang="zh-CN" sz="1700" dirty="0">
              <a:ea typeface="宋体" charset="-122"/>
            </a:endParaRPr>
          </a:p>
          <a:p>
            <a:pPr algn="just" defTabSz="679847" eaLnBrk="0" hangingPunct="0"/>
            <a:r>
              <a:rPr lang="zh-CN" altLang="en-US" sz="1700" dirty="0">
                <a:ea typeface="宋体" charset="-122"/>
              </a:rPr>
              <a:t>蒸腾（增加）       </a:t>
            </a:r>
            <a:r>
              <a:rPr lang="zh-CN" altLang="en-US" sz="1700" b="1" dirty="0">
                <a:solidFill>
                  <a:srgbClr val="FF0000"/>
                </a:solidFill>
                <a:ea typeface="宋体" charset="-122"/>
              </a:rPr>
              <a:t>不一定带来降水</a:t>
            </a:r>
            <a:endParaRPr lang="en-US" altLang="zh-CN" sz="1700" dirty="0">
              <a:ea typeface="宋体" charset="-122"/>
            </a:endParaRPr>
          </a:p>
          <a:p>
            <a:pPr algn="just" defTabSz="679847" eaLnBrk="0" hangingPunct="0"/>
            <a:r>
              <a:rPr lang="zh-CN" altLang="en-US" sz="1700" dirty="0">
                <a:ea typeface="宋体" charset="-122"/>
              </a:rPr>
              <a:t>地表径流（减少）；地下径流（增加）</a:t>
            </a:r>
            <a:endParaRPr lang="zh-CN" altLang="zh-CN" sz="1700" dirty="0">
              <a:ea typeface="宋体" charset="-122"/>
            </a:endParaRPr>
          </a:p>
        </p:txBody>
      </p:sp>
      <p:sp>
        <p:nvSpPr>
          <p:cNvPr id="12318" name="矩形 9"/>
          <p:cNvSpPr/>
          <p:nvPr>
            <p:custDataLst>
              <p:tags r:id="rId5"/>
            </p:custDataLst>
          </p:nvPr>
        </p:nvSpPr>
        <p:spPr>
          <a:xfrm>
            <a:off x="4313635" y="3486150"/>
            <a:ext cx="3402806" cy="330860"/>
          </a:xfrm>
          <a:prstGeom prst="rect">
            <a:avLst/>
          </a:prstGeom>
          <a:noFill/>
          <a:ln w="9525" cap="flat" cmpd="sng" algn="ctr">
            <a:noFill/>
            <a:prstDash val="solid"/>
            <a:round/>
            <a:headEnd type="none" w="med" len="med"/>
            <a:tailEnd type="none" w="med" len="med"/>
          </a:ln>
        </p:spPr>
        <p:txBody>
          <a:bodyPr lIns="68580" tIns="34290" rIns="68580" bIns="34290">
            <a:spAutoFit/>
          </a:bodyPr>
          <a:lstStyle/>
          <a:p>
            <a:pPr algn="just" defTabSz="679847" eaLnBrk="0" hangingPunct="0"/>
            <a:r>
              <a:rPr lang="zh-CN" altLang="zh-CN" sz="1700" dirty="0">
                <a:ea typeface="宋体" charset="-122"/>
              </a:rPr>
              <a:t>地表径流</a:t>
            </a:r>
            <a:r>
              <a:rPr lang="zh-CN" altLang="en-US" sz="1700" dirty="0">
                <a:ea typeface="宋体" charset="-122"/>
              </a:rPr>
              <a:t>（主要影响）</a:t>
            </a:r>
            <a:endParaRPr lang="en-US" altLang="zh-CN" sz="1700" dirty="0">
              <a:ea typeface="宋体" charset="-122"/>
            </a:endParaRPr>
          </a:p>
        </p:txBody>
      </p:sp>
      <p:sp>
        <p:nvSpPr>
          <p:cNvPr id="12319" name="矩形 10"/>
          <p:cNvSpPr/>
          <p:nvPr>
            <p:custDataLst>
              <p:tags r:id="rId6"/>
            </p:custDataLst>
          </p:nvPr>
        </p:nvSpPr>
        <p:spPr>
          <a:xfrm>
            <a:off x="4313635" y="4081463"/>
            <a:ext cx="3402806" cy="854080"/>
          </a:xfrm>
          <a:prstGeom prst="rect">
            <a:avLst/>
          </a:prstGeom>
          <a:noFill/>
          <a:ln w="9525" cap="flat" cmpd="sng" algn="ctr">
            <a:noFill/>
            <a:prstDash val="solid"/>
            <a:round/>
            <a:headEnd type="none" w="med" len="med"/>
            <a:tailEnd type="none" w="med" len="med"/>
          </a:ln>
        </p:spPr>
        <p:txBody>
          <a:bodyPr lIns="68580" tIns="34290" rIns="68580" bIns="34290">
            <a:spAutoFit/>
          </a:bodyPr>
          <a:lstStyle/>
          <a:p>
            <a:pPr algn="just" defTabSz="679847" eaLnBrk="0" hangingPunct="0"/>
            <a:r>
              <a:rPr lang="zh-CN" altLang="en-US" sz="1700" dirty="0">
                <a:ea typeface="宋体" charset="-122"/>
              </a:rPr>
              <a:t>下渗（增加）</a:t>
            </a:r>
            <a:endParaRPr lang="en-US" altLang="zh-CN" sz="1700" dirty="0">
              <a:ea typeface="宋体" charset="-122"/>
            </a:endParaRPr>
          </a:p>
          <a:p>
            <a:pPr algn="just" defTabSz="679847" eaLnBrk="0" hangingPunct="0"/>
            <a:r>
              <a:rPr lang="zh-CN" altLang="en-US" sz="1700" dirty="0">
                <a:ea typeface="宋体" charset="-122"/>
              </a:rPr>
              <a:t>地表径流（减少）</a:t>
            </a:r>
            <a:endParaRPr lang="en-US" altLang="zh-CN" sz="1700" dirty="0">
              <a:ea typeface="宋体" charset="-122"/>
            </a:endParaRPr>
          </a:p>
          <a:p>
            <a:pPr algn="just" defTabSz="679847" eaLnBrk="0" hangingPunct="0"/>
            <a:r>
              <a:rPr lang="zh-CN" altLang="en-US" sz="1700" dirty="0">
                <a:ea typeface="宋体" charset="-122"/>
              </a:rPr>
              <a:t>地下径流（增加）</a:t>
            </a:r>
            <a:endParaRPr lang="zh-CN" altLang="zh-CN" sz="17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315"/>
                                        </p:tgtEl>
                                        <p:attrNameLst>
                                          <p:attrName>style.visibility</p:attrName>
                                        </p:attrNameLst>
                                      </p:cBhvr>
                                      <p:to>
                                        <p:strVal val="visible"/>
                                      </p:to>
                                    </p:set>
                                    <p:anim calcmode="lin" valueType="num">
                                      <p:cBhvr additive="base">
                                        <p:cTn id="7" dur="500" fill="hold"/>
                                        <p:tgtEl>
                                          <p:spTgt spid="12315"/>
                                        </p:tgtEl>
                                        <p:attrNameLst>
                                          <p:attrName>ppt_x</p:attrName>
                                        </p:attrNameLst>
                                      </p:cBhvr>
                                      <p:tavLst>
                                        <p:tav tm="0">
                                          <p:val>
                                            <p:strVal val="#ppt_x"/>
                                          </p:val>
                                        </p:tav>
                                        <p:tav tm="100000">
                                          <p:val>
                                            <p:strVal val="#ppt_x"/>
                                          </p:val>
                                        </p:tav>
                                      </p:tavLst>
                                    </p:anim>
                                    <p:anim calcmode="lin" valueType="num">
                                      <p:cBhvr additive="base">
                                        <p:cTn id="8" dur="500" fill="hold"/>
                                        <p:tgtEl>
                                          <p:spTgt spid="123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316"/>
                                        </p:tgtEl>
                                        <p:attrNameLst>
                                          <p:attrName>style.visibility</p:attrName>
                                        </p:attrNameLst>
                                      </p:cBhvr>
                                      <p:to>
                                        <p:strVal val="visible"/>
                                      </p:to>
                                    </p:set>
                                    <p:anim calcmode="lin" valueType="num">
                                      <p:cBhvr additive="base">
                                        <p:cTn id="13" dur="500" fill="hold"/>
                                        <p:tgtEl>
                                          <p:spTgt spid="12316"/>
                                        </p:tgtEl>
                                        <p:attrNameLst>
                                          <p:attrName>ppt_x</p:attrName>
                                        </p:attrNameLst>
                                      </p:cBhvr>
                                      <p:tavLst>
                                        <p:tav tm="0">
                                          <p:val>
                                            <p:strVal val="#ppt_x"/>
                                          </p:val>
                                        </p:tav>
                                        <p:tav tm="100000">
                                          <p:val>
                                            <p:strVal val="#ppt_x"/>
                                          </p:val>
                                        </p:tav>
                                      </p:tavLst>
                                    </p:anim>
                                    <p:anim calcmode="lin" valueType="num">
                                      <p:cBhvr additive="base">
                                        <p:cTn id="14" dur="500" fill="hold"/>
                                        <p:tgtEl>
                                          <p:spTgt spid="123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317"/>
                                        </p:tgtEl>
                                        <p:attrNameLst>
                                          <p:attrName>style.visibility</p:attrName>
                                        </p:attrNameLst>
                                      </p:cBhvr>
                                      <p:to>
                                        <p:strVal val="visible"/>
                                      </p:to>
                                    </p:set>
                                    <p:anim calcmode="lin" valueType="num">
                                      <p:cBhvr additive="base">
                                        <p:cTn id="19" dur="500" fill="hold"/>
                                        <p:tgtEl>
                                          <p:spTgt spid="12317"/>
                                        </p:tgtEl>
                                        <p:attrNameLst>
                                          <p:attrName>ppt_x</p:attrName>
                                        </p:attrNameLst>
                                      </p:cBhvr>
                                      <p:tavLst>
                                        <p:tav tm="0">
                                          <p:val>
                                            <p:strVal val="#ppt_x"/>
                                          </p:val>
                                        </p:tav>
                                        <p:tav tm="100000">
                                          <p:val>
                                            <p:strVal val="#ppt_x"/>
                                          </p:val>
                                        </p:tav>
                                      </p:tavLst>
                                    </p:anim>
                                    <p:anim calcmode="lin" valueType="num">
                                      <p:cBhvr additive="base">
                                        <p:cTn id="20" dur="500" fill="hold"/>
                                        <p:tgtEl>
                                          <p:spTgt spid="123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318"/>
                                        </p:tgtEl>
                                        <p:attrNameLst>
                                          <p:attrName>style.visibility</p:attrName>
                                        </p:attrNameLst>
                                      </p:cBhvr>
                                      <p:to>
                                        <p:strVal val="visible"/>
                                      </p:to>
                                    </p:set>
                                    <p:anim calcmode="lin" valueType="num">
                                      <p:cBhvr additive="base">
                                        <p:cTn id="25" dur="500" fill="hold"/>
                                        <p:tgtEl>
                                          <p:spTgt spid="12318"/>
                                        </p:tgtEl>
                                        <p:attrNameLst>
                                          <p:attrName>ppt_x</p:attrName>
                                        </p:attrNameLst>
                                      </p:cBhvr>
                                      <p:tavLst>
                                        <p:tav tm="0">
                                          <p:val>
                                            <p:strVal val="#ppt_x"/>
                                          </p:val>
                                        </p:tav>
                                        <p:tav tm="100000">
                                          <p:val>
                                            <p:strVal val="#ppt_x"/>
                                          </p:val>
                                        </p:tav>
                                      </p:tavLst>
                                    </p:anim>
                                    <p:anim calcmode="lin" valueType="num">
                                      <p:cBhvr additive="base">
                                        <p:cTn id="26" dur="500" fill="hold"/>
                                        <p:tgtEl>
                                          <p:spTgt spid="123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319"/>
                                        </p:tgtEl>
                                        <p:attrNameLst>
                                          <p:attrName>style.visibility</p:attrName>
                                        </p:attrNameLst>
                                      </p:cBhvr>
                                      <p:to>
                                        <p:strVal val="visible"/>
                                      </p:to>
                                    </p:set>
                                    <p:anim calcmode="lin" valueType="num">
                                      <p:cBhvr additive="base">
                                        <p:cTn id="31" dur="500" fill="hold"/>
                                        <p:tgtEl>
                                          <p:spTgt spid="12319"/>
                                        </p:tgtEl>
                                        <p:attrNameLst>
                                          <p:attrName>ppt_x</p:attrName>
                                        </p:attrNameLst>
                                      </p:cBhvr>
                                      <p:tavLst>
                                        <p:tav tm="0">
                                          <p:val>
                                            <p:strVal val="#ppt_x"/>
                                          </p:val>
                                        </p:tav>
                                        <p:tav tm="100000">
                                          <p:val>
                                            <p:strVal val="#ppt_x"/>
                                          </p:val>
                                        </p:tav>
                                      </p:tavLst>
                                    </p:anim>
                                    <p:anim calcmode="lin" valueType="num">
                                      <p:cBhvr additive="base">
                                        <p:cTn id="32" dur="500" fill="hold"/>
                                        <p:tgtEl>
                                          <p:spTgt spid="12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5" grpId="0"/>
      <p:bldP spid="12316" grpId="0"/>
      <p:bldP spid="12317" grpId="0"/>
      <p:bldP spid="12318" grpId="0"/>
      <p:bldP spid="12319"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04970" y="182175"/>
            <a:ext cx="3604729" cy="388620"/>
          </a:xfrm>
          <a:prstGeom prst="rect">
            <a:avLst/>
          </a:prstGeom>
        </p:spPr>
        <p:txBody>
          <a:bodyPr wrap="none" lIns="68580" tIns="34290" rIns="68580" bIns="34290">
            <a:spAutoFit/>
          </a:bodyPr>
          <a:lstStyle/>
          <a:p>
            <a:r>
              <a:rPr lang="zh-CN" altLang="en-US" sz="2100" b="1" dirty="0" smtClean="0">
                <a:latin typeface="华文楷体" panose="02010600040101010101" pitchFamily="2" charset="-122"/>
                <a:ea typeface="华文楷体" panose="02010600040101010101" pitchFamily="2" charset="-122"/>
              </a:rPr>
              <a:t>案例：城市化对水循环的影响</a:t>
            </a:r>
          </a:p>
        </p:txBody>
      </p:sp>
      <p:sp>
        <p:nvSpPr>
          <p:cNvPr id="3" name="矩形 2"/>
          <p:cNvSpPr/>
          <p:nvPr/>
        </p:nvSpPr>
        <p:spPr>
          <a:xfrm>
            <a:off x="309903" y="735546"/>
            <a:ext cx="7267054" cy="1361911"/>
          </a:xfrm>
          <a:prstGeom prst="rect">
            <a:avLst/>
          </a:prstGeom>
          <a:ln>
            <a:solidFill>
              <a:srgbClr val="0070C0"/>
            </a:solidFill>
          </a:ln>
        </p:spPr>
        <p:txBody>
          <a:bodyPr wrap="none" lIns="68580" tIns="34290" rIns="68580" bIns="34290">
            <a:spAutoFit/>
          </a:bodyPr>
          <a:lstStyle/>
          <a:p>
            <a:r>
              <a:rPr lang="zh-CN" altLang="en-US" sz="2100" b="1" dirty="0" smtClean="0">
                <a:solidFill>
                  <a:srgbClr val="0070C0"/>
                </a:solidFill>
                <a:latin typeface="华文楷体" panose="02010600040101010101" pitchFamily="2" charset="-122"/>
                <a:ea typeface="华文楷体" panose="02010600040101010101" pitchFamily="2" charset="-122"/>
              </a:rPr>
              <a:t>（1）侵占河道、湿地，减少地表径流；</a:t>
            </a:r>
          </a:p>
          <a:p>
            <a:r>
              <a:rPr lang="zh-CN" altLang="en-US" sz="2100" b="1" dirty="0" smtClean="0">
                <a:solidFill>
                  <a:srgbClr val="0070C0"/>
                </a:solidFill>
                <a:latin typeface="华文楷体" panose="02010600040101010101" pitchFamily="2" charset="-122"/>
                <a:ea typeface="华文楷体" panose="02010600040101010101" pitchFamily="2" charset="-122"/>
              </a:rPr>
              <a:t>（2）河湖面积减小、植被减少、地表硬化等导致蒸发减小；</a:t>
            </a:r>
          </a:p>
          <a:p>
            <a:r>
              <a:rPr lang="zh-CN" altLang="en-US" sz="2100" b="1" dirty="0" smtClean="0">
                <a:solidFill>
                  <a:srgbClr val="0070C0"/>
                </a:solidFill>
                <a:latin typeface="华文楷体" panose="02010600040101010101" pitchFamily="2" charset="-122"/>
                <a:ea typeface="华文楷体" panose="02010600040101010101" pitchFamily="2" charset="-122"/>
              </a:rPr>
              <a:t>（3）植被减少、地表硬化导致下渗减少，地下径流减少；</a:t>
            </a:r>
          </a:p>
          <a:p>
            <a:r>
              <a:rPr lang="zh-CN" altLang="en-US" sz="2100" b="1" dirty="0" smtClean="0">
                <a:solidFill>
                  <a:srgbClr val="0070C0"/>
                </a:solidFill>
                <a:latin typeface="华文楷体" panose="02010600040101010101" pitchFamily="2" charset="-122"/>
                <a:ea typeface="华文楷体" panose="02010600040101010101" pitchFamily="2" charset="-122"/>
              </a:rPr>
              <a:t>（4）城市雨岛效应增强，降水增多。</a:t>
            </a:r>
          </a:p>
        </p:txBody>
      </p:sp>
      <p:pic>
        <p:nvPicPr>
          <p:cNvPr id="5"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722295" y="2355726"/>
            <a:ext cx="3672886" cy="25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18561" y="2760650"/>
            <a:ext cx="2819786" cy="15863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494899" y="2652638"/>
            <a:ext cx="2506169" cy="181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52534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9"/>
          <p:cNvSpPr txBox="1"/>
          <p:nvPr/>
        </p:nvSpPr>
        <p:spPr>
          <a:xfrm>
            <a:off x="831850" y="110729"/>
            <a:ext cx="7019925" cy="492443"/>
          </a:xfrm>
          <a:prstGeom prst="rect">
            <a:avLst/>
          </a:prstGeom>
          <a:noFill/>
          <a:ln w="9525" cap="flat" cmpd="sng" algn="ctr">
            <a:noFill/>
            <a:prstDash val="solid"/>
            <a:round/>
            <a:headEnd type="none" w="med" len="med"/>
            <a:tailEnd type="none" w="med" len="med"/>
          </a:ln>
        </p:spPr>
        <p:txBody>
          <a:bodyPr>
            <a:spAutoFit/>
          </a:bodyPr>
          <a:lstStyle/>
          <a:p>
            <a:pPr algn="ctr" eaLnBrk="0" hangingPunct="0"/>
            <a:r>
              <a:rPr lang="zh-CN" altLang="en-US" sz="2600" b="1">
                <a:solidFill>
                  <a:srgbClr val="FF0000"/>
                </a:solidFill>
                <a:latin typeface="黑体" pitchFamily="49" charset="-122"/>
                <a:ea typeface="黑体" pitchFamily="49" charset="-122"/>
              </a:rPr>
              <a:t>城市化对水循环的影响</a:t>
            </a:r>
          </a:p>
        </p:txBody>
      </p:sp>
      <p:sp>
        <p:nvSpPr>
          <p:cNvPr id="20483" name="矩形 3"/>
          <p:cNvSpPr>
            <a:spLocks noChangeArrowheads="1"/>
          </p:cNvSpPr>
          <p:nvPr/>
        </p:nvSpPr>
        <p:spPr bwMode="auto">
          <a:xfrm>
            <a:off x="231776" y="586978"/>
            <a:ext cx="3877985" cy="461665"/>
          </a:xfrm>
          <a:prstGeom prst="rect">
            <a:avLst/>
          </a:prstGeom>
          <a:noFill/>
          <a:ln w="9525" algn="ctr">
            <a:noFill/>
            <a:miter lim="800000"/>
            <a:headEnd/>
            <a:tailEnd/>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传统城市化对水循环的影响</a:t>
            </a:r>
          </a:p>
        </p:txBody>
      </p:sp>
      <p:sp>
        <p:nvSpPr>
          <p:cNvPr id="20484" name="文本框 4"/>
          <p:cNvSpPr>
            <a:spLocks noChangeArrowheads="1"/>
          </p:cNvSpPr>
          <p:nvPr/>
        </p:nvSpPr>
        <p:spPr bwMode="auto">
          <a:xfrm>
            <a:off x="0" y="2040731"/>
            <a:ext cx="2662238" cy="830997"/>
          </a:xfrm>
          <a:prstGeom prst="rect">
            <a:avLst/>
          </a:prstGeom>
          <a:noFill/>
          <a:ln w="9525" algn="ctr">
            <a:solidFill>
              <a:srgbClr val="00B050"/>
            </a:solidFill>
            <a:miter lim="800000"/>
            <a:headEnd/>
            <a:tailEnd/>
          </a:ln>
        </p:spPr>
        <p:txBody>
          <a:bodyPr>
            <a:spAutoFit/>
          </a:bodyPr>
          <a:lstStyle/>
          <a:p>
            <a:pPr eaLnBrk="0" hangingPunct="0"/>
            <a:r>
              <a:rPr lang="zh-CN" altLang="en-US" sz="2400" b="1">
                <a:solidFill>
                  <a:srgbClr val="080808"/>
                </a:solidFill>
                <a:ea typeface="微软雅黑" pitchFamily="34" charset="-122"/>
              </a:rPr>
              <a:t>城市地面硬化；城市建筑物密度大</a:t>
            </a:r>
          </a:p>
        </p:txBody>
      </p:sp>
      <p:sp>
        <p:nvSpPr>
          <p:cNvPr id="20485" name="文本框 5"/>
          <p:cNvSpPr>
            <a:spLocks noChangeArrowheads="1"/>
          </p:cNvSpPr>
          <p:nvPr/>
        </p:nvSpPr>
        <p:spPr bwMode="auto">
          <a:xfrm>
            <a:off x="3059113" y="1290638"/>
            <a:ext cx="2138362"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80808"/>
                </a:solidFill>
                <a:ea typeface="微软雅黑" pitchFamily="34" charset="-122"/>
              </a:rPr>
              <a:t>地表径流增多</a:t>
            </a:r>
          </a:p>
        </p:txBody>
      </p:sp>
      <p:sp>
        <p:nvSpPr>
          <p:cNvPr id="20486" name="文本框 6"/>
          <p:cNvSpPr>
            <a:spLocks noChangeArrowheads="1"/>
          </p:cNvSpPr>
          <p:nvPr/>
        </p:nvSpPr>
        <p:spPr bwMode="auto">
          <a:xfrm>
            <a:off x="3059114" y="3352801"/>
            <a:ext cx="2352675"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80808"/>
                </a:solidFill>
                <a:ea typeface="微软雅黑" pitchFamily="34" charset="-122"/>
              </a:rPr>
              <a:t>地下径流减少</a:t>
            </a:r>
          </a:p>
        </p:txBody>
      </p:sp>
      <p:sp>
        <p:nvSpPr>
          <p:cNvPr id="20487" name="矩形 7"/>
          <p:cNvSpPr/>
          <p:nvPr/>
        </p:nvSpPr>
        <p:spPr>
          <a:xfrm>
            <a:off x="6227763" y="1290638"/>
            <a:ext cx="2339102" cy="461665"/>
          </a:xfrm>
          <a:prstGeom prst="rect">
            <a:avLst/>
          </a:prstGeom>
          <a:noFill/>
          <a:ln w="9525" cap="flat" cmpd="sng" algn="ctr">
            <a:solidFill>
              <a:srgbClr val="000000"/>
            </a:solidFill>
            <a:prstDash val="solid"/>
            <a:round/>
            <a:headEnd type="none" w="med" len="med"/>
            <a:tailEnd type="none" w="med" len="med"/>
          </a:ln>
        </p:spPr>
        <p:txBody>
          <a:bodyPr wrap="none">
            <a:spAutoFit/>
          </a:bodyPr>
          <a:lstStyle/>
          <a:p>
            <a:pPr eaLnBrk="0" hangingPunct="0"/>
            <a:r>
              <a:rPr lang="zh-CN" altLang="en-US" sz="2400" b="1">
                <a:solidFill>
                  <a:srgbClr val="080808"/>
                </a:solidFill>
                <a:ea typeface="微软雅黑" pitchFamily="34" charset="-122"/>
              </a:rPr>
              <a:t>易造成城市内涝</a:t>
            </a:r>
          </a:p>
        </p:txBody>
      </p:sp>
      <p:sp>
        <p:nvSpPr>
          <p:cNvPr id="20488" name="矩形 8"/>
          <p:cNvSpPr/>
          <p:nvPr/>
        </p:nvSpPr>
        <p:spPr>
          <a:xfrm>
            <a:off x="6224589" y="3337322"/>
            <a:ext cx="2339102" cy="461665"/>
          </a:xfrm>
          <a:prstGeom prst="rect">
            <a:avLst/>
          </a:prstGeom>
          <a:noFill/>
          <a:ln w="9525" cap="flat" cmpd="sng" algn="ctr">
            <a:solidFill>
              <a:srgbClr val="000000"/>
            </a:solidFill>
            <a:prstDash val="solid"/>
            <a:round/>
            <a:headEnd type="none" w="med" len="med"/>
            <a:tailEnd type="none" w="med" len="med"/>
          </a:ln>
        </p:spPr>
        <p:txBody>
          <a:bodyPr wrap="none">
            <a:spAutoFit/>
          </a:bodyPr>
          <a:lstStyle/>
          <a:p>
            <a:pPr eaLnBrk="0" hangingPunct="0"/>
            <a:r>
              <a:rPr lang="zh-CN" altLang="en-US" sz="2400" b="1">
                <a:solidFill>
                  <a:srgbClr val="080808"/>
                </a:solidFill>
                <a:ea typeface="微软雅黑" pitchFamily="34" charset="-122"/>
              </a:rPr>
              <a:t>地下水水位下降</a:t>
            </a:r>
          </a:p>
        </p:txBody>
      </p:sp>
      <p:sp>
        <p:nvSpPr>
          <p:cNvPr id="20489" name="矩形 9"/>
          <p:cNvSpPr/>
          <p:nvPr/>
        </p:nvSpPr>
        <p:spPr>
          <a:xfrm>
            <a:off x="3165475" y="2209801"/>
            <a:ext cx="1415772" cy="461665"/>
          </a:xfrm>
          <a:prstGeom prst="rect">
            <a:avLst/>
          </a:prstGeom>
          <a:noFill/>
          <a:ln>
            <a:solidFill>
              <a:srgbClr val="00B050"/>
            </a:solidFill>
            <a:miter lim="800000"/>
          </a:ln>
        </p:spPr>
        <p:txBody>
          <a:bodyPr wrap="none">
            <a:spAutoFit/>
          </a:bodyPr>
          <a:lstStyle/>
          <a:p>
            <a:pPr eaLnBrk="0" hangingPunct="0"/>
            <a:r>
              <a:rPr lang="zh-CN" altLang="en-US" sz="2400" b="1">
                <a:solidFill>
                  <a:srgbClr val="080808"/>
                </a:solidFill>
                <a:ea typeface="微软雅黑" pitchFamily="34" charset="-122"/>
              </a:rPr>
              <a:t>下渗减少</a:t>
            </a:r>
          </a:p>
        </p:txBody>
      </p:sp>
      <p:sp>
        <p:nvSpPr>
          <p:cNvPr id="20490" name="矩形 10"/>
          <p:cNvSpPr/>
          <p:nvPr/>
        </p:nvSpPr>
        <p:spPr>
          <a:xfrm>
            <a:off x="6224588" y="2190751"/>
            <a:ext cx="1415772" cy="461665"/>
          </a:xfrm>
          <a:prstGeom prst="rect">
            <a:avLst/>
          </a:prstGeom>
          <a:noFill/>
          <a:ln w="9525" cap="flat" cmpd="sng" algn="ctr">
            <a:solidFill>
              <a:srgbClr val="92D050"/>
            </a:solidFill>
            <a:prstDash val="solid"/>
            <a:round/>
            <a:headEnd type="none" w="med" len="med"/>
            <a:tailEnd type="none" w="med" len="med"/>
          </a:ln>
        </p:spPr>
        <p:txBody>
          <a:bodyPr wrap="none">
            <a:spAutoFit/>
          </a:bodyPr>
          <a:lstStyle/>
          <a:p>
            <a:pPr eaLnBrk="0" hangingPunct="0"/>
            <a:r>
              <a:rPr lang="zh-CN" altLang="en-US" sz="2400" b="1">
                <a:solidFill>
                  <a:srgbClr val="080808"/>
                </a:solidFill>
                <a:ea typeface="微软雅黑" pitchFamily="34" charset="-122"/>
              </a:rPr>
              <a:t>蒸发减少</a:t>
            </a:r>
          </a:p>
        </p:txBody>
      </p:sp>
      <p:cxnSp>
        <p:nvCxnSpPr>
          <p:cNvPr id="20491" name="直接箭头连接符 14"/>
          <p:cNvCxnSpPr>
            <a:cxnSpLocks noChangeShapeType="1"/>
          </p:cNvCxnSpPr>
          <p:nvPr/>
        </p:nvCxnSpPr>
        <p:spPr bwMode="auto">
          <a:xfrm>
            <a:off x="2705101" y="2420541"/>
            <a:ext cx="354013" cy="0"/>
          </a:xfrm>
          <a:prstGeom prst="line">
            <a:avLst/>
          </a:prstGeom>
          <a:noFill/>
          <a:ln w="38100" algn="ctr">
            <a:solidFill>
              <a:schemeClr val="tx1"/>
            </a:solidFill>
            <a:round/>
            <a:headEnd type="none" w="sm" len="sm"/>
            <a:tailEnd type="triangle" w="med" len="med"/>
          </a:ln>
          <a:effectLst>
            <a:outerShdw dist="23000" dir="5400000" rotWithShape="0">
              <a:srgbClr val="000000">
                <a:alpha val="34999"/>
              </a:srgbClr>
            </a:outerShdw>
          </a:effectLst>
        </p:spPr>
      </p:cxnSp>
      <p:cxnSp>
        <p:nvCxnSpPr>
          <p:cNvPr id="20492" name="直接箭头连接符 15"/>
          <p:cNvCxnSpPr>
            <a:cxnSpLocks noChangeShapeType="1"/>
          </p:cNvCxnSpPr>
          <p:nvPr/>
        </p:nvCxnSpPr>
        <p:spPr bwMode="auto">
          <a:xfrm>
            <a:off x="5651500" y="1443038"/>
            <a:ext cx="355600" cy="0"/>
          </a:xfrm>
          <a:prstGeom prst="line">
            <a:avLst/>
          </a:prstGeom>
          <a:noFill/>
          <a:ln w="38100" algn="ctr">
            <a:solidFill>
              <a:schemeClr val="tx1"/>
            </a:solidFill>
            <a:round/>
            <a:headEnd type="none" w="sm" len="sm"/>
            <a:tailEnd type="triangle" w="med" len="med"/>
          </a:ln>
          <a:effectLst>
            <a:outerShdw dist="23000" dir="5400000" rotWithShape="0">
              <a:srgbClr val="000000">
                <a:alpha val="34999"/>
              </a:srgbClr>
            </a:outerShdw>
          </a:effectLst>
        </p:spPr>
      </p:cxnSp>
      <p:cxnSp>
        <p:nvCxnSpPr>
          <p:cNvPr id="20493" name="直接箭头连接符 16"/>
          <p:cNvCxnSpPr>
            <a:cxnSpLocks noChangeShapeType="1"/>
          </p:cNvCxnSpPr>
          <p:nvPr/>
        </p:nvCxnSpPr>
        <p:spPr bwMode="auto">
          <a:xfrm>
            <a:off x="5651501" y="3543300"/>
            <a:ext cx="354013" cy="0"/>
          </a:xfrm>
          <a:prstGeom prst="line">
            <a:avLst/>
          </a:prstGeom>
          <a:noFill/>
          <a:ln w="38100" algn="ctr">
            <a:solidFill>
              <a:schemeClr val="tx1"/>
            </a:solidFill>
            <a:round/>
            <a:headEnd type="none" w="sm" len="sm"/>
            <a:tailEnd type="triangle" w="med" len="med"/>
          </a:ln>
          <a:effectLst>
            <a:outerShdw dist="23000" dir="5400000" rotWithShape="0">
              <a:srgbClr val="000000">
                <a:alpha val="34999"/>
              </a:srgbClr>
            </a:outerShdw>
          </a:effectLst>
        </p:spPr>
      </p:cxnSp>
      <p:cxnSp>
        <p:nvCxnSpPr>
          <p:cNvPr id="20494" name="直接箭头连接符 17"/>
          <p:cNvCxnSpPr>
            <a:cxnSpLocks noChangeShapeType="1"/>
          </p:cNvCxnSpPr>
          <p:nvPr/>
        </p:nvCxnSpPr>
        <p:spPr bwMode="auto">
          <a:xfrm>
            <a:off x="5651500" y="2376488"/>
            <a:ext cx="355600" cy="0"/>
          </a:xfrm>
          <a:prstGeom prst="line">
            <a:avLst/>
          </a:prstGeom>
          <a:noFill/>
          <a:ln w="38100" algn="ctr">
            <a:solidFill>
              <a:schemeClr val="tx1"/>
            </a:solidFill>
            <a:round/>
            <a:headEnd type="none" w="sm" len="sm"/>
            <a:tailEnd type="triangle" w="med" len="med"/>
          </a:ln>
          <a:effectLst>
            <a:outerShdw dist="23000" dir="5400000" rotWithShape="0">
              <a:srgbClr val="000000">
                <a:alpha val="34999"/>
              </a:srgbClr>
            </a:outerShdw>
          </a:effectLst>
        </p:spPr>
      </p:cxnSp>
      <p:cxnSp>
        <p:nvCxnSpPr>
          <p:cNvPr id="20495" name="直接箭头连接符 18"/>
          <p:cNvCxnSpPr>
            <a:cxnSpLocks noChangeShapeType="1"/>
          </p:cNvCxnSpPr>
          <p:nvPr/>
        </p:nvCxnSpPr>
        <p:spPr bwMode="auto">
          <a:xfrm flipH="1" flipV="1">
            <a:off x="3852864" y="1738313"/>
            <a:ext cx="9525" cy="323850"/>
          </a:xfrm>
          <a:prstGeom prst="line">
            <a:avLst/>
          </a:prstGeom>
          <a:noFill/>
          <a:ln w="38100" algn="ctr">
            <a:solidFill>
              <a:schemeClr val="tx1"/>
            </a:solidFill>
            <a:round/>
            <a:headEnd type="none" w="sm" len="sm"/>
            <a:tailEnd type="triangle" w="med" len="med"/>
          </a:ln>
          <a:effectLst>
            <a:outerShdw dist="23000" dir="5400000" rotWithShape="0">
              <a:srgbClr val="000000">
                <a:alpha val="34999"/>
              </a:srgbClr>
            </a:outerShdw>
          </a:effectLst>
        </p:spPr>
      </p:cxnSp>
      <p:cxnSp>
        <p:nvCxnSpPr>
          <p:cNvPr id="20496" name="直接箭头连接符 20"/>
          <p:cNvCxnSpPr>
            <a:cxnSpLocks noChangeShapeType="1"/>
          </p:cNvCxnSpPr>
          <p:nvPr/>
        </p:nvCxnSpPr>
        <p:spPr bwMode="auto">
          <a:xfrm>
            <a:off x="3916363" y="2842023"/>
            <a:ext cx="0" cy="329803"/>
          </a:xfrm>
          <a:prstGeom prst="line">
            <a:avLst/>
          </a:prstGeom>
          <a:noFill/>
          <a:ln w="38100" algn="ctr">
            <a:solidFill>
              <a:schemeClr val="tx1"/>
            </a:solidFill>
            <a:round/>
            <a:headEnd type="none" w="sm" len="sm"/>
            <a:tailEnd type="triangle" w="med" len="med"/>
          </a:ln>
          <a:effectLst>
            <a:outerShdw dist="23000" dir="5400000" rotWithShape="0">
              <a:srgbClr val="000000">
                <a:alpha val="34999"/>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491"/>
                                        </p:tgtEl>
                                        <p:attrNameLst>
                                          <p:attrName>style.visibility</p:attrName>
                                        </p:attrNameLst>
                                      </p:cBhvr>
                                      <p:to>
                                        <p:strVal val="visible"/>
                                      </p:to>
                                    </p:set>
                                    <p:animEffect transition="in" filter="wipe(left)">
                                      <p:cBhvr>
                                        <p:cTn id="7" dur="500"/>
                                        <p:tgtEl>
                                          <p:spTgt spid="2049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489"/>
                                        </p:tgtEl>
                                        <p:attrNameLst>
                                          <p:attrName>style.visibility</p:attrName>
                                        </p:attrNameLst>
                                      </p:cBhvr>
                                      <p:to>
                                        <p:strVal val="visible"/>
                                      </p:to>
                                    </p:set>
                                    <p:animEffect transition="in" filter="wipe(left)">
                                      <p:cBhvr>
                                        <p:cTn id="10" dur="500"/>
                                        <p:tgtEl>
                                          <p:spTgt spid="20489"/>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20495"/>
                                        </p:tgtEl>
                                        <p:attrNameLst>
                                          <p:attrName>style.visibility</p:attrName>
                                        </p:attrNameLst>
                                      </p:cBhvr>
                                      <p:to>
                                        <p:strVal val="visible"/>
                                      </p:to>
                                    </p:set>
                                    <p:animEffect transition="in" filter="wipe(down)">
                                      <p:cBhvr>
                                        <p:cTn id="15" dur="500"/>
                                        <p:tgtEl>
                                          <p:spTgt spid="2049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485"/>
                                        </p:tgtEl>
                                        <p:attrNameLst>
                                          <p:attrName>style.visibility</p:attrName>
                                        </p:attrNameLst>
                                      </p:cBhvr>
                                      <p:to>
                                        <p:strVal val="visible"/>
                                      </p:to>
                                    </p:set>
                                    <p:animEffect transition="in" filter="wipe(down)">
                                      <p:cBhvr>
                                        <p:cTn id="18" dur="500"/>
                                        <p:tgtEl>
                                          <p:spTgt spid="20485"/>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0492"/>
                                        </p:tgtEl>
                                        <p:attrNameLst>
                                          <p:attrName>style.visibility</p:attrName>
                                        </p:attrNameLst>
                                      </p:cBhvr>
                                      <p:to>
                                        <p:strVal val="visible"/>
                                      </p:to>
                                    </p:set>
                                    <p:animEffect transition="in" filter="wipe(left)">
                                      <p:cBhvr>
                                        <p:cTn id="23" dur="500"/>
                                        <p:tgtEl>
                                          <p:spTgt spid="2049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0487"/>
                                        </p:tgtEl>
                                        <p:attrNameLst>
                                          <p:attrName>style.visibility</p:attrName>
                                        </p:attrNameLst>
                                      </p:cBhvr>
                                      <p:to>
                                        <p:strVal val="visible"/>
                                      </p:to>
                                    </p:set>
                                    <p:animEffect transition="in" filter="wipe(left)">
                                      <p:cBhvr>
                                        <p:cTn id="26" dur="500"/>
                                        <p:tgtEl>
                                          <p:spTgt spid="20487"/>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20496"/>
                                        </p:tgtEl>
                                        <p:attrNameLst>
                                          <p:attrName>style.visibility</p:attrName>
                                        </p:attrNameLst>
                                      </p:cBhvr>
                                      <p:to>
                                        <p:strVal val="visible"/>
                                      </p:to>
                                    </p:set>
                                    <p:animEffect transition="in" filter="wipe(up)">
                                      <p:cBhvr>
                                        <p:cTn id="31" dur="500"/>
                                        <p:tgtEl>
                                          <p:spTgt spid="2049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486"/>
                                        </p:tgtEl>
                                        <p:attrNameLst>
                                          <p:attrName>style.visibility</p:attrName>
                                        </p:attrNameLst>
                                      </p:cBhvr>
                                      <p:to>
                                        <p:strVal val="visible"/>
                                      </p:to>
                                    </p:set>
                                    <p:animEffect transition="in" filter="wipe(up)">
                                      <p:cBhvr>
                                        <p:cTn id="34" dur="500"/>
                                        <p:tgtEl>
                                          <p:spTgt spid="20486"/>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20493"/>
                                        </p:tgtEl>
                                        <p:attrNameLst>
                                          <p:attrName>style.visibility</p:attrName>
                                        </p:attrNameLst>
                                      </p:cBhvr>
                                      <p:to>
                                        <p:strVal val="visible"/>
                                      </p:to>
                                    </p:set>
                                    <p:animEffect transition="in" filter="wipe(left)">
                                      <p:cBhvr>
                                        <p:cTn id="39" dur="500"/>
                                        <p:tgtEl>
                                          <p:spTgt spid="2049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0488"/>
                                        </p:tgtEl>
                                        <p:attrNameLst>
                                          <p:attrName>style.visibility</p:attrName>
                                        </p:attrNameLst>
                                      </p:cBhvr>
                                      <p:to>
                                        <p:strVal val="visible"/>
                                      </p:to>
                                    </p:set>
                                    <p:animEffect transition="in" filter="wipe(left)">
                                      <p:cBhvr>
                                        <p:cTn id="42" dur="500"/>
                                        <p:tgtEl>
                                          <p:spTgt spid="20488"/>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0494"/>
                                        </p:tgtEl>
                                        <p:attrNameLst>
                                          <p:attrName>style.visibility</p:attrName>
                                        </p:attrNameLst>
                                      </p:cBhvr>
                                      <p:to>
                                        <p:strVal val="visible"/>
                                      </p:to>
                                    </p:set>
                                    <p:animEffect transition="in" filter="wipe(left)">
                                      <p:cBhvr>
                                        <p:cTn id="47" dur="500"/>
                                        <p:tgtEl>
                                          <p:spTgt spid="2049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0490"/>
                                        </p:tgtEl>
                                        <p:attrNameLst>
                                          <p:attrName>style.visibility</p:attrName>
                                        </p:attrNameLst>
                                      </p:cBhvr>
                                      <p:to>
                                        <p:strVal val="visible"/>
                                      </p:to>
                                    </p:set>
                                    <p:animEffect transition="in" filter="wipe(left)">
                                      <p:cBhvr>
                                        <p:cTn id="50" dur="500"/>
                                        <p:tgtEl>
                                          <p:spTgt spid="20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animBg="1"/>
      <p:bldP spid="20486" grpId="0" animBg="1"/>
      <p:bldP spid="20487" grpId="0" animBg="1"/>
      <p:bldP spid="20488" grpId="0" animBg="1"/>
      <p:bldP spid="20489" grpId="0" animBg="1"/>
      <p:bldP spid="2049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descr="Illustration of runoff processes, rural vs. urban settings"/>
          <p:cNvPicPr>
            <a:picLocks noChangeAspect="1" noChangeArrowheads="1"/>
          </p:cNvPicPr>
          <p:nvPr/>
        </p:nvPicPr>
        <p:blipFill>
          <a:blip r:embed="rId2" cstate="print"/>
          <a:srcRect t="32535" r="6000" b="16031"/>
          <a:stretch>
            <a:fillRect/>
          </a:stretch>
        </p:blipFill>
        <p:spPr bwMode="auto">
          <a:xfrm>
            <a:off x="1" y="533400"/>
            <a:ext cx="8742363" cy="4144566"/>
          </a:xfrm>
          <a:prstGeom prst="rect">
            <a:avLst/>
          </a:prstGeom>
          <a:noFill/>
          <a:ln w="9525" algn="ctr">
            <a:noFill/>
            <a:miter lim="800000"/>
            <a:headEnd/>
            <a:tailEnd/>
          </a:ln>
        </p:spPr>
      </p:pic>
      <p:grpSp>
        <p:nvGrpSpPr>
          <p:cNvPr id="5" name="组合 1"/>
          <p:cNvGrpSpPr>
            <a:grpSpLocks/>
          </p:cNvGrpSpPr>
          <p:nvPr/>
        </p:nvGrpSpPr>
        <p:grpSpPr bwMode="auto">
          <a:xfrm>
            <a:off x="1610319" y="1221582"/>
            <a:ext cx="6271619" cy="3179805"/>
            <a:chOff x="1610421" y="1628800"/>
            <a:chExt cx="6271578" cy="4239033"/>
          </a:xfrm>
        </p:grpSpPr>
        <p:sp>
          <p:nvSpPr>
            <p:cNvPr id="2" name="Line 5"/>
            <p:cNvSpPr>
              <a:spLocks noChangeShapeType="1"/>
            </p:cNvSpPr>
            <p:nvPr/>
          </p:nvSpPr>
          <p:spPr bwMode="auto">
            <a:xfrm flipV="1">
              <a:off x="2700432" y="1743081"/>
              <a:ext cx="0" cy="3310973"/>
            </a:xfrm>
            <a:prstGeom prst="line">
              <a:avLst/>
            </a:prstGeom>
            <a:noFill/>
            <a:ln w="38100" algn="ctr">
              <a:solidFill>
                <a:schemeClr val="tx1"/>
              </a:solidFill>
              <a:round/>
              <a:headEnd/>
              <a:tailEnd type="triangle" w="med" len="med"/>
            </a:ln>
            <a:effectLst>
              <a:outerShdw dist="23000" dir="5400000" rotWithShape="0">
                <a:srgbClr val="000000">
                  <a:alpha val="34999"/>
                </a:srgbClr>
              </a:outerShdw>
            </a:effectLst>
          </p:spPr>
          <p:txBody>
            <a:bodyPr/>
            <a:lstStyle/>
            <a:p>
              <a:endParaRPr lang="zh-CN" altLang="en-US"/>
            </a:p>
          </p:txBody>
        </p:sp>
        <p:sp>
          <p:nvSpPr>
            <p:cNvPr id="21514" name="Line 6"/>
            <p:cNvSpPr>
              <a:spLocks noChangeShapeType="1"/>
            </p:cNvSpPr>
            <p:nvPr/>
          </p:nvSpPr>
          <p:spPr bwMode="auto">
            <a:xfrm>
              <a:off x="2700432" y="5054054"/>
              <a:ext cx="4319558" cy="0"/>
            </a:xfrm>
            <a:prstGeom prst="line">
              <a:avLst/>
            </a:prstGeom>
            <a:noFill/>
            <a:ln w="38100" cap="flat" cmpd="sng" algn="ctr">
              <a:solidFill>
                <a:srgbClr val="080808"/>
              </a:solidFill>
              <a:prstDash val="solid"/>
              <a:round/>
              <a:headEnd type="none" w="med" len="med"/>
              <a:tailEnd type="triangle" w="med" len="med"/>
            </a:ln>
          </p:spPr>
          <p:txBody>
            <a:bodyPr/>
            <a:lstStyle/>
            <a:p>
              <a:endParaRPr lang="zh-CN" altLang="en-US">
                <a:solidFill>
                  <a:srgbClr val="080808"/>
                </a:solidFill>
                <a:ea typeface="微软雅黑" pitchFamily="34" charset="-122"/>
              </a:endParaRPr>
            </a:p>
          </p:txBody>
        </p:sp>
        <p:sp>
          <p:nvSpPr>
            <p:cNvPr id="21515" name="Text Box 7"/>
            <p:cNvSpPr/>
            <p:nvPr/>
          </p:nvSpPr>
          <p:spPr>
            <a:xfrm>
              <a:off x="1610421" y="1628800"/>
              <a:ext cx="923324" cy="774571"/>
            </a:xfrm>
            <a:prstGeom prst="rect">
              <a:avLst/>
            </a:prstGeom>
            <a:noFill/>
            <a:ln>
              <a:noFill/>
              <a:miter lim="800000"/>
            </a:ln>
          </p:spPr>
          <p:txBody>
            <a:bodyPr vert="eaVert">
              <a:spAutoFit/>
            </a:bodyPr>
            <a:lstStyle/>
            <a:p>
              <a:pPr>
                <a:spcBef>
                  <a:spcPct val="50000"/>
                </a:spcBef>
              </a:pPr>
              <a:r>
                <a:rPr lang="zh-CN" altLang="en-US" sz="2400" b="1">
                  <a:solidFill>
                    <a:srgbClr val="080808"/>
                  </a:solidFill>
                  <a:latin typeface="Tahoma" pitchFamily="34" charset="0"/>
                  <a:ea typeface="微软雅黑" pitchFamily="34" charset="-122"/>
                </a:rPr>
                <a:t>流量</a:t>
              </a:r>
            </a:p>
          </p:txBody>
        </p:sp>
        <p:sp>
          <p:nvSpPr>
            <p:cNvPr id="3" name="Text Box 8"/>
            <p:cNvSpPr>
              <a:spLocks noChangeArrowheads="1"/>
            </p:cNvSpPr>
            <p:nvPr/>
          </p:nvSpPr>
          <p:spPr bwMode="auto">
            <a:xfrm>
              <a:off x="3348099" y="5252382"/>
              <a:ext cx="4533900" cy="615451"/>
            </a:xfrm>
            <a:prstGeom prst="rect">
              <a:avLst/>
            </a:prstGeom>
            <a:noFill/>
            <a:ln w="9525" algn="ctr">
              <a:noFill/>
              <a:miter lim="800000"/>
              <a:headEnd/>
              <a:tailEnd/>
            </a:ln>
          </p:spPr>
          <p:txBody>
            <a:bodyPr>
              <a:spAutoFit/>
            </a:bodyPr>
            <a:lstStyle/>
            <a:p>
              <a:pPr>
                <a:spcBef>
                  <a:spcPct val="50000"/>
                </a:spcBef>
              </a:pPr>
              <a:r>
                <a:rPr lang="zh-CN" altLang="en-US" sz="2400" b="1">
                  <a:solidFill>
                    <a:srgbClr val="080808"/>
                  </a:solidFill>
                  <a:latin typeface="Tahoma" pitchFamily="34" charset="0"/>
                  <a:ea typeface="微软雅黑" pitchFamily="34" charset="-122"/>
                </a:rPr>
                <a:t>                          时间</a:t>
              </a:r>
            </a:p>
          </p:txBody>
        </p:sp>
        <p:sp>
          <p:nvSpPr>
            <p:cNvPr id="21517" name="未知"/>
            <p:cNvSpPr/>
            <p:nvPr/>
          </p:nvSpPr>
          <p:spPr bwMode="auto">
            <a:xfrm>
              <a:off x="2700432" y="2198618"/>
              <a:ext cx="3887761" cy="2784011"/>
            </a:xfrm>
            <a:custGeom>
              <a:avLst/>
              <a:gdLst>
                <a:gd name="T0" fmla="*/ 0 w 2449"/>
                <a:gd name="T1" fmla="*/ 1754 h 1754"/>
                <a:gd name="T2" fmla="*/ 544 w 2449"/>
                <a:gd name="T3" fmla="*/ 76 h 1754"/>
                <a:gd name="T4" fmla="*/ 998 w 2449"/>
                <a:gd name="T5" fmla="*/ 1300 h 1754"/>
                <a:gd name="T6" fmla="*/ 1497 w 2449"/>
                <a:gd name="T7" fmla="*/ 1527 h 1754"/>
                <a:gd name="T8" fmla="*/ 2449 w 2449"/>
                <a:gd name="T9" fmla="*/ 1754 h 1754"/>
                <a:gd name="T10" fmla="*/ 0 60000 65536"/>
                <a:gd name="T11" fmla="*/ 0 60000 65536"/>
                <a:gd name="T12" fmla="*/ 0 60000 65536"/>
                <a:gd name="T13" fmla="*/ 0 60000 65536"/>
                <a:gd name="T14" fmla="*/ 0 60000 65536"/>
                <a:gd name="T15" fmla="*/ 0 w 2449"/>
                <a:gd name="T16" fmla="*/ 0 h 1754"/>
                <a:gd name="T17" fmla="*/ 2449 w 2449"/>
                <a:gd name="T18" fmla="*/ 1754 h 1754"/>
              </a:gdLst>
              <a:ahLst/>
              <a:cxnLst>
                <a:cxn ang="T10">
                  <a:pos x="T0" y="T1"/>
                </a:cxn>
                <a:cxn ang="T11">
                  <a:pos x="T2" y="T3"/>
                </a:cxn>
                <a:cxn ang="T12">
                  <a:pos x="T4" y="T5"/>
                </a:cxn>
                <a:cxn ang="T13">
                  <a:pos x="T6" y="T7"/>
                </a:cxn>
                <a:cxn ang="T14">
                  <a:pos x="T8" y="T9"/>
                </a:cxn>
              </a:cxnLst>
              <a:rect l="T15" t="T16" r="T17" b="T18"/>
              <a:pathLst>
                <a:path w="2449" h="1754">
                  <a:moveTo>
                    <a:pt x="0" y="1754"/>
                  </a:moveTo>
                  <a:cubicBezTo>
                    <a:pt x="189" y="953"/>
                    <a:pt x="378" y="152"/>
                    <a:pt x="544" y="76"/>
                  </a:cubicBezTo>
                  <a:cubicBezTo>
                    <a:pt x="710" y="0"/>
                    <a:pt x="839" y="1058"/>
                    <a:pt x="998" y="1300"/>
                  </a:cubicBezTo>
                  <a:cubicBezTo>
                    <a:pt x="1157" y="1542"/>
                    <a:pt x="1255" y="1451"/>
                    <a:pt x="1497" y="1527"/>
                  </a:cubicBezTo>
                  <a:cubicBezTo>
                    <a:pt x="1739" y="1603"/>
                    <a:pt x="2290" y="1716"/>
                    <a:pt x="2449" y="1754"/>
                  </a:cubicBezTo>
                </a:path>
              </a:pathLst>
            </a:custGeom>
            <a:noFill/>
            <a:ln w="38100" cap="flat" cmpd="sng" algn="ctr">
              <a:solidFill>
                <a:srgbClr val="080808"/>
              </a:solidFill>
              <a:prstDash val="solid"/>
              <a:round/>
              <a:headEnd type="none" w="med" len="med"/>
              <a:tailEnd type="none" w="med" len="med"/>
            </a:ln>
          </p:spPr>
          <p:txBody>
            <a:bodyPr/>
            <a:lstStyle/>
            <a:p>
              <a:endParaRPr lang="zh-CN" altLang="en-US">
                <a:solidFill>
                  <a:srgbClr val="080808"/>
                </a:solidFill>
                <a:ea typeface="微软雅黑" pitchFamily="34" charset="-122"/>
              </a:endParaRPr>
            </a:p>
          </p:txBody>
        </p:sp>
        <p:sp>
          <p:nvSpPr>
            <p:cNvPr id="4" name="未知"/>
            <p:cNvSpPr/>
            <p:nvPr/>
          </p:nvSpPr>
          <p:spPr bwMode="auto">
            <a:xfrm>
              <a:off x="2752819" y="3139848"/>
              <a:ext cx="4032223" cy="1691993"/>
            </a:xfrm>
            <a:custGeom>
              <a:avLst/>
              <a:gdLst>
                <a:gd name="T0" fmla="*/ 0 w 2540"/>
                <a:gd name="T1" fmla="*/ 885 h 1066"/>
                <a:gd name="T2" fmla="*/ 499 w 2540"/>
                <a:gd name="T3" fmla="*/ 567 h 1066"/>
                <a:gd name="T4" fmla="*/ 1089 w 2540"/>
                <a:gd name="T5" fmla="*/ 23 h 1066"/>
                <a:gd name="T6" fmla="*/ 1452 w 2540"/>
                <a:gd name="T7" fmla="*/ 703 h 1066"/>
                <a:gd name="T8" fmla="*/ 2540 w 2540"/>
                <a:gd name="T9" fmla="*/ 1066 h 1066"/>
                <a:gd name="T10" fmla="*/ 0 60000 65536"/>
                <a:gd name="T11" fmla="*/ 0 60000 65536"/>
                <a:gd name="T12" fmla="*/ 0 60000 65536"/>
                <a:gd name="T13" fmla="*/ 0 60000 65536"/>
                <a:gd name="T14" fmla="*/ 0 60000 65536"/>
                <a:gd name="T15" fmla="*/ 0 w 2540"/>
                <a:gd name="T16" fmla="*/ 0 h 1066"/>
                <a:gd name="T17" fmla="*/ 2540 w 2540"/>
                <a:gd name="T18" fmla="*/ 1066 h 1066"/>
              </a:gdLst>
              <a:ahLst/>
              <a:cxnLst>
                <a:cxn ang="T10">
                  <a:pos x="T0" y="T1"/>
                </a:cxn>
                <a:cxn ang="T11">
                  <a:pos x="T2" y="T3"/>
                </a:cxn>
                <a:cxn ang="T12">
                  <a:pos x="T4" y="T5"/>
                </a:cxn>
                <a:cxn ang="T13">
                  <a:pos x="T6" y="T7"/>
                </a:cxn>
                <a:cxn ang="T14">
                  <a:pos x="T8" y="T9"/>
                </a:cxn>
              </a:cxnLst>
              <a:rect l="T15" t="T16" r="T17" b="T18"/>
              <a:pathLst>
                <a:path w="2540" h="1066">
                  <a:moveTo>
                    <a:pt x="0" y="885"/>
                  </a:moveTo>
                  <a:cubicBezTo>
                    <a:pt x="159" y="798"/>
                    <a:pt x="318" y="711"/>
                    <a:pt x="499" y="567"/>
                  </a:cubicBezTo>
                  <a:cubicBezTo>
                    <a:pt x="680" y="423"/>
                    <a:pt x="930" y="0"/>
                    <a:pt x="1089" y="23"/>
                  </a:cubicBezTo>
                  <a:cubicBezTo>
                    <a:pt x="1248" y="46"/>
                    <a:pt x="1210" y="529"/>
                    <a:pt x="1452" y="703"/>
                  </a:cubicBezTo>
                  <a:cubicBezTo>
                    <a:pt x="1694" y="877"/>
                    <a:pt x="2359" y="1006"/>
                    <a:pt x="2540" y="1066"/>
                  </a:cubicBezTo>
                </a:path>
              </a:pathLst>
            </a:custGeom>
            <a:noFill/>
            <a:ln w="38100" cap="flat" cmpd="sng" algn="ctr">
              <a:solidFill>
                <a:srgbClr val="080808"/>
              </a:solidFill>
              <a:prstDash val="sysDash"/>
              <a:round/>
              <a:headEnd type="none" w="med" len="med"/>
              <a:tailEnd type="none" w="med" len="med"/>
            </a:ln>
          </p:spPr>
          <p:txBody>
            <a:bodyPr/>
            <a:lstStyle/>
            <a:p>
              <a:endParaRPr lang="zh-CN" altLang="en-US">
                <a:solidFill>
                  <a:srgbClr val="080808"/>
                </a:solidFill>
                <a:ea typeface="微软雅黑" pitchFamily="34" charset="-122"/>
              </a:endParaRPr>
            </a:p>
          </p:txBody>
        </p:sp>
      </p:grpSp>
      <p:sp>
        <p:nvSpPr>
          <p:cNvPr id="21508" name="Line 11"/>
          <p:cNvSpPr>
            <a:spLocks noChangeShapeType="1"/>
          </p:cNvSpPr>
          <p:nvPr/>
        </p:nvSpPr>
        <p:spPr bwMode="auto">
          <a:xfrm>
            <a:off x="3852864" y="1793081"/>
            <a:ext cx="358775" cy="0"/>
          </a:xfrm>
          <a:prstGeom prst="line">
            <a:avLst/>
          </a:prstGeom>
          <a:noFill/>
          <a:ln w="38100" cap="flat" cmpd="sng" algn="ctr">
            <a:solidFill>
              <a:srgbClr val="080808"/>
            </a:solidFill>
            <a:prstDash val="solid"/>
            <a:round/>
            <a:headEnd type="none" w="med" len="med"/>
            <a:tailEnd type="triangle" w="med" len="med"/>
          </a:ln>
        </p:spPr>
        <p:txBody>
          <a:bodyPr/>
          <a:lstStyle/>
          <a:p>
            <a:endParaRPr lang="zh-CN" altLang="en-US">
              <a:solidFill>
                <a:srgbClr val="080808"/>
              </a:solidFill>
              <a:ea typeface="微软雅黑" pitchFamily="34" charset="-122"/>
            </a:endParaRPr>
          </a:p>
        </p:txBody>
      </p:sp>
      <p:sp>
        <p:nvSpPr>
          <p:cNvPr id="21509" name="Text Box 12"/>
          <p:cNvSpPr/>
          <p:nvPr/>
        </p:nvSpPr>
        <p:spPr>
          <a:xfrm>
            <a:off x="4211638" y="1454944"/>
            <a:ext cx="863600" cy="830997"/>
          </a:xfrm>
          <a:prstGeom prst="rect">
            <a:avLst/>
          </a:prstGeom>
          <a:noFill/>
          <a:ln>
            <a:noFill/>
            <a:miter lim="800000"/>
          </a:ln>
        </p:spPr>
        <p:txBody>
          <a:bodyPr>
            <a:spAutoFit/>
          </a:bodyPr>
          <a:lstStyle/>
          <a:p>
            <a:pPr>
              <a:spcBef>
                <a:spcPct val="50000"/>
              </a:spcBef>
            </a:pPr>
            <a:r>
              <a:rPr lang="zh-CN" altLang="en-US" sz="2400" b="1">
                <a:solidFill>
                  <a:srgbClr val="080808"/>
                </a:solidFill>
                <a:latin typeface="Tahoma" pitchFamily="34" charset="0"/>
                <a:ea typeface="微软雅黑" pitchFamily="34" charset="-122"/>
              </a:rPr>
              <a:t>城市化后</a:t>
            </a:r>
          </a:p>
        </p:txBody>
      </p:sp>
      <p:sp>
        <p:nvSpPr>
          <p:cNvPr id="21510" name="Line 13"/>
          <p:cNvSpPr>
            <a:spLocks noChangeShapeType="1"/>
          </p:cNvSpPr>
          <p:nvPr/>
        </p:nvSpPr>
        <p:spPr bwMode="auto">
          <a:xfrm>
            <a:off x="5076826" y="2764631"/>
            <a:ext cx="360363" cy="0"/>
          </a:xfrm>
          <a:prstGeom prst="line">
            <a:avLst/>
          </a:prstGeom>
          <a:noFill/>
          <a:ln w="38100" cap="flat" cmpd="sng" algn="ctr">
            <a:solidFill>
              <a:srgbClr val="080808"/>
            </a:solidFill>
            <a:prstDash val="solid"/>
            <a:round/>
            <a:headEnd type="none" w="med" len="med"/>
            <a:tailEnd type="triangle" w="med" len="med"/>
          </a:ln>
        </p:spPr>
        <p:txBody>
          <a:bodyPr/>
          <a:lstStyle/>
          <a:p>
            <a:endParaRPr lang="zh-CN" altLang="en-US">
              <a:solidFill>
                <a:srgbClr val="080808"/>
              </a:solidFill>
              <a:ea typeface="微软雅黑" pitchFamily="34" charset="-122"/>
            </a:endParaRPr>
          </a:p>
        </p:txBody>
      </p:sp>
      <p:sp>
        <p:nvSpPr>
          <p:cNvPr id="21511" name="Text Box 14"/>
          <p:cNvSpPr/>
          <p:nvPr/>
        </p:nvSpPr>
        <p:spPr>
          <a:xfrm>
            <a:off x="5580064" y="2481263"/>
            <a:ext cx="865187" cy="830997"/>
          </a:xfrm>
          <a:prstGeom prst="rect">
            <a:avLst/>
          </a:prstGeom>
          <a:noFill/>
          <a:ln>
            <a:noFill/>
            <a:miter lim="800000"/>
          </a:ln>
        </p:spPr>
        <p:txBody>
          <a:bodyPr>
            <a:spAutoFit/>
          </a:bodyPr>
          <a:lstStyle/>
          <a:p>
            <a:pPr>
              <a:spcBef>
                <a:spcPct val="50000"/>
              </a:spcBef>
            </a:pPr>
            <a:r>
              <a:rPr lang="zh-CN" altLang="en-US" sz="2400" b="1">
                <a:solidFill>
                  <a:srgbClr val="080808"/>
                </a:solidFill>
                <a:latin typeface="Tahoma" pitchFamily="34" charset="0"/>
                <a:ea typeface="微软雅黑" pitchFamily="34" charset="-122"/>
              </a:rPr>
              <a:t>城市化前</a:t>
            </a:r>
          </a:p>
        </p:txBody>
      </p:sp>
      <p:sp>
        <p:nvSpPr>
          <p:cNvPr id="21518" name="矩形 14"/>
          <p:cNvSpPr>
            <a:spLocks noChangeArrowheads="1"/>
          </p:cNvSpPr>
          <p:nvPr/>
        </p:nvSpPr>
        <p:spPr bwMode="auto">
          <a:xfrm>
            <a:off x="222250" y="1192"/>
            <a:ext cx="4852610" cy="523220"/>
          </a:xfrm>
          <a:prstGeom prst="rect">
            <a:avLst/>
          </a:prstGeom>
          <a:noFill/>
          <a:ln w="9525" algn="ctr">
            <a:noFill/>
            <a:miter lim="800000"/>
            <a:headEnd/>
            <a:tailEnd/>
          </a:ln>
        </p:spPr>
        <p:txBody>
          <a:bodyPr wrap="none">
            <a:spAutoFit/>
          </a:bodyPr>
          <a:lstStyle/>
          <a:p>
            <a:r>
              <a:rPr lang="zh-CN" altLang="en-US" sz="2800">
                <a:solidFill>
                  <a:srgbClr val="080808"/>
                </a:solidFill>
                <a:ea typeface="黑体" pitchFamily="49" charset="-122"/>
              </a:rPr>
              <a:t>城市化前后流量过程线的变化</a:t>
            </a:r>
            <a:endParaRPr lang="zh-CN" altLang="en-US" sz="2800">
              <a:solidFill>
                <a:srgbClr val="080808"/>
              </a:solidFill>
              <a:ea typeface="微软雅黑" pitchFamily="34"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p:cNvSpPr>
            <a:spLocks noChangeArrowheads="1"/>
          </p:cNvSpPr>
          <p:nvPr>
            <p:custDataLst>
              <p:tags r:id="rId1"/>
            </p:custDataLst>
          </p:nvPr>
        </p:nvSpPr>
        <p:spPr bwMode="auto">
          <a:xfrm>
            <a:off x="481012" y="3034904"/>
            <a:ext cx="8439150" cy="715581"/>
          </a:xfrm>
          <a:prstGeom prst="rect">
            <a:avLst/>
          </a:prstGeom>
          <a:noFill/>
          <a:ln w="9525" algn="ctr">
            <a:noFill/>
            <a:miter lim="800000"/>
            <a:headEnd/>
            <a:tailEnd/>
          </a:ln>
        </p:spPr>
        <p:txBody>
          <a:bodyPr lIns="68580" tIns="34290" rIns="68580" bIns="34290">
            <a:spAutoFit/>
          </a:bodyPr>
          <a:lstStyle/>
          <a:p>
            <a:pPr eaLnBrk="0" hangingPunct="0"/>
            <a:r>
              <a:rPr lang="en-US" altLang="zh-CN" sz="2100" b="1" dirty="0">
                <a:latin typeface="仿宋" pitchFamily="49" charset="-122"/>
                <a:ea typeface="仿宋" pitchFamily="49" charset="-122"/>
              </a:rPr>
              <a:t>1.</a:t>
            </a:r>
            <a:r>
              <a:rPr lang="zh-CN" altLang="en-US" sz="2100" b="1" dirty="0">
                <a:latin typeface="仿宋" pitchFamily="49" charset="-122"/>
                <a:ea typeface="仿宋" pitchFamily="49" charset="-122"/>
              </a:rPr>
              <a:t>植被对河流流量的影响主要表现在哪些方面？</a:t>
            </a:r>
            <a:endParaRPr lang="en-US" altLang="zh-CN" sz="2100" b="1" dirty="0">
              <a:latin typeface="仿宋" pitchFamily="49" charset="-122"/>
              <a:ea typeface="仿宋" pitchFamily="49" charset="-122"/>
            </a:endParaRPr>
          </a:p>
          <a:p>
            <a:pPr eaLnBrk="0" hangingPunct="0"/>
            <a:r>
              <a:rPr lang="zh-CN" altLang="en-US" sz="2100" b="1" dirty="0">
                <a:latin typeface="仿宋" pitchFamily="49" charset="-122"/>
                <a:ea typeface="仿宋" pitchFamily="49" charset="-122"/>
              </a:rPr>
              <a:t>影响河流</a:t>
            </a:r>
            <a:r>
              <a:rPr lang="zh-CN" altLang="en-US" sz="2100" b="1" dirty="0">
                <a:solidFill>
                  <a:srgbClr val="FF0000"/>
                </a:solidFill>
                <a:latin typeface="仿宋" pitchFamily="49" charset="-122"/>
                <a:ea typeface="仿宋" pitchFamily="49" charset="-122"/>
              </a:rPr>
              <a:t>洪峰流量</a:t>
            </a:r>
            <a:r>
              <a:rPr lang="zh-CN" altLang="en-US" sz="2100" b="1" dirty="0">
                <a:latin typeface="仿宋" pitchFamily="49" charset="-122"/>
                <a:ea typeface="仿宋" pitchFamily="49" charset="-122"/>
              </a:rPr>
              <a:t>大小；</a:t>
            </a:r>
            <a:r>
              <a:rPr lang="zh-CN" altLang="en-US" sz="2100" b="1" dirty="0">
                <a:solidFill>
                  <a:srgbClr val="FF0000"/>
                </a:solidFill>
                <a:latin typeface="仿宋" pitchFamily="49" charset="-122"/>
                <a:ea typeface="仿宋" pitchFamily="49" charset="-122"/>
              </a:rPr>
              <a:t>洪峰</a:t>
            </a:r>
            <a:r>
              <a:rPr lang="zh-CN" altLang="en-US" sz="2100" b="1" dirty="0">
                <a:latin typeface="仿宋" pitchFamily="49" charset="-122"/>
                <a:ea typeface="仿宋" pitchFamily="49" charset="-122"/>
              </a:rPr>
              <a:t>到来</a:t>
            </a:r>
            <a:r>
              <a:rPr lang="zh-CN" altLang="en-US" sz="2100" b="1" dirty="0">
                <a:solidFill>
                  <a:srgbClr val="FF0000"/>
                </a:solidFill>
                <a:latin typeface="仿宋" pitchFamily="49" charset="-122"/>
                <a:ea typeface="仿宋" pitchFamily="49" charset="-122"/>
              </a:rPr>
              <a:t>时间</a:t>
            </a:r>
            <a:r>
              <a:rPr lang="zh-CN" altLang="en-US" sz="2100" b="1" dirty="0">
                <a:latin typeface="仿宋" pitchFamily="49" charset="-122"/>
                <a:ea typeface="仿宋" pitchFamily="49" charset="-122"/>
              </a:rPr>
              <a:t>早晚；径流量</a:t>
            </a:r>
            <a:r>
              <a:rPr lang="zh-CN" altLang="en-US" sz="2100" b="1" dirty="0">
                <a:solidFill>
                  <a:srgbClr val="FF0000"/>
                </a:solidFill>
                <a:latin typeface="仿宋" pitchFamily="49" charset="-122"/>
                <a:ea typeface="仿宋" pitchFamily="49" charset="-122"/>
              </a:rPr>
              <a:t>季节变化</a:t>
            </a:r>
            <a:r>
              <a:rPr lang="zh-CN" altLang="en-US" sz="2100" b="1" dirty="0">
                <a:latin typeface="仿宋" pitchFamily="49" charset="-122"/>
                <a:ea typeface="仿宋" pitchFamily="49" charset="-122"/>
              </a:rPr>
              <a:t>大小。</a:t>
            </a:r>
          </a:p>
        </p:txBody>
      </p:sp>
      <p:sp>
        <p:nvSpPr>
          <p:cNvPr id="15363" name="TextBox 4"/>
          <p:cNvSpPr>
            <a:spLocks noChangeArrowheads="1"/>
          </p:cNvSpPr>
          <p:nvPr>
            <p:custDataLst>
              <p:tags r:id="rId2"/>
            </p:custDataLst>
          </p:nvPr>
        </p:nvSpPr>
        <p:spPr bwMode="auto">
          <a:xfrm>
            <a:off x="563166" y="3940969"/>
            <a:ext cx="8580834" cy="1038746"/>
          </a:xfrm>
          <a:prstGeom prst="rect">
            <a:avLst/>
          </a:prstGeom>
          <a:noFill/>
          <a:ln w="9525" algn="ctr">
            <a:noFill/>
            <a:miter lim="800000"/>
            <a:headEnd/>
            <a:tailEnd/>
          </a:ln>
        </p:spPr>
        <p:txBody>
          <a:bodyPr lIns="68580" tIns="34290" rIns="68580" bIns="34290">
            <a:spAutoFit/>
          </a:bodyPr>
          <a:lstStyle/>
          <a:p>
            <a:pPr eaLnBrk="0" hangingPunct="0"/>
            <a:r>
              <a:rPr lang="en-US" altLang="zh-CN" sz="2100" b="1" dirty="0">
                <a:latin typeface="仿宋" pitchFamily="49" charset="-122"/>
                <a:ea typeface="仿宋" pitchFamily="49" charset="-122"/>
              </a:rPr>
              <a:t>2.</a:t>
            </a:r>
            <a:r>
              <a:rPr lang="zh-CN" altLang="en-US" sz="2100" b="1" dirty="0">
                <a:latin typeface="仿宋" pitchFamily="49" charset="-122"/>
                <a:ea typeface="仿宋" pitchFamily="49" charset="-122"/>
              </a:rPr>
              <a:t>运用水循环原理，说明植被对水循环各个环节的影响。</a:t>
            </a:r>
            <a:endParaRPr lang="en-US" altLang="zh-CN" sz="2100" b="1" dirty="0">
              <a:latin typeface="仿宋" pitchFamily="49" charset="-122"/>
              <a:ea typeface="仿宋" pitchFamily="49" charset="-122"/>
            </a:endParaRPr>
          </a:p>
          <a:p>
            <a:pPr eaLnBrk="0" hangingPunct="0"/>
            <a:r>
              <a:rPr lang="zh-CN" altLang="en-US" sz="2100" b="1" dirty="0">
                <a:latin typeface="仿宋" pitchFamily="49" charset="-122"/>
                <a:ea typeface="仿宋" pitchFamily="49" charset="-122"/>
              </a:rPr>
              <a:t>植被覆盖率提高，受植被阻挡，地表径流</a:t>
            </a:r>
            <a:r>
              <a:rPr lang="zh-CN" altLang="en-US" sz="2100" b="1" dirty="0">
                <a:solidFill>
                  <a:srgbClr val="FF0000"/>
                </a:solidFill>
                <a:latin typeface="仿宋" pitchFamily="49" charset="-122"/>
                <a:ea typeface="仿宋" pitchFamily="49" charset="-122"/>
              </a:rPr>
              <a:t>流速</a:t>
            </a:r>
            <a:r>
              <a:rPr lang="zh-CN" altLang="en-US" sz="2100" b="1" dirty="0">
                <a:latin typeface="仿宋" pitchFamily="49" charset="-122"/>
                <a:ea typeface="仿宋" pitchFamily="49" charset="-122"/>
              </a:rPr>
              <a:t>减慢，</a:t>
            </a:r>
            <a:r>
              <a:rPr lang="zh-CN" altLang="en-US" sz="2100" b="1" dirty="0">
                <a:solidFill>
                  <a:srgbClr val="FF0000"/>
                </a:solidFill>
                <a:latin typeface="仿宋" pitchFamily="49" charset="-122"/>
                <a:ea typeface="仿宋" pitchFamily="49" charset="-122"/>
              </a:rPr>
              <a:t>下渗</a:t>
            </a:r>
            <a:r>
              <a:rPr lang="zh-CN" altLang="en-US" sz="2100" b="1" dirty="0">
                <a:latin typeface="仿宋" pitchFamily="49" charset="-122"/>
                <a:ea typeface="仿宋" pitchFamily="49" charset="-122"/>
              </a:rPr>
              <a:t>增加，</a:t>
            </a:r>
            <a:r>
              <a:rPr lang="zh-CN" altLang="en-US" sz="2100" b="1" dirty="0">
                <a:solidFill>
                  <a:srgbClr val="FF0000"/>
                </a:solidFill>
                <a:latin typeface="仿宋" pitchFamily="49" charset="-122"/>
                <a:ea typeface="仿宋" pitchFamily="49" charset="-122"/>
              </a:rPr>
              <a:t>地表径流</a:t>
            </a:r>
            <a:r>
              <a:rPr lang="zh-CN" altLang="en-US" sz="2100" b="1" dirty="0">
                <a:latin typeface="仿宋" pitchFamily="49" charset="-122"/>
                <a:ea typeface="仿宋" pitchFamily="49" charset="-122"/>
              </a:rPr>
              <a:t>减少，</a:t>
            </a:r>
            <a:r>
              <a:rPr lang="zh-CN" altLang="en-US" sz="2100" b="1" dirty="0">
                <a:solidFill>
                  <a:srgbClr val="FF0000"/>
                </a:solidFill>
                <a:latin typeface="仿宋" pitchFamily="49" charset="-122"/>
                <a:ea typeface="仿宋" pitchFamily="49" charset="-122"/>
              </a:rPr>
              <a:t>地下径流</a:t>
            </a:r>
            <a:r>
              <a:rPr lang="zh-CN" altLang="en-US" sz="2100" b="1" dirty="0">
                <a:latin typeface="仿宋" pitchFamily="49" charset="-122"/>
                <a:ea typeface="仿宋" pitchFamily="49" charset="-122"/>
              </a:rPr>
              <a:t>增加；</a:t>
            </a:r>
            <a:r>
              <a:rPr lang="zh-CN" altLang="en-US" sz="2100" b="1" dirty="0">
                <a:solidFill>
                  <a:srgbClr val="FF0000"/>
                </a:solidFill>
                <a:latin typeface="仿宋" pitchFamily="49" charset="-122"/>
                <a:ea typeface="仿宋" pitchFamily="49" charset="-122"/>
              </a:rPr>
              <a:t>蒸发（蒸腾）</a:t>
            </a:r>
            <a:r>
              <a:rPr lang="zh-CN" altLang="en-US" sz="2100" b="1" dirty="0">
                <a:latin typeface="仿宋" pitchFamily="49" charset="-122"/>
                <a:ea typeface="仿宋" pitchFamily="49" charset="-122"/>
              </a:rPr>
              <a:t>增强，水汽增加</a:t>
            </a:r>
            <a:r>
              <a:rPr lang="zh-CN" altLang="en-US" sz="2100" b="1" dirty="0">
                <a:solidFill>
                  <a:srgbClr val="FF0000"/>
                </a:solidFill>
                <a:latin typeface="仿宋" pitchFamily="49" charset="-122"/>
                <a:ea typeface="仿宋" pitchFamily="49" charset="-122"/>
              </a:rPr>
              <a:t>降水</a:t>
            </a:r>
            <a:r>
              <a:rPr lang="zh-CN" altLang="en-US" sz="2100" b="1" dirty="0">
                <a:latin typeface="仿宋" pitchFamily="49" charset="-122"/>
                <a:ea typeface="仿宋" pitchFamily="49" charset="-122"/>
              </a:rPr>
              <a:t>可能增多。</a:t>
            </a:r>
          </a:p>
        </p:txBody>
      </p:sp>
      <p:pic>
        <p:nvPicPr>
          <p:cNvPr id="15364" name="图片 4"/>
          <p:cNvPicPr>
            <a:picLocks noChangeAspect="1" noChangeArrowheads="1"/>
          </p:cNvPicPr>
          <p:nvPr>
            <p:custDataLst>
              <p:tags r:id="rId3"/>
            </p:custDataLst>
          </p:nvPr>
        </p:nvPicPr>
        <p:blipFill>
          <a:blip r:embed="rId6" cstate="print"/>
          <a:srcRect l="1440" r="1244"/>
          <a:stretch>
            <a:fillRect/>
          </a:stretch>
        </p:blipFill>
        <p:spPr bwMode="auto">
          <a:xfrm>
            <a:off x="683419" y="573881"/>
            <a:ext cx="6912769" cy="2409825"/>
          </a:xfrm>
          <a:prstGeom prst="rect">
            <a:avLst/>
          </a:prstGeom>
          <a:noFill/>
          <a:ln w="9525" algn="ctr">
            <a:noFill/>
            <a:miter lim="800000"/>
            <a:headEnd/>
            <a:tailEnd/>
          </a:ln>
        </p:spPr>
      </p:pic>
      <p:sp>
        <p:nvSpPr>
          <p:cNvPr id="14343" name="矩形 1"/>
          <p:cNvSpPr/>
          <p:nvPr>
            <p:custDataLst>
              <p:tags r:id="rId4"/>
            </p:custDataLst>
          </p:nvPr>
        </p:nvSpPr>
        <p:spPr>
          <a:xfrm>
            <a:off x="259557" y="3940969"/>
            <a:ext cx="223459" cy="392415"/>
          </a:xfrm>
          <a:prstGeom prst="rect">
            <a:avLst/>
          </a:prstGeom>
          <a:noFill/>
          <a:ln>
            <a:noFill/>
            <a:miter lim="800000"/>
          </a:ln>
        </p:spPr>
        <p:txBody>
          <a:bodyPr wrap="none" lIns="68580" tIns="34290" rIns="68580" bIns="34290">
            <a:spAutoFit/>
          </a:bodyPr>
          <a:lstStyle/>
          <a:p>
            <a:pPr eaLnBrk="0" hangingPunct="0"/>
            <a:r>
              <a:rPr lang="zh-CN" altLang="en-US" sz="2100" b="1" dirty="0">
                <a:solidFill>
                  <a:srgbClr val="C00000"/>
                </a:solidFill>
                <a:latin typeface="Verdana"/>
                <a:ea typeface="宋体" charset="-122"/>
              </a:rPr>
              <a:t>⭐</a:t>
            </a:r>
            <a:endParaRPr lang="en-US" altLang="zh-CN" sz="2100" b="1" dirty="0">
              <a:latin typeface="仿宋" pitchFamily="49" charset="-122"/>
              <a:ea typeface="仿宋" pitchFamily="49" charset="-122"/>
            </a:endParaRPr>
          </a:p>
        </p:txBody>
      </p:sp>
      <p:sp>
        <p:nvSpPr>
          <p:cNvPr id="8" name="TextBox 7"/>
          <p:cNvSpPr txBox="1"/>
          <p:nvPr/>
        </p:nvSpPr>
        <p:spPr>
          <a:xfrm>
            <a:off x="1115616" y="100729"/>
            <a:ext cx="6630315" cy="496298"/>
          </a:xfrm>
          <a:prstGeom prst="rect">
            <a:avLst/>
          </a:prstGeom>
          <a:noFill/>
        </p:spPr>
        <p:txBody>
          <a:bodyPr wrap="square" lIns="34296" tIns="17149" rIns="34296" bIns="17149" rtlCol="0">
            <a:spAutoFit/>
          </a:bodyPr>
          <a:lstStyle/>
          <a:p>
            <a:pPr algn="ctr"/>
            <a:r>
              <a:rPr lang="zh-CN" altLang="en-US" sz="3000" dirty="0" smtClean="0">
                <a:solidFill>
                  <a:srgbClr val="FF0000"/>
                </a:solidFill>
                <a:latin typeface="黑体" pitchFamily="49" charset="-122"/>
                <a:ea typeface="黑体" pitchFamily="49" charset="-122"/>
              </a:rPr>
              <a:t>植被对</a:t>
            </a:r>
            <a:r>
              <a:rPr lang="zh-CN" altLang="en-US" sz="3000" dirty="0">
                <a:solidFill>
                  <a:srgbClr val="FF0000"/>
                </a:solidFill>
                <a:latin typeface="黑体" pitchFamily="49" charset="-122"/>
                <a:ea typeface="黑体" pitchFamily="49" charset="-122"/>
              </a:rPr>
              <a:t>水循环的</a:t>
            </a:r>
            <a:r>
              <a:rPr lang="zh-CN" altLang="en-US" sz="3000" dirty="0" smtClean="0">
                <a:solidFill>
                  <a:srgbClr val="FF0000"/>
                </a:solidFill>
                <a:latin typeface="黑体" pitchFamily="49" charset="-122"/>
                <a:ea typeface="黑体" pitchFamily="49" charset="-122"/>
              </a:rPr>
              <a:t>影响</a:t>
            </a:r>
            <a:endParaRPr lang="zh-CN" altLang="en-US" sz="3000"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421279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additive="base">
                                        <p:cTn id="7" dur="500" fill="hold"/>
                                        <p:tgtEl>
                                          <p:spTgt spid="15363"/>
                                        </p:tgtEl>
                                        <p:attrNameLst>
                                          <p:attrName>ppt_x</p:attrName>
                                        </p:attrNameLst>
                                      </p:cBhvr>
                                      <p:tavLst>
                                        <p:tav tm="0">
                                          <p:val>
                                            <p:strVal val="#ppt_x"/>
                                          </p:val>
                                        </p:tav>
                                        <p:tav tm="100000">
                                          <p:val>
                                            <p:strVal val="#ppt_x"/>
                                          </p:val>
                                        </p:tav>
                                      </p:tavLst>
                                    </p:anim>
                                    <p:anim calcmode="lin" valueType="num">
                                      <p:cBhvr additive="base">
                                        <p:cTn id="8" dur="500" fill="hold"/>
                                        <p:tgtEl>
                                          <p:spTgt spid="153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b="50000"/>
          <a:stretch>
            <a:fillRect/>
          </a:stretch>
        </p:blipFill>
        <p:spPr>
          <a:xfrm>
            <a:off x="323527" y="1995686"/>
            <a:ext cx="3973051" cy="2592288"/>
          </a:xfrm>
          <a:prstGeom prst="rect">
            <a:avLst/>
          </a:prstGeom>
        </p:spPr>
      </p:pic>
      <p:grpSp>
        <p:nvGrpSpPr>
          <p:cNvPr id="5" name="组合 10"/>
          <p:cNvGrpSpPr/>
          <p:nvPr/>
        </p:nvGrpSpPr>
        <p:grpSpPr>
          <a:xfrm>
            <a:off x="107504" y="972437"/>
            <a:ext cx="3600400" cy="594066"/>
            <a:chOff x="4643278" y="2681780"/>
            <a:chExt cx="6796936" cy="1872421"/>
          </a:xfrm>
        </p:grpSpPr>
        <p:sp>
          <p:nvSpPr>
            <p:cNvPr id="6" name="椭圆 5"/>
            <p:cNvSpPr/>
            <p:nvPr/>
          </p:nvSpPr>
          <p:spPr>
            <a:xfrm>
              <a:off x="4643278" y="3474418"/>
              <a:ext cx="447569" cy="720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t>1</a:t>
              </a:r>
              <a:endParaRPr lang="zh-CN" altLang="en-US" sz="1400"/>
            </a:p>
          </p:txBody>
        </p:sp>
        <p:sp>
          <p:nvSpPr>
            <p:cNvPr id="7" name="圆角矩形 6"/>
            <p:cNvSpPr/>
            <p:nvPr/>
          </p:nvSpPr>
          <p:spPr>
            <a:xfrm>
              <a:off x="5266287" y="2681780"/>
              <a:ext cx="6173927" cy="187242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itchFamily="49" charset="-122"/>
                  <a:ea typeface="黑体" pitchFamily="49" charset="-122"/>
                </a:rPr>
                <a:t>植被破坏对水循环的影响</a:t>
              </a:r>
              <a:endParaRPr lang="zh-CN" altLang="en-US" sz="2000" dirty="0">
                <a:latin typeface="黑体" pitchFamily="49" charset="-122"/>
                <a:ea typeface="黑体" pitchFamily="49" charset="-122"/>
              </a:endParaRPr>
            </a:p>
          </p:txBody>
        </p:sp>
      </p:grpSp>
      <p:sp>
        <p:nvSpPr>
          <p:cNvPr id="8" name="TextBox 7"/>
          <p:cNvSpPr txBox="1"/>
          <p:nvPr/>
        </p:nvSpPr>
        <p:spPr>
          <a:xfrm>
            <a:off x="1938129" y="141480"/>
            <a:ext cx="6630315" cy="496298"/>
          </a:xfrm>
          <a:prstGeom prst="rect">
            <a:avLst/>
          </a:prstGeom>
          <a:noFill/>
        </p:spPr>
        <p:txBody>
          <a:bodyPr wrap="square" lIns="34296" tIns="17149" rIns="34296" bIns="17149" rtlCol="0">
            <a:spAutoFit/>
          </a:bodyPr>
          <a:lstStyle/>
          <a:p>
            <a:pPr algn="ctr"/>
            <a:r>
              <a:rPr lang="zh-CN" altLang="en-US" sz="3000" dirty="0">
                <a:solidFill>
                  <a:srgbClr val="FF0000"/>
                </a:solidFill>
                <a:latin typeface="黑体" pitchFamily="49" charset="-122"/>
                <a:ea typeface="黑体" pitchFamily="49" charset="-122"/>
              </a:rPr>
              <a:t>植被破坏与恢复对水循环的影响分析</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t="52720"/>
          <a:stretch>
            <a:fillRect/>
          </a:stretch>
        </p:blipFill>
        <p:spPr>
          <a:xfrm>
            <a:off x="5004048" y="1817433"/>
            <a:ext cx="3773669" cy="2610290"/>
          </a:xfrm>
          <a:prstGeom prst="rect">
            <a:avLst/>
          </a:prstGeom>
        </p:spPr>
      </p:pic>
      <p:grpSp>
        <p:nvGrpSpPr>
          <p:cNvPr id="10" name="组合 10"/>
          <p:cNvGrpSpPr/>
          <p:nvPr/>
        </p:nvGrpSpPr>
        <p:grpSpPr>
          <a:xfrm>
            <a:off x="4785988" y="994510"/>
            <a:ext cx="4135717" cy="699980"/>
            <a:chOff x="4643278" y="3474418"/>
            <a:chExt cx="7999676" cy="720000"/>
          </a:xfrm>
          <a:solidFill>
            <a:srgbClr val="00B050"/>
          </a:solidFill>
        </p:grpSpPr>
        <p:sp>
          <p:nvSpPr>
            <p:cNvPr id="11" name="椭圆 10"/>
            <p:cNvSpPr/>
            <p:nvPr/>
          </p:nvSpPr>
          <p:spPr>
            <a:xfrm>
              <a:off x="4643278" y="3474418"/>
              <a:ext cx="447569" cy="720000"/>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2" name="圆角矩形 11"/>
            <p:cNvSpPr/>
            <p:nvPr/>
          </p:nvSpPr>
          <p:spPr>
            <a:xfrm>
              <a:off x="5579302" y="3474418"/>
              <a:ext cx="7063652" cy="508235"/>
            </a:xfrm>
            <a:prstGeom prst="round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itchFamily="49" charset="-122"/>
                  <a:ea typeface="黑体" pitchFamily="49" charset="-122"/>
                </a:rPr>
                <a:t>植被恢复对水循环的影响</a:t>
              </a:r>
              <a:endParaRPr lang="zh-CN" altLang="en-US" sz="2400" dirty="0">
                <a:latin typeface="黑体" pitchFamily="49" charset="-122"/>
                <a:ea typeface="黑体" pitchFamily="49" charset="-122"/>
              </a:endParaRPr>
            </a:p>
          </p:txBody>
        </p:sp>
      </p:grpSp>
    </p:spTree>
    <p:extLst>
      <p:ext uri="{BB962C8B-B14F-4D97-AF65-F5344CB8AC3E}">
        <p14:creationId xmlns:p14="http://schemas.microsoft.com/office/powerpoint/2010/main" val="1756564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表格 4"/>
          <p:cNvGraphicFramePr>
            <a:graphicFrameLocks noGrp="1"/>
          </p:cNvGraphicFramePr>
          <p:nvPr/>
        </p:nvGraphicFramePr>
        <p:xfrm>
          <a:off x="250826" y="1653778"/>
          <a:ext cx="8208963" cy="2100266"/>
        </p:xfrm>
        <a:graphic>
          <a:graphicData uri="http://schemas.openxmlformats.org/drawingml/2006/table">
            <a:tbl>
              <a:tblPr/>
              <a:tblGrid>
                <a:gridCol w="1295400"/>
                <a:gridCol w="2089150"/>
                <a:gridCol w="1655763"/>
                <a:gridCol w="3168650"/>
              </a:tblGrid>
              <a:tr h="300038">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zh-CN" sz="1500" b="1" i="0" u="none" strike="noStrike" cap="none" normalizeH="0" baseline="0" smtClean="0">
                          <a:ln>
                            <a:noFill/>
                          </a:ln>
                          <a:solidFill>
                            <a:srgbClr val="080808"/>
                          </a:solidFill>
                          <a:effectLst/>
                          <a:latin typeface="Arial" charset="0"/>
                          <a:ea typeface="微软雅黑" pitchFamily="34" charset="-122"/>
                        </a:rPr>
                        <a:t>降水序号</a:t>
                      </a:r>
                      <a:endParaRPr kumimoji="0" 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zh-CN" sz="1500" b="1" i="0" u="none" strike="noStrike" cap="none" normalizeH="0" baseline="0" smtClean="0">
                          <a:ln>
                            <a:noFill/>
                          </a:ln>
                          <a:solidFill>
                            <a:srgbClr val="080808"/>
                          </a:solidFill>
                          <a:effectLst/>
                          <a:latin typeface="Arial" charset="0"/>
                          <a:ea typeface="微软雅黑" pitchFamily="34" charset="-122"/>
                        </a:rPr>
                        <a:t>降水历时（天）</a:t>
                      </a:r>
                      <a:endParaRPr kumimoji="0" 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zh-CN" sz="1500" b="1" i="0" u="none" strike="noStrike" cap="none" normalizeH="0" baseline="0" smtClean="0">
                          <a:ln>
                            <a:noFill/>
                          </a:ln>
                          <a:solidFill>
                            <a:srgbClr val="080808"/>
                          </a:solidFill>
                          <a:effectLst/>
                          <a:latin typeface="Arial" charset="0"/>
                          <a:ea typeface="微软雅黑" pitchFamily="34" charset="-122"/>
                        </a:rPr>
                        <a:t>降水量</a:t>
                      </a:r>
                      <a:r>
                        <a:rPr kumimoji="0" lang="en-US" altLang="zh-CN" sz="1500" b="1" i="0" u="none" strike="noStrike" cap="none" normalizeH="0" baseline="0" smtClean="0">
                          <a:ln>
                            <a:noFill/>
                          </a:ln>
                          <a:solidFill>
                            <a:srgbClr val="080808"/>
                          </a:solidFill>
                          <a:effectLst/>
                          <a:latin typeface="Arial" charset="0"/>
                          <a:ea typeface="微软雅黑" pitchFamily="34" charset="-122"/>
                        </a:rPr>
                        <a:t>/mm</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zh-CN" sz="1500" b="1" i="0" u="none" strike="noStrike" cap="none" normalizeH="0" baseline="0" smtClean="0">
                          <a:ln>
                            <a:noFill/>
                          </a:ln>
                          <a:solidFill>
                            <a:srgbClr val="080808"/>
                          </a:solidFill>
                          <a:effectLst/>
                          <a:latin typeface="Arial" charset="0"/>
                          <a:ea typeface="微软雅黑" pitchFamily="34" charset="-122"/>
                        </a:rPr>
                        <a:t>汾川河洪峰情况</a:t>
                      </a:r>
                      <a:endParaRPr kumimoji="0" 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1</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2</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53．0</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zh-CN" sz="1500" b="1" i="0" u="none" strike="noStrike" cap="none" normalizeH="0" baseline="0" smtClean="0">
                          <a:ln>
                            <a:noFill/>
                          </a:ln>
                          <a:solidFill>
                            <a:srgbClr val="080808"/>
                          </a:solidFill>
                          <a:effectLst/>
                          <a:latin typeface="Arial" charset="0"/>
                          <a:ea typeface="微软雅黑" pitchFamily="34" charset="-122"/>
                        </a:rPr>
                        <a:t>无明显洪峰</a:t>
                      </a:r>
                      <a:endParaRPr kumimoji="0" 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2</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4</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80．3</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zh-CN" sz="1500" b="1" i="0" u="none" strike="noStrike" cap="none" normalizeH="0" baseline="0" smtClean="0">
                          <a:ln>
                            <a:noFill/>
                          </a:ln>
                          <a:solidFill>
                            <a:srgbClr val="080808"/>
                          </a:solidFill>
                          <a:effectLst/>
                          <a:latin typeface="Arial" charset="0"/>
                          <a:ea typeface="微软雅黑" pitchFamily="34" charset="-122"/>
                        </a:rPr>
                        <a:t>无明显洪峰</a:t>
                      </a:r>
                      <a:endParaRPr kumimoji="0" 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3</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5</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100．1</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zh-CN" sz="1500" b="1" i="0" u="none" strike="noStrike" cap="none" normalizeH="0" baseline="0" smtClean="0">
                          <a:ln>
                            <a:noFill/>
                          </a:ln>
                          <a:solidFill>
                            <a:srgbClr val="080808"/>
                          </a:solidFill>
                          <a:effectLst/>
                          <a:latin typeface="Arial" charset="0"/>
                          <a:ea typeface="微软雅黑" pitchFamily="34" charset="-122"/>
                        </a:rPr>
                        <a:t>无明显洪峰</a:t>
                      </a:r>
                      <a:endParaRPr kumimoji="0" 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4</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2</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73．2</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zh-CN" sz="1500" b="1" i="0" u="none" strike="noStrike" cap="none" normalizeH="0" baseline="0" smtClean="0">
                          <a:ln>
                            <a:noFill/>
                          </a:ln>
                          <a:solidFill>
                            <a:srgbClr val="080808"/>
                          </a:solidFill>
                          <a:effectLst/>
                          <a:latin typeface="Arial" charset="0"/>
                          <a:ea typeface="微软雅黑" pitchFamily="34" charset="-122"/>
                        </a:rPr>
                        <a:t>无明显洪峰</a:t>
                      </a:r>
                      <a:endParaRPr kumimoji="0" 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5</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2</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90．7</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zh-CN" sz="1500" b="1" i="0" u="none" strike="noStrike" cap="none" normalizeH="0" baseline="0" smtClean="0">
                          <a:ln>
                            <a:noFill/>
                          </a:ln>
                          <a:solidFill>
                            <a:srgbClr val="080808"/>
                          </a:solidFill>
                          <a:effectLst/>
                          <a:latin typeface="Arial" charset="0"/>
                          <a:ea typeface="微软雅黑" pitchFamily="34" charset="-122"/>
                        </a:rPr>
                        <a:t>洪峰流量</a:t>
                      </a:r>
                      <a:r>
                        <a:rPr kumimoji="0" lang="en-US" altLang="zh-CN" sz="1500" b="1" i="0" u="none" strike="noStrike" cap="none" normalizeH="0" baseline="0" smtClean="0">
                          <a:ln>
                            <a:noFill/>
                          </a:ln>
                          <a:solidFill>
                            <a:srgbClr val="080808"/>
                          </a:solidFill>
                          <a:effectLst/>
                          <a:latin typeface="Arial" charset="0"/>
                          <a:ea typeface="微软雅黑" pitchFamily="34" charset="-122"/>
                        </a:rPr>
                        <a:t>346m</a:t>
                      </a:r>
                      <a:r>
                        <a:rPr kumimoji="0" lang="en-US" altLang="zh-CN" sz="1500" b="1" i="0" u="none" strike="noStrike" cap="none" normalizeH="0" baseline="30000" smtClean="0">
                          <a:ln>
                            <a:noFill/>
                          </a:ln>
                          <a:solidFill>
                            <a:srgbClr val="080808"/>
                          </a:solidFill>
                          <a:effectLst/>
                          <a:latin typeface="Arial" charset="0"/>
                          <a:ea typeface="微软雅黑" pitchFamily="34" charset="-122"/>
                        </a:rPr>
                        <a:t>3</a:t>
                      </a:r>
                      <a:r>
                        <a:rPr kumimoji="0" lang="en-US" altLang="zh-CN" sz="1500" b="1" i="0" u="none" strike="noStrike" cap="none" normalizeH="0" baseline="0" smtClean="0">
                          <a:ln>
                            <a:noFill/>
                          </a:ln>
                          <a:solidFill>
                            <a:srgbClr val="080808"/>
                          </a:solidFill>
                          <a:effectLst/>
                          <a:latin typeface="Arial" charset="0"/>
                          <a:ea typeface="微软雅黑" pitchFamily="34" charset="-122"/>
                        </a:rPr>
                        <a:t>/s</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038">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6</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2</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en-US" altLang="zh-CN" sz="1500" b="1" i="0" u="none" strike="noStrike" cap="none" normalizeH="0" baseline="0" smtClean="0">
                          <a:ln>
                            <a:noFill/>
                          </a:ln>
                          <a:solidFill>
                            <a:srgbClr val="080808"/>
                          </a:solidFill>
                          <a:effectLst/>
                          <a:latin typeface="Arial" charset="0"/>
                          <a:ea typeface="微软雅黑" pitchFamily="34" charset="-122"/>
                        </a:rPr>
                        <a:t>54．4</a:t>
                      </a:r>
                      <a:endParaRPr kumimoji="0" lang="zh-CN" altLang="zh-CN" sz="1500" b="1" i="0" u="none" strike="noStrike" cap="none" normalizeH="0" baseline="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Pct val="100000"/>
                        <a:buFontTx/>
                        <a:buNone/>
                        <a:tabLst/>
                      </a:pPr>
                      <a:r>
                        <a:rPr kumimoji="0" lang="zh-CN" sz="1500" b="1" i="0" u="none" strike="noStrike" cap="none" normalizeH="0" baseline="0" dirty="0" smtClean="0">
                          <a:ln>
                            <a:noFill/>
                          </a:ln>
                          <a:solidFill>
                            <a:srgbClr val="080808"/>
                          </a:solidFill>
                          <a:effectLst/>
                          <a:latin typeface="Arial" charset="0"/>
                          <a:ea typeface="微软雅黑" pitchFamily="34" charset="-122"/>
                        </a:rPr>
                        <a:t>洪峰流量</a:t>
                      </a:r>
                      <a:r>
                        <a:rPr kumimoji="0" lang="en-US" altLang="zh-CN" sz="1500" b="1" i="0" u="none" strike="noStrike" cap="none" normalizeH="0" baseline="0" dirty="0" smtClean="0">
                          <a:ln>
                            <a:noFill/>
                          </a:ln>
                          <a:solidFill>
                            <a:srgbClr val="080808"/>
                          </a:solidFill>
                          <a:effectLst/>
                          <a:latin typeface="Arial" charset="0"/>
                          <a:ea typeface="微软雅黑" pitchFamily="34" charset="-122"/>
                        </a:rPr>
                        <a:t>1750m</a:t>
                      </a:r>
                      <a:r>
                        <a:rPr kumimoji="0" lang="en-US" altLang="zh-CN" sz="1500" b="1" i="0" u="none" strike="noStrike" cap="none" normalizeH="0" baseline="30000" dirty="0" smtClean="0">
                          <a:ln>
                            <a:noFill/>
                          </a:ln>
                          <a:solidFill>
                            <a:srgbClr val="080808"/>
                          </a:solidFill>
                          <a:effectLst/>
                          <a:latin typeface="Arial" charset="0"/>
                          <a:ea typeface="微软雅黑" pitchFamily="34" charset="-122"/>
                        </a:rPr>
                        <a:t>3</a:t>
                      </a:r>
                      <a:r>
                        <a:rPr kumimoji="0" lang="en-US" altLang="zh-CN" sz="1500" b="1" i="0" u="none" strike="noStrike" cap="none" normalizeH="0" baseline="0" dirty="0" smtClean="0">
                          <a:ln>
                            <a:noFill/>
                          </a:ln>
                          <a:solidFill>
                            <a:srgbClr val="080808"/>
                          </a:solidFill>
                          <a:effectLst/>
                          <a:latin typeface="Arial" charset="0"/>
                          <a:ea typeface="微软雅黑" pitchFamily="34" charset="-122"/>
                        </a:rPr>
                        <a:t>/s</a:t>
                      </a:r>
                      <a:endParaRPr kumimoji="0" lang="zh-CN" altLang="zh-CN" sz="1500" b="1" i="0" u="none" strike="noStrike" cap="none" normalizeH="0" baseline="0" dirty="0" smtClean="0">
                        <a:ln>
                          <a:noFill/>
                        </a:ln>
                        <a:solidFill>
                          <a:srgbClr val="080808"/>
                        </a:solidFill>
                        <a:effectLst/>
                        <a:latin typeface="Calibri" pitchFamily="34" charset="0"/>
                        <a:ea typeface="微软雅黑" pitchFamily="34" charset="-122"/>
                      </a:endParaRPr>
                    </a:p>
                  </a:txBody>
                  <a:tcPr marL="68580" marR="68580" marT="35719" marB="3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404" name="矩形 6"/>
          <p:cNvSpPr>
            <a:spLocks noChangeArrowheads="1"/>
          </p:cNvSpPr>
          <p:nvPr/>
        </p:nvSpPr>
        <p:spPr bwMode="auto">
          <a:xfrm>
            <a:off x="107950" y="0"/>
            <a:ext cx="9036050" cy="1938992"/>
          </a:xfrm>
          <a:prstGeom prst="rect">
            <a:avLst/>
          </a:prstGeom>
          <a:noFill/>
          <a:ln w="9525" algn="ctr">
            <a:noFill/>
            <a:miter lim="800000"/>
            <a:headEnd/>
            <a:tailEnd/>
          </a:ln>
        </p:spPr>
        <p:txBody>
          <a:bodyPr>
            <a:spAutoFit/>
          </a:bodyPr>
          <a:lstStyle/>
          <a:p>
            <a:pPr eaLnBrk="0" hangingPunct="0"/>
            <a:r>
              <a:rPr lang="zh-CN" altLang="zh-CN" sz="2400">
                <a:solidFill>
                  <a:srgbClr val="FF0000"/>
                </a:solidFill>
                <a:latin typeface="Calibri" pitchFamily="34" charset="0"/>
                <a:ea typeface="微软雅黑" pitchFamily="34" charset="-122"/>
              </a:rPr>
              <a:t>（</a:t>
            </a:r>
            <a:r>
              <a:rPr lang="en-US" altLang="zh-CN" sz="2400">
                <a:solidFill>
                  <a:srgbClr val="FF0000"/>
                </a:solidFill>
                <a:latin typeface="Calibri" pitchFamily="34" charset="0"/>
                <a:ea typeface="微软雅黑" pitchFamily="34" charset="-122"/>
              </a:rPr>
              <a:t>2018</a:t>
            </a:r>
            <a:r>
              <a:rPr lang="zh-CN" altLang="en-US" sz="2400">
                <a:solidFill>
                  <a:srgbClr val="FF0000"/>
                </a:solidFill>
                <a:latin typeface="Calibri" pitchFamily="34" charset="0"/>
                <a:ea typeface="微软雅黑" pitchFamily="34" charset="-122"/>
              </a:rPr>
              <a:t>全国卷</a:t>
            </a:r>
            <a:r>
              <a:rPr lang="en-US" altLang="zh-CN" sz="2400">
                <a:solidFill>
                  <a:srgbClr val="FF0000"/>
                </a:solidFill>
                <a:latin typeface="Calibri" pitchFamily="34" charset="0"/>
                <a:ea typeface="微软雅黑" pitchFamily="34" charset="-122"/>
              </a:rPr>
              <a:t>2</a:t>
            </a:r>
            <a:r>
              <a:rPr lang="zh-CN" altLang="en-US" sz="2400">
                <a:solidFill>
                  <a:srgbClr val="FF0000"/>
                </a:solidFill>
                <a:latin typeface="Calibri" pitchFamily="34" charset="0"/>
                <a:ea typeface="微软雅黑" pitchFamily="34" charset="-122"/>
              </a:rPr>
              <a:t>）</a:t>
            </a:r>
            <a:r>
              <a:rPr lang="zh-CN" altLang="en-US" sz="2400">
                <a:solidFill>
                  <a:srgbClr val="080808"/>
                </a:solidFill>
                <a:latin typeface="楷体" pitchFamily="49" charset="-122"/>
                <a:ea typeface="微软雅黑" pitchFamily="34" charset="-122"/>
              </a:rPr>
              <a:t>地处黄土高原的汾川河流域多年来植被覆盖率大幅度提高。</a:t>
            </a:r>
            <a:r>
              <a:rPr lang="en-US" altLang="zh-CN" sz="2400">
                <a:solidFill>
                  <a:srgbClr val="080808"/>
                </a:solidFill>
                <a:latin typeface="Calibri" pitchFamily="34" charset="0"/>
                <a:ea typeface="微软雅黑" pitchFamily="34" charset="-122"/>
              </a:rPr>
              <a:t>2013</a:t>
            </a:r>
            <a:r>
              <a:rPr lang="zh-CN" altLang="en-US" sz="2400">
                <a:solidFill>
                  <a:srgbClr val="080808"/>
                </a:solidFill>
                <a:latin typeface="楷体" pitchFamily="49" charset="-122"/>
                <a:ea typeface="微软雅黑" pitchFamily="34" charset="-122"/>
              </a:rPr>
              <a:t>年</a:t>
            </a:r>
            <a:r>
              <a:rPr lang="en-US" altLang="zh-CN" sz="2400">
                <a:solidFill>
                  <a:srgbClr val="080808"/>
                </a:solidFill>
                <a:latin typeface="Calibri" pitchFamily="34" charset="0"/>
                <a:ea typeface="微软雅黑" pitchFamily="34" charset="-122"/>
              </a:rPr>
              <a:t>7</a:t>
            </a:r>
            <a:r>
              <a:rPr lang="zh-CN" altLang="en-US" sz="2400">
                <a:solidFill>
                  <a:srgbClr val="080808"/>
                </a:solidFill>
                <a:latin typeface="楷体" pitchFamily="49" charset="-122"/>
                <a:ea typeface="微软雅黑" pitchFamily="34" charset="-122"/>
              </a:rPr>
              <a:t>月，汾川河流域降水异常增多，表</a:t>
            </a:r>
            <a:r>
              <a:rPr lang="en-US" altLang="zh-CN" sz="2400">
                <a:solidFill>
                  <a:srgbClr val="080808"/>
                </a:solidFill>
                <a:latin typeface="Calibri" pitchFamily="34" charset="0"/>
                <a:ea typeface="微软雅黑" pitchFamily="34" charset="-122"/>
              </a:rPr>
              <a:t>1</a:t>
            </a:r>
            <a:r>
              <a:rPr lang="zh-CN" altLang="en-US" sz="2400">
                <a:solidFill>
                  <a:srgbClr val="080808"/>
                </a:solidFill>
                <a:latin typeface="楷体" pitchFamily="49" charset="-122"/>
                <a:ea typeface="微软雅黑" pitchFamily="34" charset="-122"/>
              </a:rPr>
              <a:t>为当月</a:t>
            </a:r>
            <a:r>
              <a:rPr lang="en-US" altLang="zh-CN" sz="2400">
                <a:solidFill>
                  <a:srgbClr val="080808"/>
                </a:solidFill>
                <a:latin typeface="Calibri" pitchFamily="34" charset="0"/>
                <a:ea typeface="微软雅黑" pitchFamily="34" charset="-122"/>
              </a:rPr>
              <a:t>6</a:t>
            </a:r>
            <a:r>
              <a:rPr lang="zh-CN" altLang="en-US" sz="2400">
                <a:solidFill>
                  <a:srgbClr val="080808"/>
                </a:solidFill>
                <a:latin typeface="楷体" pitchFamily="49" charset="-122"/>
                <a:ea typeface="微软雅黑" pitchFamily="34" charset="-122"/>
              </a:rPr>
              <a:t>次降水过程的时长、降水量和汾川河洪峰情况。第</a:t>
            </a:r>
            <a:r>
              <a:rPr lang="en-US" altLang="zh-CN" sz="2400">
                <a:solidFill>
                  <a:srgbClr val="080808"/>
                </a:solidFill>
                <a:latin typeface="Calibri" pitchFamily="34" charset="0"/>
                <a:ea typeface="微软雅黑" pitchFamily="34" charset="-122"/>
              </a:rPr>
              <a:t>5</a:t>
            </a:r>
            <a:r>
              <a:rPr lang="zh-CN" altLang="en-US" sz="2400">
                <a:solidFill>
                  <a:srgbClr val="080808"/>
                </a:solidFill>
                <a:latin typeface="楷体" pitchFamily="49" charset="-122"/>
                <a:ea typeface="微软雅黑" pitchFamily="34" charset="-122"/>
              </a:rPr>
              <a:t>次降水形成的洪水含沙量低，第</a:t>
            </a:r>
            <a:r>
              <a:rPr lang="en-US" altLang="zh-CN" sz="2400">
                <a:solidFill>
                  <a:srgbClr val="080808"/>
                </a:solidFill>
                <a:latin typeface="Calibri" pitchFamily="34" charset="0"/>
                <a:ea typeface="微软雅黑" pitchFamily="34" charset="-122"/>
              </a:rPr>
              <a:t>6</a:t>
            </a:r>
            <a:r>
              <a:rPr lang="zh-CN" altLang="en-US" sz="2400">
                <a:solidFill>
                  <a:srgbClr val="080808"/>
                </a:solidFill>
                <a:latin typeface="楷体" pitchFamily="49" charset="-122"/>
                <a:ea typeface="微软雅黑" pitchFamily="34" charset="-122"/>
              </a:rPr>
              <a:t>次降水形成的洪水含沙量极高。据此完成下面小题</a:t>
            </a:r>
            <a:endParaRPr lang="zh-CN" altLang="en-US" sz="2400">
              <a:solidFill>
                <a:srgbClr val="080808"/>
              </a:solidFill>
              <a:ea typeface="微软雅黑" pitchFamily="34" charset="-122"/>
            </a:endParaRPr>
          </a:p>
        </p:txBody>
      </p:sp>
      <p:sp>
        <p:nvSpPr>
          <p:cNvPr id="15405" name="矩形 1"/>
          <p:cNvSpPr/>
          <p:nvPr/>
        </p:nvSpPr>
        <p:spPr>
          <a:xfrm>
            <a:off x="247651" y="4083844"/>
            <a:ext cx="8486775" cy="830997"/>
          </a:xfrm>
          <a:prstGeom prst="rect">
            <a:avLst/>
          </a:prstGeom>
          <a:noFill/>
          <a:ln>
            <a:noFill/>
            <a:miter lim="800000"/>
          </a:ln>
        </p:spPr>
        <p:txBody>
          <a:bodyPr>
            <a:spAutoFit/>
          </a:bodyPr>
          <a:lstStyle/>
          <a:p>
            <a:pPr eaLnBrk="0" hangingPunct="0"/>
            <a:r>
              <a:rPr lang="en-US" altLang="zh-CN" sz="2400">
                <a:solidFill>
                  <a:srgbClr val="080808"/>
                </a:solidFill>
                <a:latin typeface="微软雅黑" pitchFamily="34" charset="-122"/>
                <a:ea typeface="微软雅黑" pitchFamily="34" charset="-122"/>
              </a:rPr>
              <a:t>6. </a:t>
            </a:r>
            <a:r>
              <a:rPr lang="zh-CN" altLang="en-US" sz="2400">
                <a:solidFill>
                  <a:srgbClr val="080808"/>
                </a:solidFill>
                <a:latin typeface="微软雅黑" pitchFamily="34" charset="-122"/>
                <a:ea typeface="微软雅黑" pitchFamily="34" charset="-122"/>
              </a:rPr>
              <a:t>第</a:t>
            </a:r>
            <a:r>
              <a:rPr lang="en-US" altLang="zh-CN" sz="2400">
                <a:solidFill>
                  <a:srgbClr val="080808"/>
                </a:solidFill>
                <a:latin typeface="Calibri" pitchFamily="34" charset="0"/>
                <a:ea typeface="微软雅黑" pitchFamily="34" charset="-122"/>
              </a:rPr>
              <a:t>6</a:t>
            </a:r>
            <a:r>
              <a:rPr lang="zh-CN" altLang="en-US" sz="2400">
                <a:solidFill>
                  <a:srgbClr val="080808"/>
                </a:solidFill>
                <a:latin typeface="微软雅黑" pitchFamily="34" charset="-122"/>
                <a:ea typeface="微软雅黑" pitchFamily="34" charset="-122"/>
              </a:rPr>
              <a:t>次降水产生的洪水含沙量极高，其泥沙主要源于</a:t>
            </a:r>
            <a:endParaRPr lang="zh-CN" altLang="en-US" sz="2400">
              <a:solidFill>
                <a:srgbClr val="080808"/>
              </a:solidFill>
              <a:ea typeface="微软雅黑" pitchFamily="34" charset="-122"/>
            </a:endParaRPr>
          </a:p>
          <a:p>
            <a:pPr eaLnBrk="0" hangingPunct="0"/>
            <a:r>
              <a:rPr lang="en-US" altLang="zh-CN" sz="2400">
                <a:solidFill>
                  <a:srgbClr val="080808"/>
                </a:solidFill>
                <a:latin typeface="微软雅黑" pitchFamily="34" charset="-122"/>
                <a:ea typeface="微软雅黑" pitchFamily="34" charset="-122"/>
              </a:rPr>
              <a:t>A. </a:t>
            </a:r>
            <a:r>
              <a:rPr lang="zh-CN" altLang="en-US" sz="2400">
                <a:solidFill>
                  <a:srgbClr val="080808"/>
                </a:solidFill>
                <a:latin typeface="微软雅黑" pitchFamily="34" charset="-122"/>
                <a:ea typeface="微软雅黑" pitchFamily="34" charset="-122"/>
              </a:rPr>
              <a:t>河床 </a:t>
            </a:r>
            <a:r>
              <a:rPr lang="zh-CN" altLang="en-US" sz="2400">
                <a:solidFill>
                  <a:srgbClr val="080808"/>
                </a:solidFill>
                <a:latin typeface="Calibri" pitchFamily="34" charset="0"/>
                <a:ea typeface="微软雅黑" pitchFamily="34" charset="-122"/>
              </a:rPr>
              <a:t>   </a:t>
            </a:r>
            <a:r>
              <a:rPr lang="en-US" altLang="zh-CN" sz="2400">
                <a:solidFill>
                  <a:srgbClr val="080808"/>
                </a:solidFill>
                <a:latin typeface="微软雅黑" pitchFamily="34" charset="-122"/>
                <a:ea typeface="微软雅黑" pitchFamily="34" charset="-122"/>
              </a:rPr>
              <a:t>B. </a:t>
            </a:r>
            <a:r>
              <a:rPr lang="zh-CN" altLang="en-US" sz="2400">
                <a:solidFill>
                  <a:srgbClr val="080808"/>
                </a:solidFill>
                <a:latin typeface="微软雅黑" pitchFamily="34" charset="-122"/>
                <a:ea typeface="微软雅黑" pitchFamily="34" charset="-122"/>
              </a:rPr>
              <a:t>沟谷 </a:t>
            </a:r>
            <a:r>
              <a:rPr lang="zh-CN" altLang="en-US" sz="2400">
                <a:solidFill>
                  <a:srgbClr val="080808"/>
                </a:solidFill>
                <a:latin typeface="Calibri" pitchFamily="34" charset="0"/>
                <a:ea typeface="微软雅黑" pitchFamily="34" charset="-122"/>
              </a:rPr>
              <a:t>   </a:t>
            </a:r>
            <a:r>
              <a:rPr lang="en-US" altLang="zh-CN" sz="2400">
                <a:solidFill>
                  <a:srgbClr val="080808"/>
                </a:solidFill>
                <a:latin typeface="微软雅黑" pitchFamily="34" charset="-122"/>
                <a:ea typeface="微软雅黑" pitchFamily="34" charset="-122"/>
              </a:rPr>
              <a:t>C. </a:t>
            </a:r>
            <a:r>
              <a:rPr lang="zh-CN" altLang="en-US" sz="2400">
                <a:solidFill>
                  <a:srgbClr val="080808"/>
                </a:solidFill>
                <a:latin typeface="微软雅黑" pitchFamily="34" charset="-122"/>
                <a:ea typeface="微软雅黑" pitchFamily="34" charset="-122"/>
              </a:rPr>
              <a:t>裸露坡面 </a:t>
            </a:r>
            <a:r>
              <a:rPr lang="zh-CN" altLang="en-US" sz="2400">
                <a:solidFill>
                  <a:srgbClr val="080808"/>
                </a:solidFill>
                <a:latin typeface="Calibri" pitchFamily="34" charset="0"/>
                <a:ea typeface="微软雅黑" pitchFamily="34" charset="-122"/>
              </a:rPr>
              <a:t>   </a:t>
            </a:r>
            <a:r>
              <a:rPr lang="en-US" altLang="zh-CN" sz="2400">
                <a:solidFill>
                  <a:srgbClr val="080808"/>
                </a:solidFill>
                <a:latin typeface="微软雅黑" pitchFamily="34" charset="-122"/>
                <a:ea typeface="微软雅黑" pitchFamily="34" charset="-122"/>
              </a:rPr>
              <a:t>D. </a:t>
            </a:r>
            <a:r>
              <a:rPr lang="zh-CN" altLang="en-US" sz="2400">
                <a:solidFill>
                  <a:srgbClr val="080808"/>
                </a:solidFill>
                <a:latin typeface="微软雅黑" pitchFamily="34" charset="-122"/>
                <a:ea typeface="微软雅黑" pitchFamily="34" charset="-122"/>
              </a:rPr>
              <a:t>植被覆盖坡面</a:t>
            </a:r>
            <a:endParaRPr lang="zh-CN" altLang="en-US" sz="2400">
              <a:solidFill>
                <a:srgbClr val="080808"/>
              </a:solidFill>
              <a:ea typeface="微软雅黑" pitchFamily="34" charset="-122"/>
            </a:endParaRPr>
          </a:p>
        </p:txBody>
      </p:sp>
      <p:sp>
        <p:nvSpPr>
          <p:cNvPr id="15406" name="文本框 2"/>
          <p:cNvSpPr/>
          <p:nvPr/>
        </p:nvSpPr>
        <p:spPr>
          <a:xfrm>
            <a:off x="7761288" y="3914775"/>
            <a:ext cx="576262" cy="584775"/>
          </a:xfrm>
          <a:prstGeom prst="rect">
            <a:avLst/>
          </a:prstGeom>
          <a:noFill/>
          <a:ln>
            <a:noFill/>
            <a:miter lim="800000"/>
          </a:ln>
        </p:spPr>
        <p:txBody>
          <a:bodyPr>
            <a:spAutoFit/>
          </a:bodyPr>
          <a:lstStyle/>
          <a:p>
            <a:pPr eaLnBrk="0" hangingPunct="0"/>
            <a:r>
              <a:rPr lang="en-US" altLang="zh-CN" sz="3200">
                <a:solidFill>
                  <a:srgbClr val="FF0000"/>
                </a:solidFill>
                <a:ea typeface="微软雅黑" pitchFamily="34" charset="-122"/>
              </a:rPr>
              <a:t>D</a:t>
            </a:r>
            <a:endParaRPr lang="zh-CN" altLang="en-US" sz="3200">
              <a:solidFill>
                <a:srgbClr val="FF0000"/>
              </a:solidFill>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406"/>
                                        </p:tgtEl>
                                        <p:attrNameLst>
                                          <p:attrName>style.visibility</p:attrName>
                                        </p:attrNameLst>
                                      </p:cBhvr>
                                      <p:to>
                                        <p:strVal val="visible"/>
                                      </p:to>
                                    </p:set>
                                    <p:animEffect transition="in" filter="wipe(down)">
                                      <p:cBhvr>
                                        <p:cTn id="7" dur="500"/>
                                        <p:tgtEl>
                                          <p:spTgt spid="15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970" y="320502"/>
            <a:ext cx="3538469" cy="500137"/>
          </a:xfrm>
          <a:prstGeom prst="rect">
            <a:avLst/>
          </a:prstGeom>
        </p:spPr>
        <p:txBody>
          <a:bodyPr wrap="none" lIns="68580" tIns="34290" rIns="68580" bIns="34290">
            <a:spAutoFit/>
          </a:bodyPr>
          <a:lstStyle/>
          <a:p>
            <a:r>
              <a:rPr lang="en-US" altLang="zh-CN" sz="2800" b="1" dirty="0" smtClean="0">
                <a:latin typeface="华文楷体" panose="02010600040101010101" pitchFamily="2" charset="-122"/>
                <a:ea typeface="华文楷体" panose="02010600040101010101" pitchFamily="2" charset="-122"/>
              </a:rPr>
              <a:t>5</a:t>
            </a:r>
            <a:r>
              <a:rPr lang="zh-CN" altLang="en-US" sz="2800" b="1" dirty="0" smtClean="0">
                <a:latin typeface="华文楷体" panose="02010600040101010101" pitchFamily="2" charset="-122"/>
                <a:ea typeface="华文楷体" panose="02010600040101010101" pitchFamily="2" charset="-122"/>
              </a:rPr>
              <a:t>、</a:t>
            </a:r>
            <a:r>
              <a:rPr lang="en-US" altLang="zh-CN" sz="2800" b="1" dirty="0" err="1" smtClean="0">
                <a:latin typeface="华文楷体" panose="02010600040101010101" pitchFamily="2" charset="-122"/>
                <a:ea typeface="华文楷体" panose="02010600040101010101" pitchFamily="2" charset="-122"/>
              </a:rPr>
              <a:t>水循环原理的应用</a:t>
            </a:r>
            <a:endParaRPr lang="en-US" altLang="zh-CN" sz="2800" b="1" dirty="0" smtClean="0">
              <a:latin typeface="华文楷体" panose="02010600040101010101" pitchFamily="2" charset="-122"/>
              <a:ea typeface="华文楷体" panose="02010600040101010101" pitchFamily="2" charset="-122"/>
            </a:endParaRPr>
          </a:p>
        </p:txBody>
      </p:sp>
      <p:sp>
        <p:nvSpPr>
          <p:cNvPr id="3" name="矩形 2"/>
          <p:cNvSpPr/>
          <p:nvPr/>
        </p:nvSpPr>
        <p:spPr>
          <a:xfrm>
            <a:off x="839534" y="945037"/>
            <a:ext cx="1470851" cy="388620"/>
          </a:xfrm>
          <a:prstGeom prst="rect">
            <a:avLst/>
          </a:prstGeom>
        </p:spPr>
        <p:txBody>
          <a:bodyPr wrap="none" lIns="68580" tIns="34290" rIns="68580" bIns="34290">
            <a:spAutoFit/>
          </a:bodyPr>
          <a:lstStyle/>
          <a:p>
            <a:r>
              <a:rPr lang="zh-CN" altLang="en-US" sz="2100" b="1" dirty="0" smtClean="0">
                <a:solidFill>
                  <a:srgbClr val="FF0000"/>
                </a:solidFill>
                <a:latin typeface="华文楷体" panose="02010600040101010101" pitchFamily="2" charset="-122"/>
                <a:ea typeface="华文楷体" panose="02010600040101010101" pitchFamily="2" charset="-122"/>
              </a:rPr>
              <a:t>沼泽的成因</a:t>
            </a:r>
          </a:p>
        </p:txBody>
      </p:sp>
      <p:sp>
        <p:nvSpPr>
          <p:cNvPr id="4" name="矩形 3"/>
          <p:cNvSpPr/>
          <p:nvPr/>
        </p:nvSpPr>
        <p:spPr>
          <a:xfrm>
            <a:off x="4247921" y="945037"/>
            <a:ext cx="2004321" cy="388620"/>
          </a:xfrm>
          <a:prstGeom prst="rect">
            <a:avLst/>
          </a:prstGeom>
        </p:spPr>
        <p:txBody>
          <a:bodyPr wrap="none" lIns="68580" tIns="34290" rIns="68580" bIns="34290">
            <a:spAutoFit/>
          </a:bodyPr>
          <a:lstStyle/>
          <a:p>
            <a:r>
              <a:rPr lang="zh-CN" altLang="en-US" sz="2100" b="1" dirty="0" smtClean="0">
                <a:solidFill>
                  <a:srgbClr val="FF0000"/>
                </a:solidFill>
                <a:latin typeface="华文楷体" panose="02010600040101010101" pitchFamily="2" charset="-122"/>
                <a:ea typeface="华文楷体" panose="02010600040101010101" pitchFamily="2" charset="-122"/>
              </a:rPr>
              <a:t>河流断流的原因</a:t>
            </a:r>
          </a:p>
        </p:txBody>
      </p:sp>
      <p:sp>
        <p:nvSpPr>
          <p:cNvPr id="5" name="矩形 4"/>
          <p:cNvSpPr/>
          <p:nvPr/>
        </p:nvSpPr>
        <p:spPr>
          <a:xfrm>
            <a:off x="839534" y="1593109"/>
            <a:ext cx="1737586" cy="388620"/>
          </a:xfrm>
          <a:prstGeom prst="rect">
            <a:avLst/>
          </a:prstGeom>
        </p:spPr>
        <p:txBody>
          <a:bodyPr wrap="none" lIns="68580" tIns="34290" rIns="68580" bIns="34290">
            <a:spAutoFit/>
          </a:bodyPr>
          <a:lstStyle/>
          <a:p>
            <a:r>
              <a:rPr lang="zh-CN" altLang="en-US" sz="2100" b="1" dirty="0" smtClean="0">
                <a:solidFill>
                  <a:srgbClr val="FF0000"/>
                </a:solidFill>
                <a:latin typeface="华文楷体" panose="02010600040101010101" pitchFamily="2" charset="-122"/>
                <a:ea typeface="华文楷体" panose="02010600040101010101" pitchFamily="2" charset="-122"/>
              </a:rPr>
              <a:t>盐碱化的成因</a:t>
            </a:r>
          </a:p>
        </p:txBody>
      </p:sp>
      <p:sp>
        <p:nvSpPr>
          <p:cNvPr id="6" name="矩形 5"/>
          <p:cNvSpPr/>
          <p:nvPr/>
        </p:nvSpPr>
        <p:spPr>
          <a:xfrm>
            <a:off x="839534" y="2295187"/>
            <a:ext cx="2537790" cy="388620"/>
          </a:xfrm>
          <a:prstGeom prst="rect">
            <a:avLst/>
          </a:prstGeom>
        </p:spPr>
        <p:txBody>
          <a:bodyPr wrap="none" lIns="68580" tIns="34290" rIns="68580" bIns="34290">
            <a:spAutoFit/>
          </a:bodyPr>
          <a:lstStyle/>
          <a:p>
            <a:r>
              <a:rPr lang="zh-CN" altLang="en-US" sz="2100" b="1" dirty="0" smtClean="0">
                <a:solidFill>
                  <a:srgbClr val="FF0000"/>
                </a:solidFill>
                <a:latin typeface="华文楷体" panose="02010600040101010101" pitchFamily="2" charset="-122"/>
                <a:ea typeface="华文楷体" panose="02010600040101010101" pitchFamily="2" charset="-122"/>
              </a:rPr>
              <a:t>湖泊面积缩小的原因</a:t>
            </a:r>
          </a:p>
        </p:txBody>
      </p:sp>
      <p:sp>
        <p:nvSpPr>
          <p:cNvPr id="7" name="矩形 6"/>
          <p:cNvSpPr/>
          <p:nvPr/>
        </p:nvSpPr>
        <p:spPr>
          <a:xfrm>
            <a:off x="4247921" y="1593108"/>
            <a:ext cx="2004321" cy="388620"/>
          </a:xfrm>
          <a:prstGeom prst="rect">
            <a:avLst/>
          </a:prstGeom>
        </p:spPr>
        <p:txBody>
          <a:bodyPr wrap="none" lIns="68580" tIns="34290" rIns="68580" bIns="34290">
            <a:spAutoFit/>
          </a:bodyPr>
          <a:lstStyle/>
          <a:p>
            <a:r>
              <a:rPr lang="zh-CN" altLang="en-US" sz="2100" b="1" dirty="0" smtClean="0">
                <a:solidFill>
                  <a:srgbClr val="FF0000"/>
                </a:solidFill>
                <a:latin typeface="华文楷体" panose="02010600040101010101" pitchFamily="2" charset="-122"/>
                <a:ea typeface="华文楷体" panose="02010600040101010101" pitchFamily="2" charset="-122"/>
              </a:rPr>
              <a:t>城市内涝的成因</a:t>
            </a:r>
          </a:p>
        </p:txBody>
      </p:sp>
      <p:sp>
        <p:nvSpPr>
          <p:cNvPr id="8" name="矩形 7"/>
          <p:cNvSpPr/>
          <p:nvPr/>
        </p:nvSpPr>
        <p:spPr>
          <a:xfrm>
            <a:off x="4247921" y="2295186"/>
            <a:ext cx="2537790" cy="388620"/>
          </a:xfrm>
          <a:prstGeom prst="rect">
            <a:avLst/>
          </a:prstGeom>
        </p:spPr>
        <p:txBody>
          <a:bodyPr wrap="none" lIns="68580" tIns="34290" rIns="68580" bIns="34290">
            <a:spAutoFit/>
          </a:bodyPr>
          <a:lstStyle/>
          <a:p>
            <a:r>
              <a:rPr lang="zh-CN" altLang="en-US" sz="2100" b="1" dirty="0" smtClean="0">
                <a:solidFill>
                  <a:srgbClr val="FF0000"/>
                </a:solidFill>
                <a:latin typeface="华文楷体" panose="02010600040101010101" pitchFamily="2" charset="-122"/>
                <a:ea typeface="华文楷体" panose="02010600040101010101" pitchFamily="2" charset="-122"/>
              </a:rPr>
              <a:t>湖水盐度增大的原因</a:t>
            </a:r>
          </a:p>
        </p:txBody>
      </p:sp>
      <p:sp>
        <p:nvSpPr>
          <p:cNvPr id="9" name="矩形 8"/>
          <p:cNvSpPr/>
          <p:nvPr/>
        </p:nvSpPr>
        <p:spPr>
          <a:xfrm>
            <a:off x="2573518" y="3057804"/>
            <a:ext cx="3908762" cy="392415"/>
          </a:xfrm>
          <a:prstGeom prst="rect">
            <a:avLst/>
          </a:prstGeom>
        </p:spPr>
        <p:txBody>
          <a:bodyPr wrap="none" lIns="68580" tIns="34290" rIns="68580" bIns="34290">
            <a:spAutoFit/>
          </a:bodyPr>
          <a:lstStyle/>
          <a:p>
            <a:r>
              <a:rPr lang="zh-CN" altLang="en-US" sz="2100" b="1" dirty="0" smtClean="0">
                <a:solidFill>
                  <a:srgbClr val="319069"/>
                </a:solidFill>
                <a:latin typeface="华文楷体" panose="02010600040101010101" pitchFamily="2" charset="-122"/>
                <a:ea typeface="华文楷体" panose="02010600040101010101" pitchFamily="2" charset="-122"/>
              </a:rPr>
              <a:t>关键：水怎么来，然后怎么去。</a:t>
            </a:r>
          </a:p>
        </p:txBody>
      </p:sp>
    </p:spTree>
    <p:extLst>
      <p:ext uri="{BB962C8B-B14F-4D97-AF65-F5344CB8AC3E}">
        <p14:creationId xmlns:p14="http://schemas.microsoft.com/office/powerpoint/2010/main" val="30760138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任意多边形 1"/>
          <p:cNvSpPr/>
          <p:nvPr/>
        </p:nvSpPr>
        <p:spPr>
          <a:xfrm>
            <a:off x="1003300" y="2301479"/>
            <a:ext cx="7126288" cy="1210865"/>
          </a:xfrm>
          <a:custGeom>
            <a:avLst/>
            <a:gdLst>
              <a:gd name="connsiteX0" fmla="*/ 0 w 7126514"/>
              <a:gd name="connsiteY0" fmla="*/ 253585 h 1614267"/>
              <a:gd name="connsiteX1" fmla="*/ 1146628 w 7126514"/>
              <a:gd name="connsiteY1" fmla="*/ 239071 h 1614267"/>
              <a:gd name="connsiteX2" fmla="*/ 2235200 w 7126514"/>
              <a:gd name="connsiteY2" fmla="*/ 1429242 h 1614267"/>
              <a:gd name="connsiteX3" fmla="*/ 5167085 w 7126514"/>
              <a:gd name="connsiteY3" fmla="*/ 1487299 h 1614267"/>
              <a:gd name="connsiteX4" fmla="*/ 5965371 w 7126514"/>
              <a:gd name="connsiteY4" fmla="*/ 224556 h 1614267"/>
              <a:gd name="connsiteX5" fmla="*/ 7126514 w 7126514"/>
              <a:gd name="connsiteY5" fmla="*/ 6842 h 161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6514" h="1614267">
                <a:moveTo>
                  <a:pt x="0" y="253585"/>
                </a:moveTo>
                <a:cubicBezTo>
                  <a:pt x="387047" y="148356"/>
                  <a:pt x="774095" y="43128"/>
                  <a:pt x="1146628" y="239071"/>
                </a:cubicBezTo>
                <a:cubicBezTo>
                  <a:pt x="1519161" y="435014"/>
                  <a:pt x="1565124" y="1221204"/>
                  <a:pt x="2235200" y="1429242"/>
                </a:cubicBezTo>
                <a:cubicBezTo>
                  <a:pt x="2905276" y="1637280"/>
                  <a:pt x="4545390" y="1688080"/>
                  <a:pt x="5167085" y="1487299"/>
                </a:cubicBezTo>
                <a:cubicBezTo>
                  <a:pt x="5788780" y="1286518"/>
                  <a:pt x="5638800" y="471299"/>
                  <a:pt x="5965371" y="224556"/>
                </a:cubicBezTo>
                <a:cubicBezTo>
                  <a:pt x="6291942" y="-22187"/>
                  <a:pt x="6709228" y="-7673"/>
                  <a:pt x="7126514" y="6842"/>
                </a:cubicBezTo>
              </a:path>
            </a:pathLst>
          </a:custGeom>
          <a:noFill/>
          <a:ln w="38100" cap="flat" cmpd="sng" algn="ctr">
            <a:solidFill>
              <a:srgbClr val="080808"/>
            </a:solidFill>
            <a:prstDash val="solid"/>
            <a:round/>
            <a:headEnd type="none" w="med" len="med"/>
            <a:tailEnd type="none" w="med" len="med"/>
          </a:ln>
        </p:spPr>
        <p:txBody>
          <a:bodyPr anchor="ctr"/>
          <a:lstStyle/>
          <a:p>
            <a:pPr algn="ctr" eaLnBrk="0" hangingPunct="0"/>
            <a:endParaRPr lang="zh-CN" altLang="en-US" sz="2400" b="1">
              <a:solidFill>
                <a:srgbClr val="080808"/>
              </a:solidFill>
              <a:ea typeface="微软雅黑" pitchFamily="34" charset="-122"/>
            </a:endParaRPr>
          </a:p>
        </p:txBody>
      </p:sp>
      <p:cxnSp>
        <p:nvCxnSpPr>
          <p:cNvPr id="16387" name="直接连接符 3"/>
          <p:cNvCxnSpPr>
            <a:cxnSpLocks noChangeShapeType="1"/>
          </p:cNvCxnSpPr>
          <p:nvPr/>
        </p:nvCxnSpPr>
        <p:spPr bwMode="auto">
          <a:xfrm>
            <a:off x="2005013" y="2437210"/>
            <a:ext cx="2952750" cy="28575"/>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6388" name="直接连接符 5"/>
          <p:cNvCxnSpPr>
            <a:cxnSpLocks noChangeShapeType="1"/>
          </p:cNvCxnSpPr>
          <p:nvPr/>
        </p:nvCxnSpPr>
        <p:spPr bwMode="auto">
          <a:xfrm>
            <a:off x="3348038" y="3265885"/>
            <a:ext cx="971550"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6389" name="直接连接符 7"/>
          <p:cNvCxnSpPr>
            <a:cxnSpLocks noChangeShapeType="1"/>
          </p:cNvCxnSpPr>
          <p:nvPr/>
        </p:nvCxnSpPr>
        <p:spPr bwMode="auto">
          <a:xfrm>
            <a:off x="5327650" y="3157538"/>
            <a:ext cx="647700"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6390" name="直接箭头连接符 10"/>
          <p:cNvCxnSpPr>
            <a:cxnSpLocks noChangeShapeType="1"/>
          </p:cNvCxnSpPr>
          <p:nvPr/>
        </p:nvCxnSpPr>
        <p:spPr bwMode="auto">
          <a:xfrm>
            <a:off x="687389" y="2301479"/>
            <a:ext cx="1152525" cy="0"/>
          </a:xfrm>
          <a:prstGeom prst="line">
            <a:avLst/>
          </a:prstGeom>
          <a:noFill/>
          <a:ln w="38100" algn="ctr">
            <a:solidFill>
              <a:srgbClr val="0000CC"/>
            </a:solidFill>
            <a:round/>
            <a:headEnd/>
            <a:tailEnd type="triangle" w="med" len="med"/>
          </a:ln>
          <a:effectLst>
            <a:outerShdw dist="23000" dir="5400000" rotWithShape="0">
              <a:srgbClr val="000000">
                <a:alpha val="34999"/>
              </a:srgbClr>
            </a:outerShdw>
          </a:effectLst>
        </p:spPr>
      </p:cxnSp>
      <p:cxnSp>
        <p:nvCxnSpPr>
          <p:cNvPr id="16391" name="直接箭头连接符 12"/>
          <p:cNvCxnSpPr>
            <a:cxnSpLocks noChangeShapeType="1"/>
          </p:cNvCxnSpPr>
          <p:nvPr/>
        </p:nvCxnSpPr>
        <p:spPr bwMode="auto">
          <a:xfrm>
            <a:off x="7056438" y="2239566"/>
            <a:ext cx="1077912" cy="0"/>
          </a:xfrm>
          <a:prstGeom prst="line">
            <a:avLst/>
          </a:prstGeom>
          <a:noFill/>
          <a:ln w="38100" algn="ctr">
            <a:solidFill>
              <a:srgbClr val="0000CC"/>
            </a:solidFill>
            <a:round/>
            <a:headEnd/>
            <a:tailEnd type="triangle" w="med" len="med"/>
          </a:ln>
          <a:effectLst>
            <a:outerShdw dist="23000" dir="5400000" rotWithShape="0">
              <a:srgbClr val="000000">
                <a:alpha val="34999"/>
              </a:srgbClr>
            </a:outerShdw>
          </a:effectLst>
        </p:spPr>
      </p:cxnSp>
      <p:cxnSp>
        <p:nvCxnSpPr>
          <p:cNvPr id="16392" name="直接连接符 15"/>
          <p:cNvCxnSpPr>
            <a:cxnSpLocks noChangeShapeType="1"/>
          </p:cNvCxnSpPr>
          <p:nvPr/>
        </p:nvCxnSpPr>
        <p:spPr bwMode="auto">
          <a:xfrm>
            <a:off x="5789613" y="2424113"/>
            <a:ext cx="1223962"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6393" name="直接箭头连接符 17"/>
          <p:cNvCxnSpPr>
            <a:cxnSpLocks noChangeShapeType="1"/>
          </p:cNvCxnSpPr>
          <p:nvPr/>
        </p:nvCxnSpPr>
        <p:spPr bwMode="auto">
          <a:xfrm>
            <a:off x="3833813" y="3612357"/>
            <a:ext cx="0" cy="464344"/>
          </a:xfrm>
          <a:prstGeom prst="line">
            <a:avLst/>
          </a:prstGeom>
          <a:noFill/>
          <a:ln w="38100" algn="ctr">
            <a:solidFill>
              <a:schemeClr val="tx1"/>
            </a:solidFill>
            <a:round/>
            <a:headEnd/>
            <a:tailEnd type="triangle" w="med" len="med"/>
          </a:ln>
          <a:effectLst>
            <a:outerShdw dist="23000" dir="5400000" rotWithShape="0">
              <a:srgbClr val="000000">
                <a:alpha val="34999"/>
              </a:srgbClr>
            </a:outerShdw>
          </a:effectLst>
        </p:spPr>
      </p:cxnSp>
      <p:cxnSp>
        <p:nvCxnSpPr>
          <p:cNvPr id="16394" name="直接箭头连接符 19"/>
          <p:cNvCxnSpPr>
            <a:cxnSpLocks noChangeShapeType="1"/>
          </p:cNvCxnSpPr>
          <p:nvPr/>
        </p:nvCxnSpPr>
        <p:spPr bwMode="auto">
          <a:xfrm>
            <a:off x="5472113" y="3612357"/>
            <a:ext cx="0" cy="464344"/>
          </a:xfrm>
          <a:prstGeom prst="line">
            <a:avLst/>
          </a:prstGeom>
          <a:noFill/>
          <a:ln w="38100" algn="ctr">
            <a:solidFill>
              <a:schemeClr val="tx1"/>
            </a:solidFill>
            <a:round/>
            <a:headEnd/>
            <a:tailEnd type="triangle" w="med" len="med"/>
          </a:ln>
          <a:effectLst>
            <a:outerShdw dist="23000" dir="5400000" rotWithShape="0">
              <a:srgbClr val="000000">
                <a:alpha val="34999"/>
              </a:srgbClr>
            </a:outerShdw>
          </a:effectLst>
        </p:spPr>
      </p:cxnSp>
      <p:sp>
        <p:nvSpPr>
          <p:cNvPr id="16395" name="圆角矩形 20"/>
          <p:cNvSpPr/>
          <p:nvPr/>
        </p:nvSpPr>
        <p:spPr>
          <a:xfrm>
            <a:off x="3240088" y="4076700"/>
            <a:ext cx="2735262" cy="291704"/>
          </a:xfrm>
          <a:prstGeom prst="roundRect">
            <a:avLst/>
          </a:prstGeom>
          <a:solidFill>
            <a:srgbClr val="BFBFBF"/>
          </a:solidFill>
          <a:ln w="25400" cap="flat" cmpd="sng" algn="ctr">
            <a:solidFill>
              <a:srgbClr val="A6A6A6"/>
            </a:solidFill>
            <a:prstDash val="solid"/>
            <a:round/>
            <a:headEnd type="none" w="med" len="med"/>
            <a:tailEnd type="none" w="med" len="med"/>
          </a:ln>
        </p:spPr>
        <p:txBody>
          <a:bodyPr anchor="ctr"/>
          <a:lstStyle/>
          <a:p>
            <a:pPr algn="ctr" eaLnBrk="0" hangingPunct="0"/>
            <a:endParaRPr lang="zh-CN" altLang="en-US" sz="2400" b="1">
              <a:solidFill>
                <a:srgbClr val="FFFFFF"/>
              </a:solidFill>
              <a:ea typeface="微软雅黑" pitchFamily="34" charset="-122"/>
            </a:endParaRPr>
          </a:p>
        </p:txBody>
      </p:sp>
      <p:sp>
        <p:nvSpPr>
          <p:cNvPr id="16396" name="文本框 21"/>
          <p:cNvSpPr>
            <a:spLocks noChangeArrowheads="1"/>
          </p:cNvSpPr>
          <p:nvPr/>
        </p:nvSpPr>
        <p:spPr bwMode="auto">
          <a:xfrm>
            <a:off x="4059239" y="627460"/>
            <a:ext cx="1671637"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80808"/>
                </a:solidFill>
                <a:latin typeface="微软雅黑" pitchFamily="34" charset="-122"/>
                <a:ea typeface="微软雅黑" pitchFamily="34" charset="-122"/>
              </a:rPr>
              <a:t>上天无路</a:t>
            </a:r>
          </a:p>
        </p:txBody>
      </p:sp>
      <p:sp>
        <p:nvSpPr>
          <p:cNvPr id="16397" name="文本框 2"/>
          <p:cNvSpPr>
            <a:spLocks noChangeArrowheads="1"/>
          </p:cNvSpPr>
          <p:nvPr/>
        </p:nvSpPr>
        <p:spPr bwMode="auto">
          <a:xfrm>
            <a:off x="3632201" y="4494610"/>
            <a:ext cx="1897063"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80808"/>
                </a:solidFill>
                <a:latin typeface="微软雅黑" pitchFamily="34" charset="-122"/>
                <a:ea typeface="微软雅黑" pitchFamily="34" charset="-122"/>
              </a:rPr>
              <a:t>入地无门</a:t>
            </a:r>
          </a:p>
        </p:txBody>
      </p:sp>
      <p:sp>
        <p:nvSpPr>
          <p:cNvPr id="16398" name="文本框 4"/>
          <p:cNvSpPr>
            <a:spLocks noChangeArrowheads="1"/>
          </p:cNvSpPr>
          <p:nvPr/>
        </p:nvSpPr>
        <p:spPr bwMode="auto">
          <a:xfrm>
            <a:off x="6875463" y="1685628"/>
            <a:ext cx="1620837" cy="461665"/>
          </a:xfrm>
          <a:prstGeom prst="rect">
            <a:avLst/>
          </a:prstGeom>
          <a:gradFill rotWithShape="1">
            <a:gsLst>
              <a:gs pos="0">
                <a:srgbClr val="FFF18E"/>
              </a:gs>
              <a:gs pos="35001">
                <a:srgbClr val="FFF3AF"/>
              </a:gs>
              <a:gs pos="100000">
                <a:srgbClr val="FFFADD"/>
              </a:gs>
            </a:gsLst>
            <a:lin ang="16200000" scaled="1"/>
          </a:gradFill>
          <a:ln w="9525" algn="ctr">
            <a:solidFill>
              <a:srgbClr val="FDC960"/>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80808"/>
                </a:solidFill>
                <a:latin typeface="微软雅黑" pitchFamily="34" charset="-122"/>
                <a:ea typeface="微软雅黑" pitchFamily="34" charset="-122"/>
              </a:rPr>
              <a:t>前行受阻</a:t>
            </a:r>
          </a:p>
        </p:txBody>
      </p:sp>
      <p:sp>
        <p:nvSpPr>
          <p:cNvPr id="16399" name="文本框 6"/>
          <p:cNvSpPr/>
          <p:nvPr/>
        </p:nvSpPr>
        <p:spPr>
          <a:xfrm>
            <a:off x="3281363" y="3992166"/>
            <a:ext cx="3600450" cy="461665"/>
          </a:xfrm>
          <a:prstGeom prst="rect">
            <a:avLst/>
          </a:prstGeom>
          <a:noFill/>
          <a:ln>
            <a:noFill/>
            <a:miter lim="800000"/>
          </a:ln>
        </p:spPr>
        <p:txBody>
          <a:bodyPr>
            <a:spAutoFit/>
          </a:bodyPr>
          <a:lstStyle/>
          <a:p>
            <a:pPr eaLnBrk="0" hangingPunct="0"/>
            <a:r>
              <a:rPr lang="zh-CN" altLang="en-US" sz="2400" b="1">
                <a:solidFill>
                  <a:srgbClr val="080808"/>
                </a:solidFill>
                <a:latin typeface="微软雅黑" pitchFamily="34" charset="-122"/>
                <a:ea typeface="微软雅黑" pitchFamily="34" charset="-122"/>
              </a:rPr>
              <a:t>冻土层或黏土层</a:t>
            </a:r>
          </a:p>
        </p:txBody>
      </p:sp>
      <p:sp>
        <p:nvSpPr>
          <p:cNvPr id="16400" name="矩形 8"/>
          <p:cNvSpPr/>
          <p:nvPr/>
        </p:nvSpPr>
        <p:spPr>
          <a:xfrm>
            <a:off x="1016001" y="1318022"/>
            <a:ext cx="1107996" cy="461665"/>
          </a:xfrm>
          <a:prstGeom prst="rect">
            <a:avLst/>
          </a:prstGeom>
          <a:noFill/>
          <a:ln>
            <a:no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降水多</a:t>
            </a:r>
          </a:p>
        </p:txBody>
      </p:sp>
      <p:sp>
        <p:nvSpPr>
          <p:cNvPr id="16401" name="矩形 9"/>
          <p:cNvSpPr/>
          <p:nvPr/>
        </p:nvSpPr>
        <p:spPr>
          <a:xfrm>
            <a:off x="765175" y="1826419"/>
            <a:ext cx="1415772" cy="461665"/>
          </a:xfrm>
          <a:prstGeom prst="rect">
            <a:avLst/>
          </a:prstGeom>
          <a:noFill/>
          <a:ln>
            <a:no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河流泛滥</a:t>
            </a:r>
          </a:p>
        </p:txBody>
      </p:sp>
      <p:sp>
        <p:nvSpPr>
          <p:cNvPr id="16402" name="矩形 11"/>
          <p:cNvSpPr/>
          <p:nvPr/>
        </p:nvSpPr>
        <p:spPr>
          <a:xfrm>
            <a:off x="3883025" y="1223963"/>
            <a:ext cx="1656223" cy="461665"/>
          </a:xfrm>
          <a:prstGeom prst="rect">
            <a:avLst/>
          </a:prstGeom>
          <a:noFill/>
          <a:ln>
            <a:no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气   温   低</a:t>
            </a:r>
          </a:p>
        </p:txBody>
      </p:sp>
      <p:sp>
        <p:nvSpPr>
          <p:cNvPr id="16403" name="矩形 13"/>
          <p:cNvSpPr/>
          <p:nvPr/>
        </p:nvSpPr>
        <p:spPr>
          <a:xfrm>
            <a:off x="3871913" y="1608535"/>
            <a:ext cx="1656223" cy="461665"/>
          </a:xfrm>
          <a:prstGeom prst="rect">
            <a:avLst/>
          </a:prstGeom>
          <a:noFill/>
          <a:ln>
            <a:noFill/>
            <a:miter lim="800000"/>
          </a:ln>
        </p:spPr>
        <p:txBody>
          <a:bodyPr wrap="none">
            <a:spAutoFit/>
          </a:bodyPr>
          <a:lstStyle/>
          <a:p>
            <a:pPr eaLnBrk="0" hangingPunct="0"/>
            <a:r>
              <a:rPr lang="zh-CN" altLang="en-US" sz="2400" b="1">
                <a:solidFill>
                  <a:srgbClr val="FF0000"/>
                </a:solidFill>
                <a:latin typeface="微软雅黑" pitchFamily="34" charset="-122"/>
                <a:ea typeface="微软雅黑" pitchFamily="34" charset="-122"/>
              </a:rPr>
              <a:t>蒸   发   弱</a:t>
            </a:r>
          </a:p>
        </p:txBody>
      </p:sp>
      <p:sp>
        <p:nvSpPr>
          <p:cNvPr id="16404" name="矩形 14"/>
          <p:cNvSpPr/>
          <p:nvPr/>
        </p:nvSpPr>
        <p:spPr>
          <a:xfrm>
            <a:off x="6332539" y="2477691"/>
            <a:ext cx="2339102" cy="461665"/>
          </a:xfrm>
          <a:prstGeom prst="rect">
            <a:avLst/>
          </a:prstGeom>
          <a:noFill/>
          <a:ln>
            <a:no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地势低排水不畅</a:t>
            </a:r>
          </a:p>
        </p:txBody>
      </p:sp>
      <p:sp>
        <p:nvSpPr>
          <p:cNvPr id="16405" name="矩形 16"/>
          <p:cNvSpPr/>
          <p:nvPr/>
        </p:nvSpPr>
        <p:spPr>
          <a:xfrm>
            <a:off x="6073776" y="4168378"/>
            <a:ext cx="1107996" cy="461665"/>
          </a:xfrm>
          <a:prstGeom prst="rect">
            <a:avLst/>
          </a:prstGeom>
          <a:noFill/>
          <a:ln>
            <a:no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下渗少</a:t>
            </a:r>
          </a:p>
        </p:txBody>
      </p:sp>
      <p:grpSp>
        <p:nvGrpSpPr>
          <p:cNvPr id="6" name="组合 13"/>
          <p:cNvGrpSpPr>
            <a:grpSpLocks/>
          </p:cNvGrpSpPr>
          <p:nvPr/>
        </p:nvGrpSpPr>
        <p:grpSpPr bwMode="auto">
          <a:xfrm>
            <a:off x="4276219" y="1106092"/>
            <a:ext cx="282575" cy="925116"/>
            <a:chOff x="5219700" y="899886"/>
            <a:chExt cx="281470" cy="1233714"/>
          </a:xfrm>
        </p:grpSpPr>
        <p:sp>
          <p:nvSpPr>
            <p:cNvPr id="16422" name="任意多边形 4"/>
            <p:cNvSpPr/>
            <p:nvPr/>
          </p:nvSpPr>
          <p:spPr>
            <a:xfrm>
              <a:off x="5363597" y="899886"/>
              <a:ext cx="137573" cy="1233714"/>
            </a:xfrm>
            <a:custGeom>
              <a:avLst/>
              <a:gdLst>
                <a:gd name="connsiteX0" fmla="*/ 58057 w 130883"/>
                <a:gd name="connsiteY0" fmla="*/ 1233714 h 1233714"/>
                <a:gd name="connsiteX1" fmla="*/ 58057 w 130883"/>
                <a:gd name="connsiteY1" fmla="*/ 972457 h 1233714"/>
                <a:gd name="connsiteX2" fmla="*/ 130628 w 130883"/>
                <a:gd name="connsiteY2" fmla="*/ 812800 h 1233714"/>
                <a:gd name="connsiteX3" fmla="*/ 29028 w 130883"/>
                <a:gd name="connsiteY3" fmla="*/ 638628 h 1233714"/>
                <a:gd name="connsiteX4" fmla="*/ 87085 w 130883"/>
                <a:gd name="connsiteY4" fmla="*/ 377371 h 1233714"/>
                <a:gd name="connsiteX5" fmla="*/ 0 w 130883"/>
                <a:gd name="connsiteY5" fmla="*/ 203200 h 1233714"/>
                <a:gd name="connsiteX6" fmla="*/ 0 w 130883"/>
                <a:gd name="connsiteY6" fmla="*/ 203200 h 1233714"/>
                <a:gd name="connsiteX7" fmla="*/ 87085 w 130883"/>
                <a:gd name="connsiteY7" fmla="*/ 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82" h="1233714">
                  <a:moveTo>
                    <a:pt x="58057" y="1233714"/>
                  </a:moveTo>
                  <a:cubicBezTo>
                    <a:pt x="52009" y="1138161"/>
                    <a:pt x="45962" y="1042609"/>
                    <a:pt x="58057" y="972457"/>
                  </a:cubicBezTo>
                  <a:cubicBezTo>
                    <a:pt x="70152" y="902305"/>
                    <a:pt x="135466" y="868438"/>
                    <a:pt x="130628" y="812800"/>
                  </a:cubicBezTo>
                  <a:cubicBezTo>
                    <a:pt x="125790" y="757162"/>
                    <a:pt x="36285" y="711199"/>
                    <a:pt x="29028" y="638628"/>
                  </a:cubicBezTo>
                  <a:cubicBezTo>
                    <a:pt x="21771" y="566057"/>
                    <a:pt x="91923" y="449942"/>
                    <a:pt x="87085" y="377371"/>
                  </a:cubicBezTo>
                  <a:cubicBezTo>
                    <a:pt x="82247" y="304800"/>
                    <a:pt x="0" y="203200"/>
                    <a:pt x="0" y="203200"/>
                  </a:cubicBezTo>
                  <a:lnTo>
                    <a:pt x="0" y="203200"/>
                  </a:lnTo>
                  <a:lnTo>
                    <a:pt x="87085" y="0"/>
                  </a:lnTo>
                </a:path>
              </a:pathLst>
            </a:custGeom>
            <a:noFill/>
            <a:ln w="38100" cap="flat" cmpd="sng" algn="ctr">
              <a:solidFill>
                <a:srgbClr val="FF0000"/>
              </a:solidFill>
              <a:prstDash val="solid"/>
              <a:round/>
              <a:headEnd type="none" w="med" len="med"/>
              <a:tailEnd type="none" w="med" len="med"/>
            </a:ln>
          </p:spPr>
          <p:txBody>
            <a:bodyPr anchor="ctr"/>
            <a:lstStyle/>
            <a:p>
              <a:pPr algn="ctr" eaLnBrk="0" hangingPunct="0"/>
              <a:endParaRPr lang="zh-CN" altLang="en-US" sz="2400" b="1">
                <a:solidFill>
                  <a:srgbClr val="080808"/>
                </a:solidFill>
                <a:ea typeface="微软雅黑" pitchFamily="34" charset="-122"/>
              </a:endParaRPr>
            </a:p>
          </p:txBody>
        </p:sp>
        <p:sp>
          <p:nvSpPr>
            <p:cNvPr id="16408" name="直接连接符 8"/>
            <p:cNvSpPr>
              <a:spLocks noChangeShapeType="1"/>
            </p:cNvSpPr>
            <p:nvPr/>
          </p:nvSpPr>
          <p:spPr bwMode="auto">
            <a:xfrm flipH="1">
              <a:off x="5219700" y="899886"/>
              <a:ext cx="235612" cy="154016"/>
            </a:xfrm>
            <a:prstGeom prst="line">
              <a:avLst/>
            </a:prstGeom>
            <a:noFill/>
            <a:ln w="38100" algn="ctr">
              <a:solidFill>
                <a:srgbClr val="FF0000"/>
              </a:solidFill>
              <a:round/>
              <a:headEnd/>
              <a:tailEnd/>
            </a:ln>
            <a:effectLst>
              <a:outerShdw dist="23000" dir="5400000" rotWithShape="0">
                <a:srgbClr val="000000">
                  <a:alpha val="34999"/>
                </a:srgbClr>
              </a:outerShdw>
            </a:effectLst>
          </p:spPr>
          <p:txBody>
            <a:bodyPr/>
            <a:lstStyle/>
            <a:p>
              <a:endParaRPr lang="zh-CN" altLang="en-US"/>
            </a:p>
          </p:txBody>
        </p:sp>
        <p:sp>
          <p:nvSpPr>
            <p:cNvPr id="16409" name="直接连接符 11"/>
            <p:cNvSpPr>
              <a:spLocks noChangeShapeType="1"/>
            </p:cNvSpPr>
            <p:nvPr/>
          </p:nvSpPr>
          <p:spPr bwMode="auto">
            <a:xfrm>
              <a:off x="5455312" y="899886"/>
              <a:ext cx="45858" cy="154016"/>
            </a:xfrm>
            <a:prstGeom prst="line">
              <a:avLst/>
            </a:prstGeom>
            <a:noFill/>
            <a:ln w="38100" algn="ctr">
              <a:solidFill>
                <a:srgbClr val="FF0000"/>
              </a:solidFill>
              <a:round/>
              <a:headEnd/>
              <a:tailEnd/>
            </a:ln>
            <a:effectLst>
              <a:outerShdw dist="23000" dir="5400000" rotWithShape="0">
                <a:srgbClr val="000000">
                  <a:alpha val="34999"/>
                </a:srgbClr>
              </a:outerShdw>
            </a:effectLst>
          </p:spPr>
          <p:txBody>
            <a:bodyPr/>
            <a:lstStyle/>
            <a:p>
              <a:endParaRPr lang="zh-CN" altLang="en-US"/>
            </a:p>
          </p:txBody>
        </p:sp>
      </p:grpSp>
      <p:grpSp>
        <p:nvGrpSpPr>
          <p:cNvPr id="7" name="组合 28"/>
          <p:cNvGrpSpPr>
            <a:grpSpLocks/>
          </p:cNvGrpSpPr>
          <p:nvPr/>
        </p:nvGrpSpPr>
        <p:grpSpPr bwMode="auto">
          <a:xfrm>
            <a:off x="4765027" y="1095147"/>
            <a:ext cx="282575" cy="925115"/>
            <a:chOff x="5219700" y="899886"/>
            <a:chExt cx="281470" cy="1233714"/>
          </a:xfrm>
        </p:grpSpPr>
        <p:sp>
          <p:nvSpPr>
            <p:cNvPr id="16419" name="任意多边形 29"/>
            <p:cNvSpPr/>
            <p:nvPr/>
          </p:nvSpPr>
          <p:spPr>
            <a:xfrm>
              <a:off x="5363598" y="899886"/>
              <a:ext cx="137572" cy="1233714"/>
            </a:xfrm>
            <a:custGeom>
              <a:avLst/>
              <a:gdLst>
                <a:gd name="connsiteX0" fmla="*/ 58057 w 130883"/>
                <a:gd name="connsiteY0" fmla="*/ 1233714 h 1233714"/>
                <a:gd name="connsiteX1" fmla="*/ 58057 w 130883"/>
                <a:gd name="connsiteY1" fmla="*/ 972457 h 1233714"/>
                <a:gd name="connsiteX2" fmla="*/ 130628 w 130883"/>
                <a:gd name="connsiteY2" fmla="*/ 812800 h 1233714"/>
                <a:gd name="connsiteX3" fmla="*/ 29028 w 130883"/>
                <a:gd name="connsiteY3" fmla="*/ 638628 h 1233714"/>
                <a:gd name="connsiteX4" fmla="*/ 87085 w 130883"/>
                <a:gd name="connsiteY4" fmla="*/ 377371 h 1233714"/>
                <a:gd name="connsiteX5" fmla="*/ 0 w 130883"/>
                <a:gd name="connsiteY5" fmla="*/ 203200 h 1233714"/>
                <a:gd name="connsiteX6" fmla="*/ 0 w 130883"/>
                <a:gd name="connsiteY6" fmla="*/ 203200 h 1233714"/>
                <a:gd name="connsiteX7" fmla="*/ 87085 w 130883"/>
                <a:gd name="connsiteY7" fmla="*/ 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82" h="1233714">
                  <a:moveTo>
                    <a:pt x="58057" y="1233714"/>
                  </a:moveTo>
                  <a:cubicBezTo>
                    <a:pt x="52009" y="1138161"/>
                    <a:pt x="45962" y="1042609"/>
                    <a:pt x="58057" y="972457"/>
                  </a:cubicBezTo>
                  <a:cubicBezTo>
                    <a:pt x="70152" y="902305"/>
                    <a:pt x="135466" y="868438"/>
                    <a:pt x="130628" y="812800"/>
                  </a:cubicBezTo>
                  <a:cubicBezTo>
                    <a:pt x="125790" y="757162"/>
                    <a:pt x="36285" y="711199"/>
                    <a:pt x="29028" y="638628"/>
                  </a:cubicBezTo>
                  <a:cubicBezTo>
                    <a:pt x="21771" y="566057"/>
                    <a:pt x="91923" y="449942"/>
                    <a:pt x="87085" y="377371"/>
                  </a:cubicBezTo>
                  <a:cubicBezTo>
                    <a:pt x="82247" y="304800"/>
                    <a:pt x="0" y="203200"/>
                    <a:pt x="0" y="203200"/>
                  </a:cubicBezTo>
                  <a:lnTo>
                    <a:pt x="0" y="203200"/>
                  </a:lnTo>
                  <a:lnTo>
                    <a:pt x="87085" y="0"/>
                  </a:lnTo>
                </a:path>
              </a:pathLst>
            </a:custGeom>
            <a:noFill/>
            <a:ln w="38100" cap="flat" cmpd="sng" algn="ctr">
              <a:solidFill>
                <a:srgbClr val="FF0000"/>
              </a:solidFill>
              <a:prstDash val="solid"/>
              <a:round/>
              <a:headEnd type="none" w="med" len="med"/>
              <a:tailEnd type="none" w="med" len="med"/>
            </a:ln>
          </p:spPr>
          <p:txBody>
            <a:bodyPr anchor="ctr"/>
            <a:lstStyle/>
            <a:p>
              <a:pPr algn="ctr" eaLnBrk="0" hangingPunct="0"/>
              <a:endParaRPr lang="zh-CN" altLang="en-US" sz="2400" b="1">
                <a:solidFill>
                  <a:srgbClr val="080808"/>
                </a:solidFill>
                <a:ea typeface="微软雅黑" pitchFamily="34" charset="-122"/>
              </a:endParaRPr>
            </a:p>
          </p:txBody>
        </p:sp>
        <p:sp>
          <p:nvSpPr>
            <p:cNvPr id="16412" name="直接连接符 30"/>
            <p:cNvSpPr>
              <a:spLocks noChangeShapeType="1"/>
            </p:cNvSpPr>
            <p:nvPr/>
          </p:nvSpPr>
          <p:spPr bwMode="auto">
            <a:xfrm flipH="1">
              <a:off x="5219700" y="899886"/>
              <a:ext cx="235613" cy="154015"/>
            </a:xfrm>
            <a:prstGeom prst="line">
              <a:avLst/>
            </a:prstGeom>
            <a:noFill/>
            <a:ln w="38100" algn="ctr">
              <a:solidFill>
                <a:srgbClr val="FF0000"/>
              </a:solidFill>
              <a:round/>
              <a:headEnd/>
              <a:tailEnd/>
            </a:ln>
            <a:effectLst>
              <a:outerShdw dist="23000" dir="5400000" rotWithShape="0">
                <a:srgbClr val="000000">
                  <a:alpha val="34999"/>
                </a:srgbClr>
              </a:outerShdw>
            </a:effectLst>
          </p:spPr>
          <p:txBody>
            <a:bodyPr/>
            <a:lstStyle/>
            <a:p>
              <a:endParaRPr lang="zh-CN" altLang="en-US"/>
            </a:p>
          </p:txBody>
        </p:sp>
        <p:sp>
          <p:nvSpPr>
            <p:cNvPr id="2" name="直接连接符 31"/>
            <p:cNvSpPr>
              <a:spLocks noChangeShapeType="1"/>
            </p:cNvSpPr>
            <p:nvPr/>
          </p:nvSpPr>
          <p:spPr bwMode="auto">
            <a:xfrm>
              <a:off x="5455313" y="899886"/>
              <a:ext cx="45857" cy="154015"/>
            </a:xfrm>
            <a:prstGeom prst="line">
              <a:avLst/>
            </a:prstGeom>
            <a:noFill/>
            <a:ln w="38100" algn="ctr">
              <a:solidFill>
                <a:srgbClr val="FF0000"/>
              </a:solidFill>
              <a:round/>
              <a:headEnd/>
              <a:tailEnd/>
            </a:ln>
            <a:effectLst>
              <a:outerShdw dist="23000" dir="5400000" rotWithShape="0">
                <a:srgbClr val="000000">
                  <a:alpha val="34999"/>
                </a:srgbClr>
              </a:outerShdw>
            </a:effectLst>
          </p:spPr>
          <p:txBody>
            <a:bodyPr/>
            <a:lstStyle/>
            <a:p>
              <a:endParaRPr lang="zh-CN" altLang="en-US"/>
            </a:p>
          </p:txBody>
        </p:sp>
      </p:grpSp>
      <p:cxnSp>
        <p:nvCxnSpPr>
          <p:cNvPr id="16414" name="直接箭头连接符 32"/>
          <p:cNvCxnSpPr>
            <a:cxnSpLocks noChangeShapeType="1"/>
          </p:cNvCxnSpPr>
          <p:nvPr/>
        </p:nvCxnSpPr>
        <p:spPr bwMode="auto">
          <a:xfrm>
            <a:off x="2427920" y="1193602"/>
            <a:ext cx="6350" cy="762000"/>
          </a:xfrm>
          <a:prstGeom prst="line">
            <a:avLst/>
          </a:prstGeom>
          <a:noFill/>
          <a:ln w="38100" algn="ctr">
            <a:solidFill>
              <a:srgbClr val="0000CC"/>
            </a:solidFill>
            <a:round/>
            <a:headEnd/>
            <a:tailEnd type="triangle" w="med" len="med"/>
          </a:ln>
          <a:effectLst>
            <a:outerShdw dist="23000" dir="5400000" rotWithShape="0">
              <a:srgbClr val="000000">
                <a:alpha val="34999"/>
              </a:srgbClr>
            </a:outerShdw>
          </a:effectLst>
        </p:spPr>
      </p:cxnSp>
      <p:cxnSp>
        <p:nvCxnSpPr>
          <p:cNvPr id="16415" name="直接连接符 33"/>
          <p:cNvCxnSpPr>
            <a:cxnSpLocks noChangeShapeType="1"/>
          </p:cNvCxnSpPr>
          <p:nvPr/>
        </p:nvCxnSpPr>
        <p:spPr bwMode="auto">
          <a:xfrm>
            <a:off x="4122738" y="2833688"/>
            <a:ext cx="971550"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sp>
        <p:nvSpPr>
          <p:cNvPr id="3" name="矩形 8"/>
          <p:cNvSpPr/>
          <p:nvPr/>
        </p:nvSpPr>
        <p:spPr>
          <a:xfrm>
            <a:off x="1603376" y="2495551"/>
            <a:ext cx="1107996" cy="461665"/>
          </a:xfrm>
          <a:prstGeom prst="rect">
            <a:avLst/>
          </a:prstGeom>
          <a:noFill/>
          <a:ln>
            <a:no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植被多</a:t>
            </a:r>
          </a:p>
        </p:txBody>
      </p:sp>
      <p:cxnSp>
        <p:nvCxnSpPr>
          <p:cNvPr id="16420" name="直接箭头连接符 41"/>
          <p:cNvCxnSpPr>
            <a:cxnSpLocks noChangeShapeType="1"/>
          </p:cNvCxnSpPr>
          <p:nvPr/>
        </p:nvCxnSpPr>
        <p:spPr bwMode="auto">
          <a:xfrm>
            <a:off x="857882" y="1024533"/>
            <a:ext cx="7938" cy="763190"/>
          </a:xfrm>
          <a:prstGeom prst="line">
            <a:avLst/>
          </a:prstGeom>
          <a:noFill/>
          <a:ln w="38100" algn="ctr">
            <a:solidFill>
              <a:srgbClr val="0000CC"/>
            </a:solidFill>
            <a:round/>
            <a:headEnd/>
            <a:tailEnd type="triangle" w="med" len="med"/>
          </a:ln>
          <a:effectLst>
            <a:outerShdw dist="23000" dir="5400000" rotWithShape="0">
              <a:srgbClr val="000000">
                <a:alpha val="34999"/>
              </a:srgbClr>
            </a:outerShdw>
          </a:effectLst>
        </p:spPr>
      </p:cxnSp>
      <p:sp>
        <p:nvSpPr>
          <p:cNvPr id="16413" name="矩形 9"/>
          <p:cNvSpPr/>
          <p:nvPr/>
        </p:nvSpPr>
        <p:spPr>
          <a:xfrm>
            <a:off x="-36513" y="2024063"/>
            <a:ext cx="1800226" cy="830997"/>
          </a:xfrm>
          <a:prstGeom prst="rect">
            <a:avLst/>
          </a:prstGeom>
          <a:noFill/>
          <a:ln>
            <a:noFill/>
            <a:miter lim="800000"/>
          </a:ln>
        </p:spPr>
        <p:txBody>
          <a:bodyPr>
            <a:spAutoFit/>
          </a:bodyPr>
          <a:lstStyle/>
          <a:p>
            <a:pPr eaLnBrk="0" hangingPunct="0"/>
            <a:r>
              <a:rPr lang="zh-CN" altLang="en-US" sz="2400" b="1" dirty="0">
                <a:solidFill>
                  <a:srgbClr val="080808"/>
                </a:solidFill>
                <a:latin typeface="微软雅黑" pitchFamily="34" charset="-122"/>
                <a:ea typeface="微软雅黑" pitchFamily="34" charset="-122"/>
              </a:rPr>
              <a:t>支流多</a:t>
            </a:r>
            <a:endParaRPr lang="en-US" altLang="zh-CN" sz="2400" b="1" dirty="0">
              <a:solidFill>
                <a:srgbClr val="080808"/>
              </a:solidFill>
              <a:latin typeface="微软雅黑" pitchFamily="34" charset="-122"/>
              <a:ea typeface="微软雅黑" pitchFamily="34" charset="-122"/>
            </a:endParaRPr>
          </a:p>
          <a:p>
            <a:pPr eaLnBrk="0" hangingPunct="0"/>
            <a:r>
              <a:rPr lang="zh-CN" altLang="en-US" sz="2400" b="1" dirty="0">
                <a:solidFill>
                  <a:srgbClr val="080808"/>
                </a:solidFill>
                <a:latin typeface="微软雅黑" pitchFamily="34" charset="-122"/>
                <a:ea typeface="微软雅黑" pitchFamily="34" charset="-122"/>
              </a:rPr>
              <a:t>来水量大</a:t>
            </a:r>
          </a:p>
        </p:txBody>
      </p:sp>
      <p:sp>
        <p:nvSpPr>
          <p:cNvPr id="5" name="文本框 21"/>
          <p:cNvSpPr>
            <a:spLocks noChangeArrowheads="1"/>
          </p:cNvSpPr>
          <p:nvPr/>
        </p:nvSpPr>
        <p:spPr bwMode="auto">
          <a:xfrm>
            <a:off x="84138" y="404813"/>
            <a:ext cx="2584450" cy="461665"/>
          </a:xfrm>
          <a:prstGeom prst="rect">
            <a:avLst/>
          </a:prstGeom>
          <a:gradFill rotWithShape="1">
            <a:gsLst>
              <a:gs pos="0">
                <a:srgbClr val="CF9C38"/>
              </a:gs>
              <a:gs pos="80000">
                <a:srgbClr val="FFCD4C"/>
              </a:gs>
              <a:gs pos="100000">
                <a:srgbClr val="FFCF49"/>
              </a:gs>
            </a:gsLst>
            <a:lin ang="16200000"/>
          </a:gradFill>
          <a:ln w="9525" algn="ctr">
            <a:solidFill>
              <a:srgbClr val="FDC960"/>
            </a:solidFill>
            <a:miter lim="800000"/>
            <a:headEnd/>
            <a:tailEnd/>
          </a:ln>
          <a:effectLst>
            <a:outerShdw dist="23000" dir="5400000" rotWithShape="0">
              <a:srgbClr val="000000">
                <a:alpha val="34999"/>
              </a:srgbClr>
            </a:outerShdw>
          </a:effectLst>
        </p:spPr>
        <p:txBody>
          <a:bodyPr>
            <a:spAutoFit/>
          </a:bodyPr>
          <a:lstStyle/>
          <a:p>
            <a:pPr eaLnBrk="0" hangingPunct="0"/>
            <a:r>
              <a:rPr lang="zh-CN" altLang="en-US" sz="2400" b="1">
                <a:solidFill>
                  <a:srgbClr val="080808"/>
                </a:solidFill>
                <a:latin typeface="微软雅黑" pitchFamily="34" charset="-122"/>
                <a:ea typeface="微软雅黑" pitchFamily="34" charset="-122"/>
              </a:rPr>
              <a:t>①沼泽地的形成</a:t>
            </a:r>
          </a:p>
        </p:txBody>
      </p:sp>
      <p:sp>
        <p:nvSpPr>
          <p:cNvPr id="16423" name="Rectangle 2"/>
          <p:cNvSpPr>
            <a:spLocks noChangeArrowheads="1"/>
          </p:cNvSpPr>
          <p:nvPr/>
        </p:nvSpPr>
        <p:spPr bwMode="auto">
          <a:xfrm>
            <a:off x="-2417763" y="824270"/>
            <a:ext cx="1107996" cy="738664"/>
          </a:xfrm>
          <a:prstGeom prst="rect">
            <a:avLst/>
          </a:prstGeom>
          <a:noFill/>
          <a:ln w="9525" algn="ctr">
            <a:noFill/>
            <a:miter lim="800000"/>
            <a:headEnd/>
            <a:tailEnd/>
          </a:ln>
          <a:effectLst/>
        </p:spPr>
        <p:txBody>
          <a:bodyPr wrap="none" anchor="ctr">
            <a:spAutoFit/>
          </a:bodyPr>
          <a:lstStyle/>
          <a:p>
            <a:pPr indent="609600" eaLnBrk="0" hangingPunct="0">
              <a:tabLst>
                <a:tab pos="4000500" algn="l"/>
              </a:tabLst>
            </a:pPr>
            <a:r>
              <a:rPr lang="zh-CN" altLang="en-US" sz="2400" b="1">
                <a:solidFill>
                  <a:srgbClr val="080808"/>
                </a:solidFill>
                <a:latin typeface="Times New Roman" pitchFamily="18" charset="0"/>
                <a:ea typeface="微软雅黑" pitchFamily="34" charset="-122"/>
              </a:rPr>
              <a:t>：</a:t>
            </a:r>
            <a:endParaRPr lang="zh-CN" altLang="en-US" sz="1100">
              <a:solidFill>
                <a:srgbClr val="080808"/>
              </a:solidFill>
              <a:ea typeface="微软雅黑" pitchFamily="34" charset="-122"/>
            </a:endParaRPr>
          </a:p>
          <a:p>
            <a:pPr indent="609600" eaLnBrk="0" hangingPunct="0">
              <a:tabLst>
                <a:tab pos="4000500" algn="l"/>
              </a:tabLst>
            </a:pPr>
            <a:endParaRPr lang="zh-CN" altLang="en-US">
              <a:solidFill>
                <a:srgbClr val="080808"/>
              </a:solidFill>
              <a:ea typeface="微软雅黑" pitchFamily="34" charset="-122"/>
            </a:endParaRPr>
          </a:p>
        </p:txBody>
      </p:sp>
      <p:sp>
        <p:nvSpPr>
          <p:cNvPr id="16424" name="矩形 40"/>
          <p:cNvSpPr>
            <a:spLocks noChangeArrowheads="1"/>
          </p:cNvSpPr>
          <p:nvPr/>
        </p:nvSpPr>
        <p:spPr bwMode="auto">
          <a:xfrm>
            <a:off x="-620713" y="-25003"/>
            <a:ext cx="4188967" cy="461665"/>
          </a:xfrm>
          <a:prstGeom prst="rect">
            <a:avLst/>
          </a:prstGeom>
          <a:noFill/>
          <a:ln w="9525" algn="ctr">
            <a:noFill/>
            <a:miter lim="800000"/>
            <a:headEnd/>
            <a:tailEnd/>
          </a:ln>
        </p:spPr>
        <p:txBody>
          <a:bodyPr wrap="none">
            <a:spAutoFit/>
          </a:bodyPr>
          <a:lstStyle/>
          <a:p>
            <a:pPr indent="612775" eaLnBrk="0" hangingPunct="0">
              <a:tabLst>
                <a:tab pos="4000500" algn="l"/>
              </a:tabLst>
            </a:pPr>
            <a:r>
              <a:rPr lang="zh-CN" altLang="en-US" sz="2400">
                <a:solidFill>
                  <a:srgbClr val="080808"/>
                </a:solidFill>
                <a:latin typeface="微软雅黑" pitchFamily="34" charset="-122"/>
                <a:ea typeface="微软雅黑" pitchFamily="34" charset="-122"/>
              </a:rPr>
              <a:t>利用水循环分析地理问题</a:t>
            </a:r>
          </a:p>
        </p:txBody>
      </p:sp>
    </p:spTree>
    <p:extLst>
      <p:ext uri="{BB962C8B-B14F-4D97-AF65-F5344CB8AC3E}">
        <p14:creationId xmlns:p14="http://schemas.microsoft.com/office/powerpoint/2010/main" val="422733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3"/>
          <p:cNvSpPr/>
          <p:nvPr>
            <p:custDataLst>
              <p:tags r:id="rId1"/>
            </p:custDataLst>
          </p:nvPr>
        </p:nvSpPr>
        <p:spPr>
          <a:xfrm>
            <a:off x="67867" y="-16669"/>
            <a:ext cx="1449756" cy="484748"/>
          </a:xfrm>
          <a:prstGeom prst="rect">
            <a:avLst/>
          </a:prstGeom>
          <a:noFill/>
          <a:ln w="9525" cap="flat" cmpd="sng" algn="ctr">
            <a:noFill/>
            <a:prstDash val="solid"/>
            <a:round/>
            <a:headEnd type="none" w="med" len="med"/>
            <a:tailEnd type="none" w="med" len="med"/>
          </a:ln>
        </p:spPr>
        <p:txBody>
          <a:bodyPr wrap="none" lIns="68580" tIns="34290" rIns="68580" bIns="34290">
            <a:spAutoFit/>
          </a:bodyPr>
          <a:lstStyle/>
          <a:p>
            <a:pPr eaLnBrk="0" hangingPunct="0"/>
            <a:r>
              <a:rPr lang="en-US" altLang="zh-CN" sz="2700" b="1" dirty="0">
                <a:solidFill>
                  <a:srgbClr val="2F5597"/>
                </a:solidFill>
                <a:ea typeface="宋体" charset="-122"/>
              </a:rPr>
              <a:t>2.</a:t>
            </a:r>
            <a:r>
              <a:rPr lang="zh-CN" altLang="en-US" sz="2700" b="1" dirty="0">
                <a:solidFill>
                  <a:srgbClr val="2F5597"/>
                </a:solidFill>
                <a:ea typeface="宋体" charset="-122"/>
              </a:rPr>
              <a:t>水循环</a:t>
            </a:r>
            <a:endParaRPr lang="zh-CN" altLang="en-US" sz="2700" dirty="0">
              <a:solidFill>
                <a:srgbClr val="2F5597"/>
              </a:solidFill>
              <a:cs typeface="等线"/>
            </a:endParaRPr>
          </a:p>
        </p:txBody>
      </p:sp>
      <p:sp>
        <p:nvSpPr>
          <p:cNvPr id="8195" name="矩形 4"/>
          <p:cNvSpPr/>
          <p:nvPr>
            <p:custDataLst>
              <p:tags r:id="rId2"/>
            </p:custDataLst>
          </p:nvPr>
        </p:nvSpPr>
        <p:spPr>
          <a:xfrm>
            <a:off x="300037" y="3424237"/>
            <a:ext cx="1129904" cy="158354"/>
          </a:xfrm>
          <a:prstGeom prst="rect">
            <a:avLst/>
          </a:prstGeom>
          <a:solidFill>
            <a:srgbClr val="5B9BD5"/>
          </a:solidFill>
          <a:ln w="12700" cap="flat" cmpd="sng" algn="ctr">
            <a:noFill/>
            <a:prstDash val="solid"/>
            <a:miter lim="800000"/>
            <a:headEnd type="none" w="med" len="med"/>
            <a:tailEnd type="none" w="med" len="med"/>
          </a:ln>
        </p:spPr>
        <p:txBody>
          <a:bodyPr lIns="68580" tIns="34290" rIns="68580" bIns="34290" anchor="ctr"/>
          <a:lstStyle/>
          <a:p>
            <a:pPr algn="ctr" eaLnBrk="0" hangingPunct="0"/>
            <a:endParaRPr lang="zh-CN" altLang="en-US">
              <a:solidFill>
                <a:srgbClr val="FFFFFF"/>
              </a:solidFill>
              <a:cs typeface="等线"/>
            </a:endParaRPr>
          </a:p>
        </p:txBody>
      </p:sp>
      <p:grpSp>
        <p:nvGrpSpPr>
          <p:cNvPr id="2" name="组合 5"/>
          <p:cNvGrpSpPr>
            <a:grpSpLocks/>
          </p:cNvGrpSpPr>
          <p:nvPr/>
        </p:nvGrpSpPr>
        <p:grpSpPr bwMode="auto">
          <a:xfrm>
            <a:off x="964406" y="3007519"/>
            <a:ext cx="828675" cy="482204"/>
            <a:chOff x="1285450" y="4010808"/>
            <a:chExt cx="1104653" cy="641444"/>
          </a:xfrm>
        </p:grpSpPr>
        <p:pic>
          <p:nvPicPr>
            <p:cNvPr id="10245" name="图片 6"/>
            <p:cNvPicPr>
              <a:picLocks noChangeAspect="1" noChangeArrowheads="1"/>
            </p:cNvPicPr>
            <p:nvPr>
              <p:custDataLst>
                <p:tags r:id="rId58"/>
              </p:custDataLst>
            </p:nvPr>
          </p:nvPicPr>
          <p:blipFill>
            <a:blip r:embed="rId63" cstate="print"/>
            <a:srcRect/>
            <a:stretch>
              <a:fillRect/>
            </a:stretch>
          </p:blipFill>
          <p:spPr bwMode="auto">
            <a:xfrm>
              <a:off x="1389413" y="4010808"/>
              <a:ext cx="578972" cy="578972"/>
            </a:xfrm>
            <a:prstGeom prst="rect">
              <a:avLst/>
            </a:prstGeom>
            <a:noFill/>
            <a:ln w="9525" algn="ctr">
              <a:noFill/>
              <a:miter lim="800000"/>
              <a:headEnd/>
              <a:tailEnd/>
            </a:ln>
          </p:spPr>
        </p:pic>
        <p:pic>
          <p:nvPicPr>
            <p:cNvPr id="10246" name="图片 7"/>
            <p:cNvPicPr>
              <a:picLocks noChangeAspect="1" noChangeArrowheads="1"/>
            </p:cNvPicPr>
            <p:nvPr>
              <p:custDataLst>
                <p:tags r:id="rId59"/>
              </p:custDataLst>
            </p:nvPr>
          </p:nvPicPr>
          <p:blipFill>
            <a:blip r:embed="rId64" cstate="print"/>
            <a:srcRect/>
            <a:stretch>
              <a:fillRect/>
            </a:stretch>
          </p:blipFill>
          <p:spPr bwMode="auto">
            <a:xfrm>
              <a:off x="1910979" y="4088381"/>
              <a:ext cx="479124" cy="479124"/>
            </a:xfrm>
            <a:prstGeom prst="rect">
              <a:avLst/>
            </a:prstGeom>
            <a:noFill/>
            <a:ln w="9525" algn="ctr">
              <a:noFill/>
              <a:miter lim="800000"/>
              <a:headEnd/>
              <a:tailEnd/>
            </a:ln>
          </p:spPr>
        </p:pic>
        <p:pic>
          <p:nvPicPr>
            <p:cNvPr id="10247" name="图片 8"/>
            <p:cNvPicPr>
              <a:picLocks noChangeAspect="1" noChangeArrowheads="1"/>
            </p:cNvPicPr>
            <p:nvPr>
              <p:custDataLst>
                <p:tags r:id="rId60"/>
              </p:custDataLst>
            </p:nvPr>
          </p:nvPicPr>
          <p:blipFill>
            <a:blip r:embed="rId65" cstate="print"/>
            <a:srcRect/>
            <a:stretch>
              <a:fillRect/>
            </a:stretch>
          </p:blipFill>
          <p:spPr bwMode="auto">
            <a:xfrm>
              <a:off x="1681840" y="4182938"/>
              <a:ext cx="435392" cy="435392"/>
            </a:xfrm>
            <a:prstGeom prst="rect">
              <a:avLst/>
            </a:prstGeom>
            <a:noFill/>
            <a:ln w="9525" algn="ctr">
              <a:noFill/>
              <a:miter lim="800000"/>
              <a:headEnd/>
              <a:tailEnd/>
            </a:ln>
          </p:spPr>
        </p:pic>
        <p:pic>
          <p:nvPicPr>
            <p:cNvPr id="10248" name="图片 9"/>
            <p:cNvPicPr>
              <a:picLocks noChangeAspect="1" noChangeArrowheads="1"/>
            </p:cNvPicPr>
            <p:nvPr>
              <p:custDataLst>
                <p:tags r:id="rId61"/>
              </p:custDataLst>
            </p:nvPr>
          </p:nvPicPr>
          <p:blipFill>
            <a:blip r:embed="rId66" cstate="print"/>
            <a:srcRect/>
            <a:stretch>
              <a:fillRect/>
            </a:stretch>
          </p:blipFill>
          <p:spPr bwMode="auto">
            <a:xfrm>
              <a:off x="1285450" y="4213285"/>
              <a:ext cx="438967" cy="438967"/>
            </a:xfrm>
            <a:prstGeom prst="rect">
              <a:avLst/>
            </a:prstGeom>
            <a:noFill/>
            <a:ln w="9525" algn="ctr">
              <a:noFill/>
              <a:miter lim="800000"/>
              <a:headEnd/>
              <a:tailEnd/>
            </a:ln>
          </p:spPr>
        </p:pic>
      </p:grpSp>
      <p:pic>
        <p:nvPicPr>
          <p:cNvPr id="10249" name="Picture 9" descr="http://t1.gstatic.com/images?q=tbn:ANd9GcTt_BGP2IAwRSdRMK2Y4fsTA6pL4VJO2apOS3eFTZU5OkCpH2CAmGrVEzp_8A"/>
          <p:cNvPicPr>
            <a:picLocks noChangeAspect="1" noChangeArrowheads="1"/>
          </p:cNvPicPr>
          <p:nvPr>
            <p:custDataLst>
              <p:tags r:id="rId3"/>
            </p:custDataLst>
          </p:nvPr>
        </p:nvPicPr>
        <p:blipFill>
          <a:blip r:embed="rId67" cstate="print"/>
          <a:srcRect/>
          <a:stretch>
            <a:fillRect/>
          </a:stretch>
        </p:blipFill>
        <p:spPr bwMode="auto">
          <a:xfrm>
            <a:off x="3754041" y="3383756"/>
            <a:ext cx="442913" cy="442913"/>
          </a:xfrm>
          <a:prstGeom prst="rect">
            <a:avLst/>
          </a:prstGeom>
          <a:noFill/>
          <a:ln w="9525" cap="flat" algn="ctr">
            <a:noFill/>
            <a:prstDash val="solid"/>
            <a:miter lim="800000"/>
            <a:headEnd type="none" w="med" len="med"/>
            <a:tailEnd type="none" w="med" len="med"/>
          </a:ln>
        </p:spPr>
      </p:pic>
      <p:pic>
        <p:nvPicPr>
          <p:cNvPr id="10250" name="Picture 9" descr="http://t1.gstatic.com/images?q=tbn:ANd9GcTt_BGP2IAwRSdRMK2Y4fsTA6pL4VJO2apOS3eFTZU5OkCpH2CAmGrVEzp_8A"/>
          <p:cNvPicPr>
            <a:picLocks noChangeAspect="1" noChangeArrowheads="1"/>
          </p:cNvPicPr>
          <p:nvPr>
            <p:custDataLst>
              <p:tags r:id="rId4"/>
            </p:custDataLst>
          </p:nvPr>
        </p:nvPicPr>
        <p:blipFill>
          <a:blip r:embed="rId68" cstate="print"/>
          <a:srcRect/>
          <a:stretch>
            <a:fillRect/>
          </a:stretch>
        </p:blipFill>
        <p:spPr bwMode="auto">
          <a:xfrm>
            <a:off x="3694510" y="3419475"/>
            <a:ext cx="626269" cy="626269"/>
          </a:xfrm>
          <a:prstGeom prst="rect">
            <a:avLst/>
          </a:prstGeom>
          <a:noFill/>
          <a:ln w="9525" cap="flat" algn="ctr">
            <a:noFill/>
            <a:prstDash val="solid"/>
            <a:miter lim="800000"/>
            <a:headEnd type="none" w="med" len="med"/>
            <a:tailEnd type="none" w="med" len="med"/>
          </a:ln>
        </p:spPr>
      </p:pic>
      <p:grpSp>
        <p:nvGrpSpPr>
          <p:cNvPr id="3" name="组合 3"/>
          <p:cNvGrpSpPr>
            <a:grpSpLocks/>
          </p:cNvGrpSpPr>
          <p:nvPr/>
        </p:nvGrpSpPr>
        <p:grpSpPr bwMode="auto">
          <a:xfrm>
            <a:off x="0" y="3359944"/>
            <a:ext cx="9144000" cy="1783556"/>
            <a:chOff x="2471919" y="4952572"/>
            <a:chExt cx="3264042" cy="636670"/>
          </a:xfrm>
        </p:grpSpPr>
        <p:pic>
          <p:nvPicPr>
            <p:cNvPr id="10252" name="Picture 9" descr="http://t1.gstatic.com/images?q=tbn:ANd9GcTt_BGP2IAwRSdRMK2Y4fsTA6pL4VJO2apOS3eFTZU5OkCpH2CAmGrVEzp_8A"/>
            <p:cNvPicPr>
              <a:picLocks noChangeAspect="1" noChangeArrowheads="1"/>
            </p:cNvPicPr>
            <p:nvPr>
              <p:custDataLst>
                <p:tags r:id="rId55"/>
              </p:custDataLst>
            </p:nvPr>
          </p:nvPicPr>
          <p:blipFill>
            <a:blip r:embed="rId67" cstate="print"/>
            <a:srcRect/>
            <a:stretch>
              <a:fillRect/>
            </a:stretch>
          </p:blipFill>
          <p:spPr bwMode="auto">
            <a:xfrm>
              <a:off x="3733471" y="4956006"/>
              <a:ext cx="158306" cy="158309"/>
            </a:xfrm>
            <a:prstGeom prst="rect">
              <a:avLst/>
            </a:prstGeom>
            <a:noFill/>
            <a:ln w="9525" cap="flat" algn="ctr">
              <a:noFill/>
              <a:prstDash val="solid"/>
              <a:miter lim="800000"/>
              <a:headEnd type="none" w="med" len="med"/>
              <a:tailEnd type="none" w="med" len="med"/>
            </a:ln>
          </p:spPr>
        </p:pic>
        <p:grpSp>
          <p:nvGrpSpPr>
            <p:cNvPr id="4" name="组合 17"/>
            <p:cNvGrpSpPr>
              <a:grpSpLocks/>
            </p:cNvGrpSpPr>
            <p:nvPr/>
          </p:nvGrpSpPr>
          <p:grpSpPr bwMode="auto">
            <a:xfrm>
              <a:off x="2471919" y="4952572"/>
              <a:ext cx="3264042" cy="636670"/>
              <a:chOff x="2036187" y="3040134"/>
              <a:chExt cx="4044574" cy="788916"/>
            </a:xfrm>
          </p:grpSpPr>
          <p:sp>
            <p:nvSpPr>
              <p:cNvPr id="8281" name="任意多边形 15"/>
              <p:cNvSpPr/>
              <p:nvPr>
                <p:custDataLst>
                  <p:tags r:id="rId56"/>
                </p:custDataLst>
              </p:nvPr>
            </p:nvSpPr>
            <p:spPr>
              <a:xfrm>
                <a:off x="3748811" y="3354542"/>
                <a:ext cx="2331950" cy="394458"/>
              </a:xfrm>
              <a:custGeom>
                <a:avLst/>
                <a:gdLst>
                  <a:gd name="connsiteX0" fmla="*/ 0 w 2331720"/>
                  <a:gd name="connsiteY0" fmla="*/ 0 h 445770"/>
                  <a:gd name="connsiteX1" fmla="*/ 2331720 w 2331720"/>
                  <a:gd name="connsiteY1" fmla="*/ 0 h 445770"/>
                  <a:gd name="connsiteX2" fmla="*/ 2331720 w 2331720"/>
                  <a:gd name="connsiteY2" fmla="*/ 445770 h 445770"/>
                  <a:gd name="connsiteX3" fmla="*/ 514350 w 2331720"/>
                  <a:gd name="connsiteY3" fmla="*/ 388620 h 445770"/>
                  <a:gd name="connsiteX4" fmla="*/ 0 w 2331720"/>
                  <a:gd name="connsiteY4" fmla="*/ 0 h 44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0" h="445770">
                    <a:moveTo>
                      <a:pt x="0" y="0"/>
                    </a:moveTo>
                    <a:lnTo>
                      <a:pt x="2331720" y="0"/>
                    </a:lnTo>
                    <a:lnTo>
                      <a:pt x="2331720" y="445770"/>
                    </a:lnTo>
                    <a:lnTo>
                      <a:pt x="514350" y="388620"/>
                    </a:lnTo>
                    <a:lnTo>
                      <a:pt x="0" y="0"/>
                    </a:lnTo>
                    <a:close/>
                  </a:path>
                </a:pathLst>
              </a:custGeom>
              <a:solidFill>
                <a:srgbClr val="5B9BD5"/>
              </a:solidFill>
              <a:ln w="12700" cap="flat" cmpd="sng" algn="ctr">
                <a:noFill/>
                <a:prstDash val="solid"/>
                <a:miter lim="800000"/>
                <a:headEnd type="none" w="med" len="med"/>
                <a:tailEnd type="none" w="med" len="med"/>
              </a:ln>
            </p:spPr>
            <p:txBody>
              <a:bodyPr anchor="ctr"/>
              <a:lstStyle/>
              <a:p>
                <a:pPr algn="ctr"/>
                <a:endParaRPr lang="zh-CN" altLang="en-US">
                  <a:solidFill>
                    <a:srgbClr val="FFFFFF"/>
                  </a:solidFill>
                  <a:cs typeface="等线"/>
                </a:endParaRPr>
              </a:p>
            </p:txBody>
          </p:sp>
          <p:sp>
            <p:nvSpPr>
              <p:cNvPr id="8282" name="任意多边形 16"/>
              <p:cNvSpPr/>
              <p:nvPr>
                <p:custDataLst>
                  <p:tags r:id="rId57"/>
                </p:custDataLst>
              </p:nvPr>
            </p:nvSpPr>
            <p:spPr>
              <a:xfrm>
                <a:off x="2036187" y="3040134"/>
                <a:ext cx="4044574" cy="788916"/>
              </a:xfrm>
              <a:custGeom>
                <a:avLst/>
                <a:gdLst>
                  <a:gd name="connsiteX0" fmla="*/ 0 w 4023360"/>
                  <a:gd name="connsiteY0" fmla="*/ 11430 h 788670"/>
                  <a:gd name="connsiteX1" fmla="*/ 0 w 4023360"/>
                  <a:gd name="connsiteY1" fmla="*/ 788670 h 788670"/>
                  <a:gd name="connsiteX2" fmla="*/ 4023360 w 4023360"/>
                  <a:gd name="connsiteY2" fmla="*/ 788670 h 788670"/>
                  <a:gd name="connsiteX3" fmla="*/ 4023360 w 4023360"/>
                  <a:gd name="connsiteY3" fmla="*/ 617220 h 788670"/>
                  <a:gd name="connsiteX4" fmla="*/ 3680460 w 4023360"/>
                  <a:gd name="connsiteY4" fmla="*/ 662940 h 788670"/>
                  <a:gd name="connsiteX5" fmla="*/ 3394710 w 4023360"/>
                  <a:gd name="connsiteY5" fmla="*/ 617220 h 788670"/>
                  <a:gd name="connsiteX6" fmla="*/ 3074670 w 4023360"/>
                  <a:gd name="connsiteY6" fmla="*/ 617220 h 788670"/>
                  <a:gd name="connsiteX7" fmla="*/ 2971800 w 4023360"/>
                  <a:gd name="connsiteY7" fmla="*/ 571500 h 788670"/>
                  <a:gd name="connsiteX8" fmla="*/ 2800350 w 4023360"/>
                  <a:gd name="connsiteY8" fmla="*/ 537210 h 788670"/>
                  <a:gd name="connsiteX9" fmla="*/ 2628900 w 4023360"/>
                  <a:gd name="connsiteY9" fmla="*/ 548640 h 788670"/>
                  <a:gd name="connsiteX10" fmla="*/ 2537460 w 4023360"/>
                  <a:gd name="connsiteY10" fmla="*/ 480060 h 788670"/>
                  <a:gd name="connsiteX11" fmla="*/ 2423160 w 4023360"/>
                  <a:gd name="connsiteY11" fmla="*/ 468630 h 788670"/>
                  <a:gd name="connsiteX12" fmla="*/ 2354580 w 4023360"/>
                  <a:gd name="connsiteY12" fmla="*/ 434340 h 788670"/>
                  <a:gd name="connsiteX13" fmla="*/ 2251710 w 4023360"/>
                  <a:gd name="connsiteY13" fmla="*/ 422910 h 788670"/>
                  <a:gd name="connsiteX14" fmla="*/ 2148840 w 4023360"/>
                  <a:gd name="connsiteY14" fmla="*/ 365760 h 788670"/>
                  <a:gd name="connsiteX15" fmla="*/ 1988820 w 4023360"/>
                  <a:gd name="connsiteY15" fmla="*/ 297180 h 788670"/>
                  <a:gd name="connsiteX16" fmla="*/ 1805940 w 4023360"/>
                  <a:gd name="connsiteY16" fmla="*/ 217170 h 788670"/>
                  <a:gd name="connsiteX17" fmla="*/ 1657350 w 4023360"/>
                  <a:gd name="connsiteY17" fmla="*/ 182880 h 788670"/>
                  <a:gd name="connsiteX18" fmla="*/ 1440180 w 4023360"/>
                  <a:gd name="connsiteY18" fmla="*/ 114300 h 788670"/>
                  <a:gd name="connsiteX19" fmla="*/ 1291590 w 4023360"/>
                  <a:gd name="connsiteY19" fmla="*/ 80010 h 788670"/>
                  <a:gd name="connsiteX20" fmla="*/ 1097280 w 4023360"/>
                  <a:gd name="connsiteY20" fmla="*/ 57150 h 788670"/>
                  <a:gd name="connsiteX21" fmla="*/ 902970 w 4023360"/>
                  <a:gd name="connsiteY21" fmla="*/ 45720 h 788670"/>
                  <a:gd name="connsiteX22" fmla="*/ 708660 w 4023360"/>
                  <a:gd name="connsiteY22" fmla="*/ 0 h 788670"/>
                  <a:gd name="connsiteX23" fmla="*/ 445770 w 4023360"/>
                  <a:gd name="connsiteY23" fmla="*/ 34290 h 788670"/>
                  <a:gd name="connsiteX24" fmla="*/ 342900 w 4023360"/>
                  <a:gd name="connsiteY24" fmla="*/ 34290 h 788670"/>
                  <a:gd name="connsiteX25" fmla="*/ 205740 w 4023360"/>
                  <a:gd name="connsiteY25" fmla="*/ 22860 h 788670"/>
                  <a:gd name="connsiteX26" fmla="*/ 148590 w 4023360"/>
                  <a:gd name="connsiteY26" fmla="*/ 22860 h 788670"/>
                  <a:gd name="connsiteX27" fmla="*/ 0 w 4023360"/>
                  <a:gd name="connsiteY27" fmla="*/ 11430 h 7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23360" h="788670">
                    <a:moveTo>
                      <a:pt x="0" y="11430"/>
                    </a:moveTo>
                    <a:lnTo>
                      <a:pt x="0" y="788670"/>
                    </a:lnTo>
                    <a:lnTo>
                      <a:pt x="4023360" y="788670"/>
                    </a:lnTo>
                    <a:lnTo>
                      <a:pt x="4023360" y="617220"/>
                    </a:lnTo>
                    <a:lnTo>
                      <a:pt x="3680460" y="662940"/>
                    </a:lnTo>
                    <a:lnTo>
                      <a:pt x="3394710" y="617220"/>
                    </a:lnTo>
                    <a:lnTo>
                      <a:pt x="3074670" y="617220"/>
                    </a:lnTo>
                    <a:lnTo>
                      <a:pt x="2971800" y="571500"/>
                    </a:lnTo>
                    <a:lnTo>
                      <a:pt x="2800350" y="537210"/>
                    </a:lnTo>
                    <a:lnTo>
                      <a:pt x="2628900" y="548640"/>
                    </a:lnTo>
                    <a:lnTo>
                      <a:pt x="2537460" y="480060"/>
                    </a:lnTo>
                    <a:lnTo>
                      <a:pt x="2423160" y="468630"/>
                    </a:lnTo>
                    <a:lnTo>
                      <a:pt x="2354580" y="434340"/>
                    </a:lnTo>
                    <a:lnTo>
                      <a:pt x="2251710" y="422910"/>
                    </a:lnTo>
                    <a:lnTo>
                      <a:pt x="2148840" y="365760"/>
                    </a:lnTo>
                    <a:lnTo>
                      <a:pt x="1988820" y="297180"/>
                    </a:lnTo>
                    <a:lnTo>
                      <a:pt x="1805940" y="217170"/>
                    </a:lnTo>
                    <a:lnTo>
                      <a:pt x="1657350" y="182880"/>
                    </a:lnTo>
                    <a:lnTo>
                      <a:pt x="1440180" y="114300"/>
                    </a:lnTo>
                    <a:lnTo>
                      <a:pt x="1291590" y="80010"/>
                    </a:lnTo>
                    <a:lnTo>
                      <a:pt x="1097280" y="57150"/>
                    </a:lnTo>
                    <a:lnTo>
                      <a:pt x="902970" y="45720"/>
                    </a:lnTo>
                    <a:lnTo>
                      <a:pt x="708660" y="0"/>
                    </a:lnTo>
                    <a:lnTo>
                      <a:pt x="445770" y="34290"/>
                    </a:lnTo>
                    <a:lnTo>
                      <a:pt x="342900" y="34290"/>
                    </a:lnTo>
                    <a:lnTo>
                      <a:pt x="205740" y="22860"/>
                    </a:lnTo>
                    <a:lnTo>
                      <a:pt x="148590" y="22860"/>
                    </a:lnTo>
                    <a:lnTo>
                      <a:pt x="0" y="11430"/>
                    </a:lnTo>
                    <a:close/>
                  </a:path>
                </a:pathLst>
              </a:custGeom>
              <a:solidFill>
                <a:srgbClr val="767171"/>
              </a:solidFill>
              <a:ln w="12700" cap="flat" cmpd="sng" algn="ctr">
                <a:noFill/>
                <a:prstDash val="solid"/>
                <a:miter lim="800000"/>
                <a:headEnd type="none" w="med" len="med"/>
                <a:tailEnd type="none" w="med" len="med"/>
              </a:ln>
            </p:spPr>
            <p:txBody>
              <a:bodyPr anchor="ctr"/>
              <a:lstStyle/>
              <a:p>
                <a:pPr algn="ctr"/>
                <a:endParaRPr lang="zh-CN" altLang="en-US">
                  <a:solidFill>
                    <a:srgbClr val="FFFFFF"/>
                  </a:solidFill>
                  <a:cs typeface="等线"/>
                </a:endParaRPr>
              </a:p>
            </p:txBody>
          </p:sp>
        </p:grpSp>
      </p:grpSp>
      <p:pic>
        <p:nvPicPr>
          <p:cNvPr id="10256" name="图片 17"/>
          <p:cNvPicPr>
            <a:picLocks noChangeAspect="1" noChangeArrowheads="1"/>
          </p:cNvPicPr>
          <p:nvPr>
            <p:custDataLst>
              <p:tags r:id="rId5"/>
            </p:custDataLst>
          </p:nvPr>
        </p:nvPicPr>
        <p:blipFill>
          <a:blip r:embed="rId69" cstate="print"/>
          <a:srcRect/>
          <a:stretch>
            <a:fillRect/>
          </a:stretch>
        </p:blipFill>
        <p:spPr bwMode="auto">
          <a:xfrm>
            <a:off x="7227094" y="808435"/>
            <a:ext cx="1153716" cy="1154906"/>
          </a:xfrm>
          <a:prstGeom prst="rect">
            <a:avLst/>
          </a:prstGeom>
          <a:noFill/>
          <a:ln w="9525" algn="ctr">
            <a:noFill/>
            <a:miter lim="800000"/>
            <a:headEnd/>
            <a:tailEnd/>
          </a:ln>
        </p:spPr>
      </p:pic>
      <p:grpSp>
        <p:nvGrpSpPr>
          <p:cNvPr id="5" name="组合 18"/>
          <p:cNvGrpSpPr>
            <a:grpSpLocks/>
          </p:cNvGrpSpPr>
          <p:nvPr/>
        </p:nvGrpSpPr>
        <p:grpSpPr bwMode="auto">
          <a:xfrm>
            <a:off x="7847693" y="2010966"/>
            <a:ext cx="507831" cy="1722834"/>
            <a:chOff x="10463092" y="2680543"/>
            <a:chExt cx="678420" cy="2298163"/>
          </a:xfrm>
        </p:grpSpPr>
        <p:sp>
          <p:nvSpPr>
            <p:cNvPr id="10258" name="直接箭头连接符 19"/>
            <p:cNvSpPr>
              <a:spLocks noChangeShapeType="1"/>
            </p:cNvSpPr>
            <p:nvPr>
              <p:custDataLst>
                <p:tags r:id="rId52"/>
              </p:custDataLst>
            </p:nvPr>
          </p:nvSpPr>
          <p:spPr bwMode="auto">
            <a:xfrm flipV="1">
              <a:off x="10795143" y="2680543"/>
              <a:ext cx="0" cy="2298163"/>
            </a:xfrm>
            <a:prstGeom prst="line">
              <a:avLst/>
            </a:prstGeom>
            <a:noFill/>
            <a:ln w="57150" cap="rnd" algn="ctr">
              <a:solidFill>
                <a:schemeClr val="accent1"/>
              </a:solidFill>
              <a:round/>
              <a:headEnd/>
              <a:tailEnd type="arrow" w="med" len="med"/>
            </a:ln>
          </p:spPr>
          <p:txBody>
            <a:bodyPr/>
            <a:lstStyle/>
            <a:p>
              <a:endParaRPr lang="zh-CN" altLang="en-US"/>
            </a:p>
          </p:txBody>
        </p:sp>
        <p:grpSp>
          <p:nvGrpSpPr>
            <p:cNvPr id="6" name="组合 20"/>
            <p:cNvGrpSpPr>
              <a:grpSpLocks/>
            </p:cNvGrpSpPr>
            <p:nvPr/>
          </p:nvGrpSpPr>
          <p:grpSpPr bwMode="auto">
            <a:xfrm>
              <a:off x="10463092" y="3413568"/>
              <a:ext cx="678420" cy="841641"/>
              <a:chOff x="9629062" y="3140807"/>
              <a:chExt cx="678420" cy="841641"/>
            </a:xfrm>
          </p:grpSpPr>
          <p:sp>
            <p:nvSpPr>
              <p:cNvPr id="8277" name="圆角矩形 21"/>
              <p:cNvSpPr/>
              <p:nvPr>
                <p:custDataLst>
                  <p:tags r:id="rId53"/>
                </p:custDataLst>
              </p:nvPr>
            </p:nvSpPr>
            <p:spPr>
              <a:xfrm>
                <a:off x="9752747" y="3165365"/>
                <a:ext cx="402416" cy="786173"/>
              </a:xfrm>
              <a:prstGeom prst="roundRect">
                <a:avLst/>
              </a:prstGeom>
              <a:solidFill>
                <a:srgbClr val="5B9BD5"/>
              </a:solidFill>
              <a:ln w="12700" cap="flat" cmpd="sng" algn="ctr">
                <a:noFill/>
                <a:prstDash val="solid"/>
                <a:miter lim="800000"/>
                <a:headEnd type="none" w="med" len="med"/>
                <a:tailEnd type="none" w="med" len="med"/>
              </a:ln>
            </p:spPr>
            <p:txBody>
              <a:bodyPr anchor="ctr"/>
              <a:lstStyle/>
              <a:p>
                <a:pPr algn="ctr" eaLnBrk="0" hangingPunct="0"/>
                <a:endParaRPr lang="zh-CN" altLang="en-US" sz="1500" dirty="0">
                  <a:solidFill>
                    <a:srgbClr val="FFFFFF"/>
                  </a:solidFill>
                  <a:cs typeface="等线"/>
                </a:endParaRPr>
              </a:p>
            </p:txBody>
          </p:sp>
          <p:sp>
            <p:nvSpPr>
              <p:cNvPr id="8278" name="文本框 22"/>
              <p:cNvSpPr/>
              <p:nvPr>
                <p:custDataLst>
                  <p:tags r:id="rId54"/>
                </p:custDataLst>
              </p:nvPr>
            </p:nvSpPr>
            <p:spPr>
              <a:xfrm>
                <a:off x="9629062" y="3140807"/>
                <a:ext cx="678420" cy="841641"/>
              </a:xfrm>
              <a:prstGeom prst="rect">
                <a:avLst/>
              </a:prstGeom>
              <a:noFill/>
              <a:ln>
                <a:noFill/>
                <a:miter lim="800000"/>
              </a:ln>
            </p:spPr>
            <p:txBody>
              <a:bodyPr vert="eaVert" wrap="none" anchor="ctr">
                <a:spAutoFit/>
              </a:bodyPr>
              <a:lstStyle/>
              <a:p>
                <a:pPr algn="ctr" eaLnBrk="0" hangingPunct="0"/>
                <a:r>
                  <a:rPr lang="zh-CN" altLang="en-US" sz="2100" dirty="0">
                    <a:solidFill>
                      <a:srgbClr val="FFFFFF"/>
                    </a:solidFill>
                    <a:cs typeface="等线"/>
                  </a:rPr>
                  <a:t>蒸发</a:t>
                </a:r>
                <a:endParaRPr lang="zh-CN" altLang="en-US" sz="2100" dirty="0">
                  <a:cs typeface="等线"/>
                </a:endParaRPr>
              </a:p>
            </p:txBody>
          </p:sp>
        </p:grpSp>
      </p:grpSp>
      <p:grpSp>
        <p:nvGrpSpPr>
          <p:cNvPr id="7" name="组合 23"/>
          <p:cNvGrpSpPr>
            <a:grpSpLocks/>
          </p:cNvGrpSpPr>
          <p:nvPr/>
        </p:nvGrpSpPr>
        <p:grpSpPr bwMode="auto">
          <a:xfrm>
            <a:off x="7248213" y="2101454"/>
            <a:ext cx="507831" cy="1724025"/>
            <a:chOff x="9664661" y="2802053"/>
            <a:chExt cx="676671" cy="2298163"/>
          </a:xfrm>
        </p:grpSpPr>
        <p:sp>
          <p:nvSpPr>
            <p:cNvPr id="10263" name="直接箭头连接符 24"/>
            <p:cNvSpPr>
              <a:spLocks noChangeShapeType="1"/>
            </p:cNvSpPr>
            <p:nvPr>
              <p:custDataLst>
                <p:tags r:id="rId49"/>
              </p:custDataLst>
            </p:nvPr>
          </p:nvSpPr>
          <p:spPr bwMode="auto">
            <a:xfrm>
              <a:off x="10010925" y="2802053"/>
              <a:ext cx="0" cy="2298163"/>
            </a:xfrm>
            <a:prstGeom prst="line">
              <a:avLst/>
            </a:prstGeom>
            <a:noFill/>
            <a:ln w="57150" cap="rnd" algn="ctr">
              <a:solidFill>
                <a:schemeClr val="accent1"/>
              </a:solidFill>
              <a:round/>
              <a:headEnd/>
              <a:tailEnd type="arrow" w="med" len="med"/>
            </a:ln>
          </p:spPr>
          <p:txBody>
            <a:bodyPr/>
            <a:lstStyle/>
            <a:p>
              <a:endParaRPr lang="zh-CN" altLang="en-US"/>
            </a:p>
          </p:txBody>
        </p:sp>
        <p:grpSp>
          <p:nvGrpSpPr>
            <p:cNvPr id="8" name="组合 25"/>
            <p:cNvGrpSpPr>
              <a:grpSpLocks/>
            </p:cNvGrpSpPr>
            <p:nvPr/>
          </p:nvGrpSpPr>
          <p:grpSpPr bwMode="auto">
            <a:xfrm>
              <a:off x="9664661" y="3424269"/>
              <a:ext cx="676671" cy="841059"/>
              <a:chOff x="9611084" y="3141313"/>
              <a:chExt cx="676671" cy="841059"/>
            </a:xfrm>
          </p:grpSpPr>
          <p:sp>
            <p:nvSpPr>
              <p:cNvPr id="8273" name="圆角矩形 26"/>
              <p:cNvSpPr/>
              <p:nvPr>
                <p:custDataLst>
                  <p:tags r:id="rId50"/>
                </p:custDataLst>
              </p:nvPr>
            </p:nvSpPr>
            <p:spPr>
              <a:xfrm>
                <a:off x="9763798" y="3166646"/>
                <a:ext cx="375996" cy="784042"/>
              </a:xfrm>
              <a:prstGeom prst="roundRect">
                <a:avLst/>
              </a:prstGeom>
              <a:solidFill>
                <a:srgbClr val="5B9BD5"/>
              </a:solidFill>
              <a:ln w="12700" cap="flat" cmpd="sng" algn="ctr">
                <a:noFill/>
                <a:prstDash val="solid"/>
                <a:miter lim="800000"/>
                <a:headEnd type="none" w="med" len="med"/>
                <a:tailEnd type="none" w="med" len="med"/>
              </a:ln>
            </p:spPr>
            <p:txBody>
              <a:bodyPr anchor="ctr"/>
              <a:lstStyle/>
              <a:p>
                <a:pPr algn="ctr" eaLnBrk="0" hangingPunct="0"/>
                <a:endParaRPr lang="zh-CN" altLang="en-US" sz="1500" dirty="0">
                  <a:solidFill>
                    <a:srgbClr val="FFFFFF"/>
                  </a:solidFill>
                  <a:cs typeface="等线"/>
                </a:endParaRPr>
              </a:p>
            </p:txBody>
          </p:sp>
          <p:sp>
            <p:nvSpPr>
              <p:cNvPr id="8274" name="文本框 27"/>
              <p:cNvSpPr/>
              <p:nvPr>
                <p:custDataLst>
                  <p:tags r:id="rId51"/>
                </p:custDataLst>
              </p:nvPr>
            </p:nvSpPr>
            <p:spPr>
              <a:xfrm>
                <a:off x="9611084" y="3141313"/>
                <a:ext cx="676671" cy="841059"/>
              </a:xfrm>
              <a:prstGeom prst="rect">
                <a:avLst/>
              </a:prstGeom>
              <a:noFill/>
              <a:ln>
                <a:noFill/>
                <a:miter lim="800000"/>
              </a:ln>
            </p:spPr>
            <p:txBody>
              <a:bodyPr vert="eaVert" wrap="none" anchor="ctr">
                <a:spAutoFit/>
              </a:bodyPr>
              <a:lstStyle/>
              <a:p>
                <a:pPr algn="ctr" eaLnBrk="0" hangingPunct="0"/>
                <a:r>
                  <a:rPr lang="zh-CN" altLang="en-US" sz="2100" dirty="0">
                    <a:solidFill>
                      <a:srgbClr val="FFFFFF"/>
                    </a:solidFill>
                    <a:cs typeface="等线"/>
                  </a:rPr>
                  <a:t>降水</a:t>
                </a:r>
                <a:endParaRPr lang="zh-CN" altLang="en-US" sz="2100" dirty="0">
                  <a:cs typeface="等线"/>
                </a:endParaRPr>
              </a:p>
            </p:txBody>
          </p:sp>
        </p:grpSp>
      </p:grpSp>
      <p:grpSp>
        <p:nvGrpSpPr>
          <p:cNvPr id="9" name="组合 28"/>
          <p:cNvGrpSpPr>
            <a:grpSpLocks/>
          </p:cNvGrpSpPr>
          <p:nvPr/>
        </p:nvGrpSpPr>
        <p:grpSpPr bwMode="auto">
          <a:xfrm>
            <a:off x="7057231" y="581025"/>
            <a:ext cx="1531188" cy="3287316"/>
            <a:chOff x="9590904" y="797832"/>
            <a:chExt cx="1679528" cy="4592359"/>
          </a:xfrm>
        </p:grpSpPr>
        <p:sp>
          <p:nvSpPr>
            <p:cNvPr id="8264" name="圆角矩形 29"/>
            <p:cNvSpPr/>
            <p:nvPr>
              <p:custDataLst>
                <p:tags r:id="rId44"/>
              </p:custDataLst>
            </p:nvPr>
          </p:nvSpPr>
          <p:spPr>
            <a:xfrm>
              <a:off x="9608752" y="861037"/>
              <a:ext cx="1618098" cy="4529154"/>
            </a:xfrm>
            <a:prstGeom prst="roundRect">
              <a:avLst>
                <a:gd name="adj" fmla="val 6884"/>
              </a:avLst>
            </a:prstGeom>
            <a:noFill/>
            <a:ln w="12700" cap="flat" cmpd="sng" algn="ctr">
              <a:solidFill>
                <a:srgbClr val="A6A6A6"/>
              </a:solidFill>
              <a:prstDash val="dash"/>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grpSp>
          <p:nvGrpSpPr>
            <p:cNvPr id="10" name="组合 30"/>
            <p:cNvGrpSpPr>
              <a:grpSpLocks/>
            </p:cNvGrpSpPr>
            <p:nvPr/>
          </p:nvGrpSpPr>
          <p:grpSpPr bwMode="auto">
            <a:xfrm>
              <a:off x="9590904" y="797832"/>
              <a:ext cx="1679528" cy="650581"/>
              <a:chOff x="8756874" y="797832"/>
              <a:chExt cx="1679528" cy="650581"/>
            </a:xfrm>
          </p:grpSpPr>
          <p:grpSp>
            <p:nvGrpSpPr>
              <p:cNvPr id="11" name="组合 31"/>
              <p:cNvGrpSpPr>
                <a:grpSpLocks/>
              </p:cNvGrpSpPr>
              <p:nvPr/>
            </p:nvGrpSpPr>
            <p:grpSpPr bwMode="auto">
              <a:xfrm>
                <a:off x="8774722" y="860249"/>
                <a:ext cx="1617786" cy="588164"/>
                <a:chOff x="8774722" y="860249"/>
                <a:chExt cx="1617786" cy="588164"/>
              </a:xfrm>
            </p:grpSpPr>
            <p:sp>
              <p:nvSpPr>
                <p:cNvPr id="8268" name="圆角矩形 33"/>
                <p:cNvSpPr/>
                <p:nvPr>
                  <p:custDataLst>
                    <p:tags r:id="rId46"/>
                  </p:custDataLst>
                </p:nvPr>
              </p:nvSpPr>
              <p:spPr>
                <a:xfrm>
                  <a:off x="8774722" y="861037"/>
                  <a:ext cx="1618099" cy="321017"/>
                </a:xfrm>
                <a:prstGeom prst="roundRect">
                  <a:avLst>
                    <a:gd name="adj" fmla="val 35963"/>
                  </a:avLst>
                </a:prstGeom>
                <a:solidFill>
                  <a:srgbClr val="595959"/>
                </a:solidFill>
                <a:ln w="12700" cap="flat" cmpd="sng" algn="ctr">
                  <a:noFill/>
                  <a:prstDash val="dash"/>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8269" name="矩形 34"/>
                <p:cNvSpPr/>
                <p:nvPr>
                  <p:custDataLst>
                    <p:tags r:id="rId47"/>
                  </p:custDataLst>
                </p:nvPr>
              </p:nvSpPr>
              <p:spPr>
                <a:xfrm>
                  <a:off x="8774722" y="1017387"/>
                  <a:ext cx="1618099" cy="317690"/>
                </a:xfrm>
                <a:prstGeom prst="rect">
                  <a:avLst/>
                </a:prstGeom>
                <a:solidFill>
                  <a:srgbClr val="595959"/>
                </a:solidFill>
                <a:ln w="12700" cap="flat" cmpd="sng" algn="ctr">
                  <a:noFill/>
                  <a:prstDash val="solid"/>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10273" name="等腰三角形 35"/>
                <p:cNvSpPr>
                  <a:spLocks noChangeArrowheads="1"/>
                </p:cNvSpPr>
                <p:nvPr>
                  <p:custDataLst>
                    <p:tags r:id="rId48"/>
                  </p:custDataLst>
                </p:nvPr>
              </p:nvSpPr>
              <p:spPr bwMode="auto">
                <a:xfrm flipV="1">
                  <a:off x="9534798" y="1326760"/>
                  <a:ext cx="141045" cy="121421"/>
                </a:xfrm>
                <a:prstGeom prst="triangle">
                  <a:avLst>
                    <a:gd name="adj" fmla="val 50000"/>
                  </a:avLst>
                </a:prstGeom>
                <a:solidFill>
                  <a:srgbClr val="595959"/>
                </a:solidFill>
                <a:ln w="12700" algn="ctr">
                  <a:noFill/>
                  <a:miter lim="800000"/>
                  <a:headEnd/>
                  <a:tailEnd/>
                </a:ln>
              </p:spPr>
              <p:txBody>
                <a:bodyPr anchor="ctr"/>
                <a:lstStyle/>
                <a:p>
                  <a:pPr algn="ctr" eaLnBrk="0" hangingPunct="0"/>
                  <a:endParaRPr lang="zh-CN" altLang="en-US">
                    <a:solidFill>
                      <a:srgbClr val="FFFFFF"/>
                    </a:solidFill>
                    <a:cs typeface="等线"/>
                  </a:endParaRPr>
                </a:p>
              </p:txBody>
            </p:sp>
          </p:grpSp>
          <p:sp>
            <p:nvSpPr>
              <p:cNvPr id="10274" name="文本框 32"/>
              <p:cNvSpPr>
                <a:spLocks noChangeArrowheads="1"/>
              </p:cNvSpPr>
              <p:nvPr>
                <p:custDataLst>
                  <p:tags r:id="rId45"/>
                </p:custDataLst>
              </p:nvPr>
            </p:nvSpPr>
            <p:spPr bwMode="auto">
              <a:xfrm>
                <a:off x="8756874" y="797832"/>
                <a:ext cx="1679528" cy="580448"/>
              </a:xfrm>
              <a:prstGeom prst="rect">
                <a:avLst/>
              </a:prstGeom>
              <a:noFill/>
              <a:ln w="9525" algn="ctr">
                <a:noFill/>
                <a:miter lim="800000"/>
                <a:headEnd/>
                <a:tailEnd/>
              </a:ln>
            </p:spPr>
            <p:txBody>
              <a:bodyPr wrap="none">
                <a:spAutoFit/>
              </a:bodyPr>
              <a:lstStyle/>
              <a:p>
                <a:pPr algn="ctr" eaLnBrk="0" hangingPunct="0"/>
                <a:r>
                  <a:rPr lang="zh-CN" altLang="en-US" sz="2100" dirty="0">
                    <a:solidFill>
                      <a:srgbClr val="FFFFFF"/>
                    </a:solidFill>
                    <a:latin typeface="华康俪金黑W8"/>
                    <a:ea typeface="华康俪金黑W8"/>
                    <a:cs typeface="华康俪金黑W8"/>
                  </a:rPr>
                  <a:t>海上内循环</a:t>
                </a:r>
                <a:endParaRPr lang="zh-CN" altLang="en-US" sz="2100" dirty="0">
                  <a:latin typeface="华康俪金黑W8"/>
                  <a:ea typeface="华康俪金黑W8"/>
                  <a:cs typeface="华康俪金黑W8"/>
                </a:endParaRPr>
              </a:p>
            </p:txBody>
          </p:sp>
        </p:grpSp>
      </p:grpSp>
      <p:pic>
        <p:nvPicPr>
          <p:cNvPr id="10275" name="图片 36"/>
          <p:cNvPicPr>
            <a:picLocks noChangeAspect="1" noChangeArrowheads="1"/>
          </p:cNvPicPr>
          <p:nvPr>
            <p:custDataLst>
              <p:tags r:id="rId6"/>
            </p:custDataLst>
          </p:nvPr>
        </p:nvPicPr>
        <p:blipFill>
          <a:blip r:embed="rId69" cstate="print"/>
          <a:srcRect/>
          <a:stretch>
            <a:fillRect/>
          </a:stretch>
        </p:blipFill>
        <p:spPr bwMode="auto">
          <a:xfrm>
            <a:off x="657225" y="832248"/>
            <a:ext cx="1153716" cy="1153715"/>
          </a:xfrm>
          <a:prstGeom prst="rect">
            <a:avLst/>
          </a:prstGeom>
          <a:noFill/>
          <a:ln w="9525" algn="ctr">
            <a:noFill/>
            <a:miter lim="800000"/>
            <a:headEnd/>
            <a:tailEnd/>
          </a:ln>
        </p:spPr>
      </p:pic>
      <p:grpSp>
        <p:nvGrpSpPr>
          <p:cNvPr id="12" name="组合 37"/>
          <p:cNvGrpSpPr>
            <a:grpSpLocks/>
          </p:cNvGrpSpPr>
          <p:nvPr/>
        </p:nvGrpSpPr>
        <p:grpSpPr bwMode="auto">
          <a:xfrm>
            <a:off x="1259369" y="1381125"/>
            <a:ext cx="507831" cy="1721644"/>
            <a:chOff x="1678982" y="1842024"/>
            <a:chExt cx="676671" cy="2294518"/>
          </a:xfrm>
        </p:grpSpPr>
        <p:sp>
          <p:nvSpPr>
            <p:cNvPr id="10277" name="直接箭头连接符 38"/>
            <p:cNvSpPr>
              <a:spLocks noChangeShapeType="1"/>
            </p:cNvSpPr>
            <p:nvPr>
              <p:custDataLst>
                <p:tags r:id="rId41"/>
              </p:custDataLst>
            </p:nvPr>
          </p:nvSpPr>
          <p:spPr bwMode="auto">
            <a:xfrm flipV="1">
              <a:off x="2010972" y="1842024"/>
              <a:ext cx="0" cy="2294518"/>
            </a:xfrm>
            <a:prstGeom prst="line">
              <a:avLst/>
            </a:prstGeom>
            <a:noFill/>
            <a:ln w="57150" cap="rnd" algn="ctr">
              <a:solidFill>
                <a:srgbClr val="70AD47"/>
              </a:solidFill>
              <a:round/>
              <a:headEnd/>
              <a:tailEnd type="arrow" w="med" len="med"/>
            </a:ln>
          </p:spPr>
          <p:txBody>
            <a:bodyPr/>
            <a:lstStyle/>
            <a:p>
              <a:endParaRPr lang="zh-CN" altLang="en-US"/>
            </a:p>
          </p:txBody>
        </p:sp>
        <p:grpSp>
          <p:nvGrpSpPr>
            <p:cNvPr id="13" name="组合 39"/>
            <p:cNvGrpSpPr>
              <a:grpSpLocks/>
            </p:cNvGrpSpPr>
            <p:nvPr/>
          </p:nvGrpSpPr>
          <p:grpSpPr bwMode="auto">
            <a:xfrm>
              <a:off x="1678982" y="2111394"/>
              <a:ext cx="676671" cy="1917632"/>
              <a:chOff x="9629935" y="2871142"/>
              <a:chExt cx="676671" cy="1917632"/>
            </a:xfrm>
          </p:grpSpPr>
          <p:sp>
            <p:nvSpPr>
              <p:cNvPr id="8262" name="圆角矩形 40"/>
              <p:cNvSpPr/>
              <p:nvPr>
                <p:custDataLst>
                  <p:tags r:id="rId42"/>
                </p:custDataLst>
              </p:nvPr>
            </p:nvSpPr>
            <p:spPr>
              <a:xfrm>
                <a:off x="9768374" y="2923894"/>
                <a:ext cx="404551" cy="1853387"/>
              </a:xfrm>
              <a:prstGeom prst="roundRect">
                <a:avLst/>
              </a:prstGeom>
              <a:solidFill>
                <a:srgbClr val="70AD47"/>
              </a:solidFill>
              <a:ln w="12700" cap="flat" cmpd="sng" algn="ctr">
                <a:noFill/>
                <a:prstDash val="solid"/>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8263" name="文本框 41"/>
              <p:cNvSpPr/>
              <p:nvPr>
                <p:custDataLst>
                  <p:tags r:id="rId43"/>
                </p:custDataLst>
              </p:nvPr>
            </p:nvSpPr>
            <p:spPr>
              <a:xfrm>
                <a:off x="9629935" y="2871142"/>
                <a:ext cx="676671" cy="1917632"/>
              </a:xfrm>
              <a:prstGeom prst="rect">
                <a:avLst/>
              </a:prstGeom>
              <a:noFill/>
              <a:ln>
                <a:noFill/>
                <a:miter lim="800000"/>
              </a:ln>
            </p:spPr>
            <p:txBody>
              <a:bodyPr vert="eaVert" wrap="none" anchor="ctr">
                <a:spAutoFit/>
              </a:bodyPr>
              <a:lstStyle/>
              <a:p>
                <a:pPr algn="ctr" eaLnBrk="0" hangingPunct="0"/>
                <a:r>
                  <a:rPr lang="zh-CN" altLang="en-US" sz="2100" dirty="0">
                    <a:solidFill>
                      <a:srgbClr val="FFFFFF"/>
                    </a:solidFill>
                    <a:cs typeface="等线"/>
                  </a:rPr>
                  <a:t>蒸发、蒸腾</a:t>
                </a:r>
                <a:endParaRPr lang="zh-CN" altLang="en-US" sz="2100" dirty="0">
                  <a:cs typeface="等线"/>
                </a:endParaRPr>
              </a:p>
            </p:txBody>
          </p:sp>
        </p:grpSp>
      </p:grpSp>
      <p:grpSp>
        <p:nvGrpSpPr>
          <p:cNvPr id="14" name="组合 42"/>
          <p:cNvGrpSpPr>
            <a:grpSpLocks/>
          </p:cNvGrpSpPr>
          <p:nvPr/>
        </p:nvGrpSpPr>
        <p:grpSpPr bwMode="auto">
          <a:xfrm>
            <a:off x="656601" y="1732360"/>
            <a:ext cx="507831" cy="1478756"/>
            <a:chOff x="874771" y="2309955"/>
            <a:chExt cx="678420" cy="1971335"/>
          </a:xfrm>
        </p:grpSpPr>
        <p:sp>
          <p:nvSpPr>
            <p:cNvPr id="10282" name="直接箭头连接符 43"/>
            <p:cNvSpPr>
              <a:spLocks noChangeShapeType="1"/>
            </p:cNvSpPr>
            <p:nvPr>
              <p:custDataLst>
                <p:tags r:id="rId38"/>
              </p:custDataLst>
            </p:nvPr>
          </p:nvSpPr>
          <p:spPr bwMode="auto">
            <a:xfrm>
              <a:off x="1244619" y="2309955"/>
              <a:ext cx="0" cy="1971335"/>
            </a:xfrm>
            <a:prstGeom prst="line">
              <a:avLst/>
            </a:prstGeom>
            <a:noFill/>
            <a:ln w="57150" cap="rnd" algn="ctr">
              <a:solidFill>
                <a:srgbClr val="70AD47"/>
              </a:solidFill>
              <a:round/>
              <a:headEnd/>
              <a:tailEnd type="arrow" w="med" len="med"/>
            </a:ln>
          </p:spPr>
          <p:txBody>
            <a:bodyPr/>
            <a:lstStyle/>
            <a:p>
              <a:endParaRPr lang="zh-CN" altLang="en-US"/>
            </a:p>
          </p:txBody>
        </p:sp>
        <p:grpSp>
          <p:nvGrpSpPr>
            <p:cNvPr id="15" name="组合 44"/>
            <p:cNvGrpSpPr>
              <a:grpSpLocks/>
            </p:cNvGrpSpPr>
            <p:nvPr/>
          </p:nvGrpSpPr>
          <p:grpSpPr bwMode="auto">
            <a:xfrm>
              <a:off x="874771" y="2830565"/>
              <a:ext cx="678420" cy="853809"/>
              <a:chOff x="9606177" y="3164541"/>
              <a:chExt cx="678420" cy="853809"/>
            </a:xfrm>
          </p:grpSpPr>
          <p:sp>
            <p:nvSpPr>
              <p:cNvPr id="8258" name="圆角矩形 45"/>
              <p:cNvSpPr/>
              <p:nvPr>
                <p:custDataLst>
                  <p:tags r:id="rId39"/>
                </p:custDataLst>
              </p:nvPr>
            </p:nvSpPr>
            <p:spPr>
              <a:xfrm>
                <a:off x="9772431" y="3164541"/>
                <a:ext cx="396054" cy="785677"/>
              </a:xfrm>
              <a:prstGeom prst="roundRect">
                <a:avLst/>
              </a:prstGeom>
              <a:solidFill>
                <a:srgbClr val="70AD47"/>
              </a:solidFill>
              <a:ln w="12700" cap="flat" cmpd="sng" algn="ctr">
                <a:noFill/>
                <a:prstDash val="solid"/>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8259" name="文本框 46"/>
              <p:cNvSpPr/>
              <p:nvPr>
                <p:custDataLst>
                  <p:tags r:id="rId40"/>
                </p:custDataLst>
              </p:nvPr>
            </p:nvSpPr>
            <p:spPr>
              <a:xfrm>
                <a:off x="9606177" y="3177239"/>
                <a:ext cx="678420" cy="841111"/>
              </a:xfrm>
              <a:prstGeom prst="rect">
                <a:avLst/>
              </a:prstGeom>
              <a:noFill/>
              <a:ln>
                <a:noFill/>
                <a:miter lim="800000"/>
              </a:ln>
            </p:spPr>
            <p:txBody>
              <a:bodyPr vert="eaVert" wrap="none">
                <a:spAutoFit/>
              </a:bodyPr>
              <a:lstStyle/>
              <a:p>
                <a:pPr eaLnBrk="0" hangingPunct="0"/>
                <a:r>
                  <a:rPr lang="zh-CN" altLang="en-US" sz="2100" dirty="0">
                    <a:solidFill>
                      <a:srgbClr val="FFFFFF"/>
                    </a:solidFill>
                    <a:cs typeface="等线"/>
                  </a:rPr>
                  <a:t>降水</a:t>
                </a:r>
                <a:endParaRPr lang="zh-CN" altLang="en-US" sz="2100" dirty="0">
                  <a:cs typeface="等线"/>
                </a:endParaRPr>
              </a:p>
            </p:txBody>
          </p:sp>
        </p:grpSp>
      </p:grpSp>
      <p:grpSp>
        <p:nvGrpSpPr>
          <p:cNvPr id="16" name="组合 47"/>
          <p:cNvGrpSpPr>
            <a:grpSpLocks/>
          </p:cNvGrpSpPr>
          <p:nvPr/>
        </p:nvGrpSpPr>
        <p:grpSpPr bwMode="auto">
          <a:xfrm>
            <a:off x="468311" y="582217"/>
            <a:ext cx="1531188" cy="2907506"/>
            <a:chOff x="624924" y="809668"/>
            <a:chExt cx="2041523" cy="4087194"/>
          </a:xfrm>
        </p:grpSpPr>
        <p:sp>
          <p:nvSpPr>
            <p:cNvPr id="8249" name="圆角矩形 48"/>
            <p:cNvSpPr/>
            <p:nvPr>
              <p:custDataLst>
                <p:tags r:id="rId33"/>
              </p:custDataLst>
            </p:nvPr>
          </p:nvSpPr>
          <p:spPr>
            <a:xfrm>
              <a:off x="633922" y="861552"/>
              <a:ext cx="1997016" cy="4035310"/>
            </a:xfrm>
            <a:prstGeom prst="roundRect">
              <a:avLst>
                <a:gd name="adj" fmla="val 6884"/>
              </a:avLst>
            </a:prstGeom>
            <a:noFill/>
            <a:ln w="12700" cap="flat" cmpd="sng" algn="ctr">
              <a:solidFill>
                <a:srgbClr val="A6A6A6"/>
              </a:solidFill>
              <a:prstDash val="dash"/>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grpSp>
          <p:nvGrpSpPr>
            <p:cNvPr id="17" name="组合 49"/>
            <p:cNvGrpSpPr>
              <a:grpSpLocks/>
            </p:cNvGrpSpPr>
            <p:nvPr/>
          </p:nvGrpSpPr>
          <p:grpSpPr bwMode="auto">
            <a:xfrm>
              <a:off x="624924" y="809668"/>
              <a:ext cx="2041523" cy="638745"/>
              <a:chOff x="8575877" y="809668"/>
              <a:chExt cx="2041523" cy="638745"/>
            </a:xfrm>
          </p:grpSpPr>
          <p:grpSp>
            <p:nvGrpSpPr>
              <p:cNvPr id="18" name="组合 50"/>
              <p:cNvGrpSpPr>
                <a:grpSpLocks/>
              </p:cNvGrpSpPr>
              <p:nvPr/>
            </p:nvGrpSpPr>
            <p:grpSpPr bwMode="auto">
              <a:xfrm>
                <a:off x="8584875" y="860249"/>
                <a:ext cx="1997480" cy="588164"/>
                <a:chOff x="8584875" y="860249"/>
                <a:chExt cx="1997480" cy="588164"/>
              </a:xfrm>
            </p:grpSpPr>
            <p:sp>
              <p:nvSpPr>
                <p:cNvPr id="8253" name="圆角矩形 52"/>
                <p:cNvSpPr/>
                <p:nvPr>
                  <p:custDataLst>
                    <p:tags r:id="rId35"/>
                  </p:custDataLst>
                </p:nvPr>
              </p:nvSpPr>
              <p:spPr>
                <a:xfrm>
                  <a:off x="8584875" y="859879"/>
                  <a:ext cx="1997016" cy="323025"/>
                </a:xfrm>
                <a:prstGeom prst="roundRect">
                  <a:avLst>
                    <a:gd name="adj" fmla="val 35963"/>
                  </a:avLst>
                </a:prstGeom>
                <a:solidFill>
                  <a:srgbClr val="595959"/>
                </a:solidFill>
                <a:ln w="12700" cap="flat" cmpd="sng" algn="ctr">
                  <a:noFill/>
                  <a:prstDash val="dash"/>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8254" name="矩形 53"/>
                <p:cNvSpPr/>
                <p:nvPr>
                  <p:custDataLst>
                    <p:tags r:id="rId36"/>
                  </p:custDataLst>
                </p:nvPr>
              </p:nvSpPr>
              <p:spPr>
                <a:xfrm>
                  <a:off x="8584875" y="1017208"/>
                  <a:ext cx="1997016" cy="319678"/>
                </a:xfrm>
                <a:prstGeom prst="rect">
                  <a:avLst/>
                </a:prstGeom>
                <a:solidFill>
                  <a:srgbClr val="595959"/>
                </a:solidFill>
                <a:ln w="12700" cap="flat" cmpd="sng" algn="ctr">
                  <a:noFill/>
                  <a:prstDash val="solid"/>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10292" name="等腰三角形 54"/>
                <p:cNvSpPr>
                  <a:spLocks noChangeArrowheads="1"/>
                </p:cNvSpPr>
                <p:nvPr>
                  <p:custDataLst>
                    <p:tags r:id="rId37"/>
                  </p:custDataLst>
                </p:nvPr>
              </p:nvSpPr>
              <p:spPr bwMode="auto">
                <a:xfrm flipV="1">
                  <a:off x="9534172" y="1326843"/>
                  <a:ext cx="141283" cy="122181"/>
                </a:xfrm>
                <a:prstGeom prst="triangle">
                  <a:avLst>
                    <a:gd name="adj" fmla="val 50000"/>
                  </a:avLst>
                </a:prstGeom>
                <a:solidFill>
                  <a:srgbClr val="595959"/>
                </a:solidFill>
                <a:ln w="12700" algn="ctr">
                  <a:noFill/>
                  <a:miter lim="800000"/>
                  <a:headEnd/>
                  <a:tailEnd/>
                </a:ln>
              </p:spPr>
              <p:txBody>
                <a:bodyPr anchor="ctr"/>
                <a:lstStyle/>
                <a:p>
                  <a:pPr algn="ctr" eaLnBrk="0" hangingPunct="0"/>
                  <a:endParaRPr lang="zh-CN" altLang="en-US">
                    <a:solidFill>
                      <a:srgbClr val="FFFFFF"/>
                    </a:solidFill>
                    <a:cs typeface="等线"/>
                  </a:endParaRPr>
                </a:p>
              </p:txBody>
            </p:sp>
          </p:grpSp>
          <p:sp>
            <p:nvSpPr>
              <p:cNvPr id="10293" name="文本框 51"/>
              <p:cNvSpPr>
                <a:spLocks noChangeArrowheads="1"/>
              </p:cNvSpPr>
              <p:nvPr>
                <p:custDataLst>
                  <p:tags r:id="rId34"/>
                </p:custDataLst>
              </p:nvPr>
            </p:nvSpPr>
            <p:spPr bwMode="auto">
              <a:xfrm>
                <a:off x="8575877" y="809668"/>
                <a:ext cx="2041523" cy="584081"/>
              </a:xfrm>
              <a:prstGeom prst="rect">
                <a:avLst/>
              </a:prstGeom>
              <a:noFill/>
              <a:ln w="9525" algn="ctr">
                <a:noFill/>
                <a:miter lim="800000"/>
                <a:headEnd/>
                <a:tailEnd/>
              </a:ln>
            </p:spPr>
            <p:txBody>
              <a:bodyPr wrap="none">
                <a:spAutoFit/>
              </a:bodyPr>
              <a:lstStyle/>
              <a:p>
                <a:pPr algn="ctr" eaLnBrk="0" hangingPunct="0"/>
                <a:r>
                  <a:rPr lang="zh-CN" altLang="en-US" sz="2100" dirty="0">
                    <a:solidFill>
                      <a:srgbClr val="FFFFFF"/>
                    </a:solidFill>
                    <a:latin typeface="华康俪金黑W8"/>
                    <a:ea typeface="华康俪金黑W8"/>
                    <a:cs typeface="华康俪金黑W8"/>
                  </a:rPr>
                  <a:t>陆地内循环</a:t>
                </a:r>
                <a:endParaRPr lang="zh-CN" altLang="en-US" sz="2100" dirty="0">
                  <a:latin typeface="华康俪金黑W8"/>
                  <a:ea typeface="华康俪金黑W8"/>
                  <a:cs typeface="华康俪金黑W8"/>
                </a:endParaRPr>
              </a:p>
            </p:txBody>
          </p:sp>
        </p:grpSp>
      </p:grpSp>
      <p:pic>
        <p:nvPicPr>
          <p:cNvPr id="10294" name="图片 55"/>
          <p:cNvPicPr>
            <a:picLocks noChangeAspect="1" noChangeArrowheads="1"/>
          </p:cNvPicPr>
          <p:nvPr>
            <p:custDataLst>
              <p:tags r:id="rId7"/>
            </p:custDataLst>
          </p:nvPr>
        </p:nvPicPr>
        <p:blipFill>
          <a:blip r:embed="rId69" cstate="print"/>
          <a:srcRect/>
          <a:stretch>
            <a:fillRect/>
          </a:stretch>
        </p:blipFill>
        <p:spPr bwMode="auto">
          <a:xfrm>
            <a:off x="2122885" y="952500"/>
            <a:ext cx="1153715" cy="1153716"/>
          </a:xfrm>
          <a:prstGeom prst="rect">
            <a:avLst/>
          </a:prstGeom>
          <a:noFill/>
          <a:ln w="9525" algn="ctr">
            <a:noFill/>
            <a:miter lim="800000"/>
            <a:headEnd/>
            <a:tailEnd/>
          </a:ln>
        </p:spPr>
      </p:pic>
      <p:pic>
        <p:nvPicPr>
          <p:cNvPr id="10295" name="图片 56"/>
          <p:cNvPicPr>
            <a:picLocks noChangeAspect="1" noChangeArrowheads="1"/>
          </p:cNvPicPr>
          <p:nvPr>
            <p:custDataLst>
              <p:tags r:id="rId8"/>
            </p:custDataLst>
          </p:nvPr>
        </p:nvPicPr>
        <p:blipFill>
          <a:blip r:embed="rId70" cstate="print"/>
          <a:srcRect/>
          <a:stretch>
            <a:fillRect/>
          </a:stretch>
        </p:blipFill>
        <p:spPr bwMode="auto">
          <a:xfrm>
            <a:off x="4989910" y="1073944"/>
            <a:ext cx="914400" cy="914400"/>
          </a:xfrm>
          <a:prstGeom prst="rect">
            <a:avLst/>
          </a:prstGeom>
          <a:noFill/>
          <a:ln w="9525" algn="ctr">
            <a:noFill/>
            <a:miter lim="800000"/>
            <a:headEnd/>
            <a:tailEnd/>
          </a:ln>
        </p:spPr>
      </p:pic>
      <p:grpSp>
        <p:nvGrpSpPr>
          <p:cNvPr id="19" name="组合 57"/>
          <p:cNvGrpSpPr>
            <a:grpSpLocks/>
          </p:cNvGrpSpPr>
          <p:nvPr/>
        </p:nvGrpSpPr>
        <p:grpSpPr bwMode="auto">
          <a:xfrm>
            <a:off x="5193194" y="1604962"/>
            <a:ext cx="507831" cy="2206229"/>
            <a:chOff x="6924022" y="2139885"/>
            <a:chExt cx="676671" cy="2941746"/>
          </a:xfrm>
        </p:grpSpPr>
        <p:sp>
          <p:nvSpPr>
            <p:cNvPr id="10297" name="直接箭头连接符 58"/>
            <p:cNvSpPr>
              <a:spLocks noChangeShapeType="1"/>
            </p:cNvSpPr>
            <p:nvPr>
              <p:custDataLst>
                <p:tags r:id="rId30"/>
              </p:custDataLst>
            </p:nvPr>
          </p:nvSpPr>
          <p:spPr bwMode="auto">
            <a:xfrm flipV="1">
              <a:off x="7262357" y="2139885"/>
              <a:ext cx="0" cy="2941746"/>
            </a:xfrm>
            <a:prstGeom prst="line">
              <a:avLst/>
            </a:prstGeom>
            <a:noFill/>
            <a:ln w="57150" cap="rnd" algn="ctr">
              <a:solidFill>
                <a:srgbClr val="A5A5A5"/>
              </a:solidFill>
              <a:round/>
              <a:headEnd/>
              <a:tailEnd type="arrow" w="med" len="med"/>
            </a:ln>
          </p:spPr>
          <p:txBody>
            <a:bodyPr/>
            <a:lstStyle/>
            <a:p>
              <a:endParaRPr lang="zh-CN" altLang="en-US"/>
            </a:p>
          </p:txBody>
        </p:sp>
        <p:grpSp>
          <p:nvGrpSpPr>
            <p:cNvPr id="20" name="组合 59"/>
            <p:cNvGrpSpPr>
              <a:grpSpLocks/>
            </p:cNvGrpSpPr>
            <p:nvPr/>
          </p:nvGrpSpPr>
          <p:grpSpPr bwMode="auto">
            <a:xfrm>
              <a:off x="6924022" y="3192497"/>
              <a:ext cx="676671" cy="841287"/>
              <a:chOff x="6924022" y="3192497"/>
              <a:chExt cx="676671" cy="841287"/>
            </a:xfrm>
          </p:grpSpPr>
          <p:sp>
            <p:nvSpPr>
              <p:cNvPr id="8247" name="圆角矩形 60"/>
              <p:cNvSpPr/>
              <p:nvPr>
                <p:custDataLst>
                  <p:tags r:id="rId31"/>
                </p:custDataLst>
              </p:nvPr>
            </p:nvSpPr>
            <p:spPr>
              <a:xfrm>
                <a:off x="7056115" y="3217837"/>
                <a:ext cx="415657" cy="784254"/>
              </a:xfrm>
              <a:prstGeom prst="roundRect">
                <a:avLst/>
              </a:prstGeom>
              <a:solidFill>
                <a:srgbClr val="A5A5A5"/>
              </a:solidFill>
              <a:ln w="12700" cap="flat" cmpd="sng" algn="ctr">
                <a:noFill/>
                <a:prstDash val="solid"/>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8248" name="文本框 61"/>
              <p:cNvSpPr/>
              <p:nvPr>
                <p:custDataLst>
                  <p:tags r:id="rId32"/>
                </p:custDataLst>
              </p:nvPr>
            </p:nvSpPr>
            <p:spPr>
              <a:xfrm>
                <a:off x="6924022" y="3192497"/>
                <a:ext cx="676671" cy="841287"/>
              </a:xfrm>
              <a:prstGeom prst="rect">
                <a:avLst/>
              </a:prstGeom>
              <a:noFill/>
              <a:ln>
                <a:noFill/>
                <a:miter lim="800000"/>
              </a:ln>
            </p:spPr>
            <p:txBody>
              <a:bodyPr vert="eaVert" wrap="none" anchor="ctr">
                <a:spAutoFit/>
              </a:bodyPr>
              <a:lstStyle/>
              <a:p>
                <a:pPr algn="ctr" eaLnBrk="0" hangingPunct="0"/>
                <a:r>
                  <a:rPr lang="zh-CN" altLang="en-US" sz="2100" dirty="0">
                    <a:solidFill>
                      <a:srgbClr val="FFFFFF"/>
                    </a:solidFill>
                    <a:cs typeface="等线"/>
                  </a:rPr>
                  <a:t>蒸发</a:t>
                </a:r>
                <a:endParaRPr lang="zh-CN" altLang="en-US" sz="2100" dirty="0">
                  <a:cs typeface="等线"/>
                </a:endParaRPr>
              </a:p>
            </p:txBody>
          </p:sp>
        </p:grpSp>
      </p:grpSp>
      <p:grpSp>
        <p:nvGrpSpPr>
          <p:cNvPr id="21" name="组合 62"/>
          <p:cNvGrpSpPr>
            <a:grpSpLocks/>
          </p:cNvGrpSpPr>
          <p:nvPr/>
        </p:nvGrpSpPr>
        <p:grpSpPr bwMode="auto">
          <a:xfrm>
            <a:off x="3439716" y="1160861"/>
            <a:ext cx="1500188" cy="415498"/>
            <a:chOff x="4586196" y="1547597"/>
            <a:chExt cx="2000655" cy="554987"/>
          </a:xfrm>
        </p:grpSpPr>
        <p:sp>
          <p:nvSpPr>
            <p:cNvPr id="10302" name="直接箭头连接符 63"/>
            <p:cNvSpPr>
              <a:spLocks noChangeShapeType="1"/>
            </p:cNvSpPr>
            <p:nvPr>
              <p:custDataLst>
                <p:tags r:id="rId27"/>
              </p:custDataLst>
            </p:nvPr>
          </p:nvSpPr>
          <p:spPr bwMode="auto">
            <a:xfrm flipH="1" flipV="1">
              <a:off x="4586196" y="1841809"/>
              <a:ext cx="2000655" cy="6361"/>
            </a:xfrm>
            <a:prstGeom prst="line">
              <a:avLst/>
            </a:prstGeom>
            <a:noFill/>
            <a:ln w="57150" cap="rnd" algn="ctr">
              <a:solidFill>
                <a:srgbClr val="A5A5A5"/>
              </a:solidFill>
              <a:round/>
              <a:headEnd/>
              <a:tailEnd type="arrow" w="med" len="med"/>
            </a:ln>
          </p:spPr>
          <p:txBody>
            <a:bodyPr/>
            <a:lstStyle/>
            <a:p>
              <a:endParaRPr lang="zh-CN" altLang="en-US"/>
            </a:p>
          </p:txBody>
        </p:sp>
        <p:grpSp>
          <p:nvGrpSpPr>
            <p:cNvPr id="22" name="组合 64"/>
            <p:cNvGrpSpPr>
              <a:grpSpLocks/>
            </p:cNvGrpSpPr>
            <p:nvPr/>
          </p:nvGrpSpPr>
          <p:grpSpPr bwMode="auto">
            <a:xfrm>
              <a:off x="4887438" y="1547597"/>
              <a:ext cx="1682852" cy="554987"/>
              <a:chOff x="7009180" y="3333845"/>
              <a:chExt cx="1682852" cy="554987"/>
            </a:xfrm>
          </p:grpSpPr>
          <p:sp>
            <p:nvSpPr>
              <p:cNvPr id="8243" name="圆角矩形 65"/>
              <p:cNvSpPr/>
              <p:nvPr>
                <p:custDataLst>
                  <p:tags r:id="rId28"/>
                </p:custDataLst>
              </p:nvPr>
            </p:nvSpPr>
            <p:spPr>
              <a:xfrm>
                <a:off x="7057259" y="3411771"/>
                <a:ext cx="1529071" cy="394403"/>
              </a:xfrm>
              <a:prstGeom prst="roundRect">
                <a:avLst/>
              </a:prstGeom>
              <a:solidFill>
                <a:srgbClr val="A5A5A5"/>
              </a:solidFill>
              <a:ln w="12700" cap="flat" cmpd="sng" algn="ctr">
                <a:noFill/>
                <a:prstDash val="solid"/>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10305" name="文本框 66"/>
              <p:cNvSpPr>
                <a:spLocks noChangeArrowheads="1"/>
              </p:cNvSpPr>
              <p:nvPr>
                <p:custDataLst>
                  <p:tags r:id="rId29"/>
                </p:custDataLst>
              </p:nvPr>
            </p:nvSpPr>
            <p:spPr bwMode="auto">
              <a:xfrm>
                <a:off x="7009180" y="3333845"/>
                <a:ext cx="1682852" cy="554987"/>
              </a:xfrm>
              <a:prstGeom prst="rect">
                <a:avLst/>
              </a:prstGeom>
              <a:noFill/>
              <a:ln w="9525" algn="ctr">
                <a:noFill/>
                <a:miter lim="800000"/>
                <a:headEnd/>
                <a:tailEnd/>
              </a:ln>
            </p:spPr>
            <p:txBody>
              <a:bodyPr wrap="none">
                <a:spAutoFit/>
              </a:bodyPr>
              <a:lstStyle/>
              <a:p>
                <a:pPr eaLnBrk="0" hangingPunct="0"/>
                <a:r>
                  <a:rPr lang="zh-CN" altLang="en-US" sz="2100" dirty="0">
                    <a:solidFill>
                      <a:srgbClr val="FFFFFF"/>
                    </a:solidFill>
                    <a:cs typeface="等线"/>
                  </a:rPr>
                  <a:t>水汽输送</a:t>
                </a:r>
                <a:endParaRPr lang="zh-CN" altLang="en-US" sz="2100" dirty="0">
                  <a:cs typeface="等线"/>
                </a:endParaRPr>
              </a:p>
            </p:txBody>
          </p:sp>
        </p:grpSp>
      </p:grpSp>
      <p:grpSp>
        <p:nvGrpSpPr>
          <p:cNvPr id="23" name="组合 67"/>
          <p:cNvGrpSpPr>
            <a:grpSpLocks/>
          </p:cNvGrpSpPr>
          <p:nvPr/>
        </p:nvGrpSpPr>
        <p:grpSpPr bwMode="auto">
          <a:xfrm>
            <a:off x="2238659" y="1931194"/>
            <a:ext cx="507831" cy="1360885"/>
            <a:chOff x="2984314" y="2574181"/>
            <a:chExt cx="678420" cy="1815978"/>
          </a:xfrm>
        </p:grpSpPr>
        <p:sp>
          <p:nvSpPr>
            <p:cNvPr id="10307" name="直接箭头连接符 68"/>
            <p:cNvSpPr>
              <a:spLocks noChangeShapeType="1"/>
            </p:cNvSpPr>
            <p:nvPr>
              <p:custDataLst>
                <p:tags r:id="rId24"/>
              </p:custDataLst>
            </p:nvPr>
          </p:nvSpPr>
          <p:spPr bwMode="auto">
            <a:xfrm>
              <a:off x="3322728" y="2574181"/>
              <a:ext cx="0" cy="1815978"/>
            </a:xfrm>
            <a:prstGeom prst="line">
              <a:avLst/>
            </a:prstGeom>
            <a:noFill/>
            <a:ln w="57150" cap="rnd" algn="ctr">
              <a:solidFill>
                <a:srgbClr val="A5A5A5"/>
              </a:solidFill>
              <a:round/>
              <a:headEnd/>
              <a:tailEnd type="arrow" w="med" len="med"/>
            </a:ln>
          </p:spPr>
          <p:txBody>
            <a:bodyPr/>
            <a:lstStyle/>
            <a:p>
              <a:endParaRPr lang="zh-CN" altLang="en-US"/>
            </a:p>
          </p:txBody>
        </p:sp>
        <p:grpSp>
          <p:nvGrpSpPr>
            <p:cNvPr id="24" name="组合 69"/>
            <p:cNvGrpSpPr>
              <a:grpSpLocks/>
            </p:cNvGrpSpPr>
            <p:nvPr/>
          </p:nvGrpSpPr>
          <p:grpSpPr bwMode="auto">
            <a:xfrm>
              <a:off x="2984314" y="2996061"/>
              <a:ext cx="678420" cy="841935"/>
              <a:chOff x="6923147" y="3191391"/>
              <a:chExt cx="678420" cy="841935"/>
            </a:xfrm>
          </p:grpSpPr>
          <p:sp>
            <p:nvSpPr>
              <p:cNvPr id="8239" name="圆角矩形 70"/>
              <p:cNvSpPr/>
              <p:nvPr>
                <p:custDataLst>
                  <p:tags r:id="rId25"/>
                </p:custDataLst>
              </p:nvPr>
            </p:nvSpPr>
            <p:spPr>
              <a:xfrm>
                <a:off x="7038881" y="3198482"/>
                <a:ext cx="450132" cy="821400"/>
              </a:xfrm>
              <a:prstGeom prst="roundRect">
                <a:avLst/>
              </a:prstGeom>
              <a:solidFill>
                <a:srgbClr val="A5A5A5"/>
              </a:solidFill>
              <a:ln w="12700" cap="flat" cmpd="sng" algn="ctr">
                <a:noFill/>
                <a:prstDash val="solid"/>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8240" name="文本框 71"/>
              <p:cNvSpPr/>
              <p:nvPr>
                <p:custDataLst>
                  <p:tags r:id="rId26"/>
                </p:custDataLst>
              </p:nvPr>
            </p:nvSpPr>
            <p:spPr>
              <a:xfrm>
                <a:off x="6923147" y="3191391"/>
                <a:ext cx="678420" cy="841935"/>
              </a:xfrm>
              <a:prstGeom prst="rect">
                <a:avLst/>
              </a:prstGeom>
              <a:noFill/>
              <a:ln>
                <a:noFill/>
                <a:miter lim="800000"/>
              </a:ln>
            </p:spPr>
            <p:txBody>
              <a:bodyPr vert="eaVert" wrap="none" anchor="ctr">
                <a:spAutoFit/>
              </a:bodyPr>
              <a:lstStyle/>
              <a:p>
                <a:pPr algn="ctr" eaLnBrk="0" hangingPunct="0"/>
                <a:r>
                  <a:rPr lang="zh-CN" altLang="en-US" sz="2100" dirty="0">
                    <a:solidFill>
                      <a:srgbClr val="FFFFFF"/>
                    </a:solidFill>
                    <a:cs typeface="等线"/>
                  </a:rPr>
                  <a:t>降水</a:t>
                </a:r>
                <a:endParaRPr lang="zh-CN" altLang="en-US" sz="2100" dirty="0">
                  <a:cs typeface="等线"/>
                </a:endParaRPr>
              </a:p>
            </p:txBody>
          </p:sp>
        </p:grpSp>
      </p:grpSp>
      <p:grpSp>
        <p:nvGrpSpPr>
          <p:cNvPr id="25" name="组合 72"/>
          <p:cNvGrpSpPr>
            <a:grpSpLocks/>
          </p:cNvGrpSpPr>
          <p:nvPr/>
        </p:nvGrpSpPr>
        <p:grpSpPr bwMode="auto">
          <a:xfrm>
            <a:off x="2491978" y="3318274"/>
            <a:ext cx="2166938" cy="470292"/>
            <a:chOff x="3323165" y="4423987"/>
            <a:chExt cx="2889461" cy="628211"/>
          </a:xfrm>
        </p:grpSpPr>
        <p:sp>
          <p:nvSpPr>
            <p:cNvPr id="10312" name="任意多边形 73"/>
            <p:cNvSpPr>
              <a:spLocks/>
            </p:cNvSpPr>
            <p:nvPr>
              <p:custDataLst>
                <p:tags r:id="rId21"/>
              </p:custDataLst>
            </p:nvPr>
          </p:nvSpPr>
          <p:spPr bwMode="auto">
            <a:xfrm rot="1380000" flipH="1">
              <a:off x="3323165" y="4722981"/>
              <a:ext cx="2889461" cy="329217"/>
            </a:xfrm>
            <a:custGeom>
              <a:avLst/>
              <a:gdLst/>
              <a:ahLst/>
              <a:cxnLst>
                <a:cxn ang="0">
                  <a:pos x="3423873" y="329703"/>
                </a:cxn>
                <a:cxn ang="0">
                  <a:pos x="0" y="34901"/>
                </a:cxn>
              </a:cxnLst>
              <a:rect l="0" t="0" r="r" b="b"/>
              <a:pathLst>
                <a:path w="3423873" h="329703">
                  <a:moveTo>
                    <a:pt x="3423873" y="329703"/>
                  </a:moveTo>
                  <a:cubicBezTo>
                    <a:pt x="2346398" y="39989"/>
                    <a:pt x="820283" y="-60402"/>
                    <a:pt x="0" y="34901"/>
                  </a:cubicBezTo>
                </a:path>
              </a:pathLst>
            </a:custGeom>
            <a:noFill/>
            <a:ln w="57150" cap="rnd" algn="ctr">
              <a:solidFill>
                <a:srgbClr val="A5A5A5"/>
              </a:solidFill>
              <a:prstDash val="solid"/>
              <a:miter lim="800000"/>
              <a:headEnd/>
              <a:tailEnd type="arrow" w="med" len="med"/>
            </a:ln>
          </p:spPr>
          <p:txBody>
            <a:bodyPr/>
            <a:lstStyle/>
            <a:p>
              <a:endParaRPr lang="zh-CN" altLang="en-US"/>
            </a:p>
          </p:txBody>
        </p:sp>
        <p:grpSp>
          <p:nvGrpSpPr>
            <p:cNvPr id="26" name="组合 74"/>
            <p:cNvGrpSpPr>
              <a:grpSpLocks/>
            </p:cNvGrpSpPr>
            <p:nvPr/>
          </p:nvGrpSpPr>
          <p:grpSpPr bwMode="auto">
            <a:xfrm rot="780000">
              <a:off x="3705296" y="4423987"/>
              <a:ext cx="1682635" cy="555017"/>
              <a:chOff x="6934743" y="3326497"/>
              <a:chExt cx="1682635" cy="555017"/>
            </a:xfrm>
          </p:grpSpPr>
          <p:sp>
            <p:nvSpPr>
              <p:cNvPr id="8235" name="圆角矩形 75"/>
              <p:cNvSpPr/>
              <p:nvPr>
                <p:custDataLst>
                  <p:tags r:id="rId22"/>
                </p:custDataLst>
              </p:nvPr>
            </p:nvSpPr>
            <p:spPr>
              <a:xfrm>
                <a:off x="7009306" y="3406017"/>
                <a:ext cx="1505060" cy="394424"/>
              </a:xfrm>
              <a:prstGeom prst="roundRect">
                <a:avLst/>
              </a:prstGeom>
              <a:solidFill>
                <a:srgbClr val="A5A5A5"/>
              </a:solidFill>
              <a:ln w="12700" cap="flat" cmpd="sng" algn="ctr">
                <a:noFill/>
                <a:prstDash val="solid"/>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10315" name="文本框 76"/>
              <p:cNvSpPr>
                <a:spLocks noChangeArrowheads="1"/>
              </p:cNvSpPr>
              <p:nvPr>
                <p:custDataLst>
                  <p:tags r:id="rId23"/>
                </p:custDataLst>
              </p:nvPr>
            </p:nvSpPr>
            <p:spPr bwMode="auto">
              <a:xfrm>
                <a:off x="6934743" y="3326497"/>
                <a:ext cx="1682635" cy="555017"/>
              </a:xfrm>
              <a:prstGeom prst="rect">
                <a:avLst/>
              </a:prstGeom>
              <a:noFill/>
              <a:ln w="9525" algn="ctr">
                <a:noFill/>
                <a:miter lim="800000"/>
                <a:headEnd/>
                <a:tailEnd/>
              </a:ln>
            </p:spPr>
            <p:txBody>
              <a:bodyPr wrap="none">
                <a:spAutoFit/>
              </a:bodyPr>
              <a:lstStyle/>
              <a:p>
                <a:pPr eaLnBrk="0" hangingPunct="0"/>
                <a:r>
                  <a:rPr lang="zh-CN" altLang="en-US" sz="2100" dirty="0">
                    <a:solidFill>
                      <a:srgbClr val="FFFFFF"/>
                    </a:solidFill>
                    <a:cs typeface="等线"/>
                  </a:rPr>
                  <a:t>地表径流</a:t>
                </a:r>
                <a:endParaRPr lang="zh-CN" altLang="en-US" sz="2100" dirty="0">
                  <a:cs typeface="等线"/>
                </a:endParaRPr>
              </a:p>
            </p:txBody>
          </p:sp>
        </p:grpSp>
      </p:grpSp>
      <p:grpSp>
        <p:nvGrpSpPr>
          <p:cNvPr id="27" name="组合 77"/>
          <p:cNvGrpSpPr>
            <a:grpSpLocks/>
          </p:cNvGrpSpPr>
          <p:nvPr/>
        </p:nvGrpSpPr>
        <p:grpSpPr bwMode="auto">
          <a:xfrm>
            <a:off x="1961526" y="3423048"/>
            <a:ext cx="532837" cy="647611"/>
            <a:chOff x="2615506" y="4564730"/>
            <a:chExt cx="709585" cy="863483"/>
          </a:xfrm>
        </p:grpSpPr>
        <p:sp>
          <p:nvSpPr>
            <p:cNvPr id="10317" name="直接箭头连接符 78"/>
            <p:cNvSpPr>
              <a:spLocks noChangeShapeType="1"/>
            </p:cNvSpPr>
            <p:nvPr>
              <p:custDataLst>
                <p:tags r:id="rId18"/>
              </p:custDataLst>
            </p:nvPr>
          </p:nvSpPr>
          <p:spPr bwMode="auto">
            <a:xfrm>
              <a:off x="3325091" y="4652042"/>
              <a:ext cx="0" cy="430214"/>
            </a:xfrm>
            <a:prstGeom prst="line">
              <a:avLst/>
            </a:prstGeom>
            <a:noFill/>
            <a:ln w="57150" cap="rnd" algn="ctr">
              <a:solidFill>
                <a:srgbClr val="A5A5A5"/>
              </a:solidFill>
              <a:round/>
              <a:headEnd/>
              <a:tailEnd type="arrow" w="med" len="med"/>
            </a:ln>
          </p:spPr>
          <p:txBody>
            <a:bodyPr/>
            <a:lstStyle/>
            <a:p>
              <a:endParaRPr lang="zh-CN" altLang="en-US"/>
            </a:p>
          </p:txBody>
        </p:sp>
        <p:grpSp>
          <p:nvGrpSpPr>
            <p:cNvPr id="28" name="组合 79"/>
            <p:cNvGrpSpPr>
              <a:grpSpLocks/>
            </p:cNvGrpSpPr>
            <p:nvPr/>
          </p:nvGrpSpPr>
          <p:grpSpPr bwMode="auto">
            <a:xfrm>
              <a:off x="2615506" y="4564730"/>
              <a:ext cx="676285" cy="863483"/>
              <a:chOff x="6892212" y="3196687"/>
              <a:chExt cx="676285" cy="863483"/>
            </a:xfrm>
          </p:grpSpPr>
          <p:sp>
            <p:nvSpPr>
              <p:cNvPr id="8231" name="圆角矩形 80"/>
              <p:cNvSpPr/>
              <p:nvPr>
                <p:custDataLst>
                  <p:tags r:id="rId19"/>
                </p:custDataLst>
              </p:nvPr>
            </p:nvSpPr>
            <p:spPr>
              <a:xfrm>
                <a:off x="7076973" y="3196687"/>
                <a:ext cx="375781" cy="825502"/>
              </a:xfrm>
              <a:prstGeom prst="roundRect">
                <a:avLst/>
              </a:prstGeom>
              <a:solidFill>
                <a:srgbClr val="A5A5A5"/>
              </a:solidFill>
              <a:ln w="12700" cap="flat" cmpd="sng" algn="ctr">
                <a:noFill/>
                <a:prstDash val="solid"/>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8232" name="文本框 81"/>
              <p:cNvSpPr/>
              <p:nvPr>
                <p:custDataLst>
                  <p:tags r:id="rId20"/>
                </p:custDataLst>
              </p:nvPr>
            </p:nvSpPr>
            <p:spPr>
              <a:xfrm>
                <a:off x="6892212" y="3218912"/>
                <a:ext cx="676285" cy="841258"/>
              </a:xfrm>
              <a:prstGeom prst="rect">
                <a:avLst/>
              </a:prstGeom>
              <a:noFill/>
              <a:ln>
                <a:noFill/>
                <a:miter lim="800000"/>
              </a:ln>
            </p:spPr>
            <p:txBody>
              <a:bodyPr vert="eaVert" wrap="none">
                <a:spAutoFit/>
              </a:bodyPr>
              <a:lstStyle/>
              <a:p>
                <a:pPr eaLnBrk="0" hangingPunct="0"/>
                <a:r>
                  <a:rPr lang="zh-CN" altLang="en-US" sz="2100" dirty="0">
                    <a:solidFill>
                      <a:srgbClr val="FFFFFF"/>
                    </a:solidFill>
                    <a:cs typeface="等线"/>
                  </a:rPr>
                  <a:t>下渗</a:t>
                </a:r>
                <a:endParaRPr lang="zh-CN" altLang="en-US" sz="2100" dirty="0">
                  <a:cs typeface="等线"/>
                </a:endParaRPr>
              </a:p>
            </p:txBody>
          </p:sp>
        </p:grpSp>
      </p:grpSp>
      <p:grpSp>
        <p:nvGrpSpPr>
          <p:cNvPr id="29" name="组合 82"/>
          <p:cNvGrpSpPr>
            <a:grpSpLocks/>
          </p:cNvGrpSpPr>
          <p:nvPr/>
        </p:nvGrpSpPr>
        <p:grpSpPr bwMode="auto">
          <a:xfrm>
            <a:off x="2528887" y="3726671"/>
            <a:ext cx="2081213" cy="415498"/>
            <a:chOff x="3372397" y="4968443"/>
            <a:chExt cx="2773879" cy="554986"/>
          </a:xfrm>
        </p:grpSpPr>
        <p:sp>
          <p:nvSpPr>
            <p:cNvPr id="10322" name="直接箭头连接符 83"/>
            <p:cNvSpPr>
              <a:spLocks noChangeShapeType="1"/>
            </p:cNvSpPr>
            <p:nvPr>
              <p:custDataLst>
                <p:tags r:id="rId15"/>
              </p:custDataLst>
            </p:nvPr>
          </p:nvSpPr>
          <p:spPr bwMode="auto">
            <a:xfrm>
              <a:off x="3372397" y="5081337"/>
              <a:ext cx="2773879" cy="378499"/>
            </a:xfrm>
            <a:prstGeom prst="line">
              <a:avLst/>
            </a:prstGeom>
            <a:noFill/>
            <a:ln w="57150" cap="rnd" algn="ctr">
              <a:solidFill>
                <a:srgbClr val="A5A5A5"/>
              </a:solidFill>
              <a:round/>
              <a:headEnd/>
              <a:tailEnd type="arrow" w="med" len="med"/>
            </a:ln>
          </p:spPr>
          <p:txBody>
            <a:bodyPr/>
            <a:lstStyle/>
            <a:p>
              <a:endParaRPr lang="zh-CN" altLang="en-US"/>
            </a:p>
          </p:txBody>
        </p:sp>
        <p:grpSp>
          <p:nvGrpSpPr>
            <p:cNvPr id="30" name="组合 84"/>
            <p:cNvGrpSpPr>
              <a:grpSpLocks/>
            </p:cNvGrpSpPr>
            <p:nvPr/>
          </p:nvGrpSpPr>
          <p:grpSpPr bwMode="auto">
            <a:xfrm rot="420000">
              <a:off x="3846832" y="4968443"/>
              <a:ext cx="1681864" cy="554986"/>
              <a:chOff x="6935127" y="3326513"/>
              <a:chExt cx="1681864" cy="554986"/>
            </a:xfrm>
          </p:grpSpPr>
          <p:sp>
            <p:nvSpPr>
              <p:cNvPr id="8227" name="圆角矩形 85"/>
              <p:cNvSpPr/>
              <p:nvPr>
                <p:custDataLst>
                  <p:tags r:id="rId16"/>
                </p:custDataLst>
              </p:nvPr>
            </p:nvSpPr>
            <p:spPr>
              <a:xfrm>
                <a:off x="7008745" y="3412282"/>
                <a:ext cx="1510717" cy="394403"/>
              </a:xfrm>
              <a:prstGeom prst="roundRect">
                <a:avLst/>
              </a:prstGeom>
              <a:solidFill>
                <a:srgbClr val="A5A5A5"/>
              </a:solidFill>
              <a:ln w="12700" cap="flat" cmpd="sng" algn="ctr">
                <a:noFill/>
                <a:prstDash val="solid"/>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10325" name="文本框 86"/>
              <p:cNvSpPr>
                <a:spLocks noChangeArrowheads="1"/>
              </p:cNvSpPr>
              <p:nvPr>
                <p:custDataLst>
                  <p:tags r:id="rId17"/>
                </p:custDataLst>
              </p:nvPr>
            </p:nvSpPr>
            <p:spPr bwMode="auto">
              <a:xfrm>
                <a:off x="6935127" y="3326513"/>
                <a:ext cx="1681864" cy="554986"/>
              </a:xfrm>
              <a:prstGeom prst="rect">
                <a:avLst/>
              </a:prstGeom>
              <a:noFill/>
              <a:ln w="9525" algn="ctr">
                <a:noFill/>
                <a:miter lim="800000"/>
                <a:headEnd/>
                <a:tailEnd/>
              </a:ln>
            </p:spPr>
            <p:txBody>
              <a:bodyPr wrap="none" anchor="ctr">
                <a:spAutoFit/>
              </a:bodyPr>
              <a:lstStyle/>
              <a:p>
                <a:pPr algn="ctr" eaLnBrk="0" hangingPunct="0"/>
                <a:r>
                  <a:rPr lang="zh-CN" altLang="en-US" sz="2100" dirty="0">
                    <a:solidFill>
                      <a:srgbClr val="FFFFFF"/>
                    </a:solidFill>
                    <a:cs typeface="等线"/>
                  </a:rPr>
                  <a:t>地下径流</a:t>
                </a:r>
                <a:endParaRPr lang="zh-CN" altLang="en-US" sz="2100" dirty="0">
                  <a:cs typeface="等线"/>
                </a:endParaRPr>
              </a:p>
            </p:txBody>
          </p:sp>
        </p:grpSp>
      </p:grpSp>
      <p:grpSp>
        <p:nvGrpSpPr>
          <p:cNvPr id="31" name="组合 87"/>
          <p:cNvGrpSpPr>
            <a:grpSpLocks/>
          </p:cNvGrpSpPr>
          <p:nvPr/>
        </p:nvGrpSpPr>
        <p:grpSpPr bwMode="auto">
          <a:xfrm>
            <a:off x="2025254" y="581025"/>
            <a:ext cx="4055269" cy="3725466"/>
            <a:chOff x="2700948" y="798307"/>
            <a:chExt cx="5406104" cy="5186312"/>
          </a:xfrm>
        </p:grpSpPr>
        <p:sp>
          <p:nvSpPr>
            <p:cNvPr id="8218" name="圆角矩形 88"/>
            <p:cNvSpPr/>
            <p:nvPr>
              <p:custDataLst>
                <p:tags r:id="rId10"/>
              </p:custDataLst>
            </p:nvPr>
          </p:nvSpPr>
          <p:spPr>
            <a:xfrm>
              <a:off x="2700948" y="862950"/>
              <a:ext cx="5406104" cy="5121669"/>
            </a:xfrm>
            <a:prstGeom prst="roundRect">
              <a:avLst>
                <a:gd name="adj" fmla="val 1681"/>
              </a:avLst>
            </a:prstGeom>
            <a:noFill/>
            <a:ln w="12700" cap="flat" cmpd="sng" algn="ctr">
              <a:solidFill>
                <a:srgbClr val="A6A6A6"/>
              </a:solidFill>
              <a:prstDash val="dash"/>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grpSp>
          <p:nvGrpSpPr>
            <p:cNvPr id="10304" name="组合 89"/>
            <p:cNvGrpSpPr>
              <a:grpSpLocks/>
            </p:cNvGrpSpPr>
            <p:nvPr/>
          </p:nvGrpSpPr>
          <p:grpSpPr bwMode="auto">
            <a:xfrm>
              <a:off x="2700948" y="798307"/>
              <a:ext cx="5406104" cy="650581"/>
              <a:chOff x="8774722" y="797832"/>
              <a:chExt cx="5406104" cy="650581"/>
            </a:xfrm>
          </p:grpSpPr>
          <p:grpSp>
            <p:nvGrpSpPr>
              <p:cNvPr id="10306" name="组合 90"/>
              <p:cNvGrpSpPr>
                <a:grpSpLocks/>
              </p:cNvGrpSpPr>
              <p:nvPr/>
            </p:nvGrpSpPr>
            <p:grpSpPr bwMode="auto">
              <a:xfrm>
                <a:off x="8774722" y="860249"/>
                <a:ext cx="5406104" cy="588164"/>
                <a:chOff x="8774722" y="860249"/>
                <a:chExt cx="5406104" cy="588164"/>
              </a:xfrm>
            </p:grpSpPr>
            <p:sp>
              <p:nvSpPr>
                <p:cNvPr id="8222" name="圆角矩形 92"/>
                <p:cNvSpPr/>
                <p:nvPr>
                  <p:custDataLst>
                    <p:tags r:id="rId12"/>
                  </p:custDataLst>
                </p:nvPr>
              </p:nvSpPr>
              <p:spPr>
                <a:xfrm>
                  <a:off x="8774722" y="860817"/>
                  <a:ext cx="5406104" cy="321555"/>
                </a:xfrm>
                <a:prstGeom prst="roundRect">
                  <a:avLst>
                    <a:gd name="adj" fmla="val 25442"/>
                  </a:avLst>
                </a:prstGeom>
                <a:solidFill>
                  <a:srgbClr val="595959"/>
                </a:solidFill>
                <a:ln w="12700" cap="flat" cmpd="sng" algn="ctr">
                  <a:noFill/>
                  <a:prstDash val="dash"/>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8223" name="矩形 93"/>
                <p:cNvSpPr/>
                <p:nvPr>
                  <p:custDataLst>
                    <p:tags r:id="rId13"/>
                  </p:custDataLst>
                </p:nvPr>
              </p:nvSpPr>
              <p:spPr>
                <a:xfrm>
                  <a:off x="8774722" y="1018280"/>
                  <a:ext cx="5406104" cy="318240"/>
                </a:xfrm>
                <a:prstGeom prst="rect">
                  <a:avLst/>
                </a:prstGeom>
                <a:solidFill>
                  <a:srgbClr val="595959"/>
                </a:solidFill>
                <a:ln w="12700" cap="flat" cmpd="sng" algn="ctr">
                  <a:noFill/>
                  <a:prstDash val="solid"/>
                  <a:miter lim="800000"/>
                  <a:headEnd type="none" w="med" len="med"/>
                  <a:tailEnd type="none" w="med" len="med"/>
                </a:ln>
              </p:spPr>
              <p:txBody>
                <a:bodyPr anchor="ctr"/>
                <a:lstStyle/>
                <a:p>
                  <a:pPr algn="ctr" eaLnBrk="0" hangingPunct="0"/>
                  <a:endParaRPr lang="zh-CN" altLang="en-US">
                    <a:solidFill>
                      <a:srgbClr val="FFFFFF"/>
                    </a:solidFill>
                    <a:cs typeface="等线"/>
                  </a:endParaRPr>
                </a:p>
              </p:txBody>
            </p:sp>
            <p:sp>
              <p:nvSpPr>
                <p:cNvPr id="10332" name="等腰三角形 94"/>
                <p:cNvSpPr>
                  <a:spLocks noChangeArrowheads="1"/>
                </p:cNvSpPr>
                <p:nvPr>
                  <p:custDataLst>
                    <p:tags r:id="rId14"/>
                  </p:custDataLst>
                </p:nvPr>
              </p:nvSpPr>
              <p:spPr bwMode="auto">
                <a:xfrm flipV="1">
                  <a:off x="11407935" y="1328232"/>
                  <a:ext cx="139676" cy="120998"/>
                </a:xfrm>
                <a:prstGeom prst="triangle">
                  <a:avLst>
                    <a:gd name="adj" fmla="val 50000"/>
                  </a:avLst>
                </a:prstGeom>
                <a:solidFill>
                  <a:srgbClr val="595959"/>
                </a:solidFill>
                <a:ln w="12700" algn="ctr">
                  <a:noFill/>
                  <a:miter lim="800000"/>
                  <a:headEnd/>
                  <a:tailEnd/>
                </a:ln>
              </p:spPr>
              <p:txBody>
                <a:bodyPr anchor="ctr"/>
                <a:lstStyle/>
                <a:p>
                  <a:pPr algn="ctr" eaLnBrk="0" hangingPunct="0"/>
                  <a:endParaRPr lang="zh-CN" altLang="en-US">
                    <a:solidFill>
                      <a:srgbClr val="FFFFFF"/>
                    </a:solidFill>
                    <a:cs typeface="等线"/>
                  </a:endParaRPr>
                </a:p>
              </p:txBody>
            </p:sp>
          </p:grpSp>
          <p:sp>
            <p:nvSpPr>
              <p:cNvPr id="10333" name="文本框 91"/>
              <p:cNvSpPr>
                <a:spLocks noChangeArrowheads="1"/>
              </p:cNvSpPr>
              <p:nvPr>
                <p:custDataLst>
                  <p:tags r:id="rId11"/>
                </p:custDataLst>
              </p:nvPr>
            </p:nvSpPr>
            <p:spPr bwMode="auto">
              <a:xfrm>
                <a:off x="10457157" y="797832"/>
                <a:ext cx="2041236" cy="578424"/>
              </a:xfrm>
              <a:prstGeom prst="rect">
                <a:avLst/>
              </a:prstGeom>
              <a:noFill/>
              <a:ln w="9525" algn="ctr">
                <a:noFill/>
                <a:miter lim="800000"/>
                <a:headEnd/>
                <a:tailEnd/>
              </a:ln>
            </p:spPr>
            <p:txBody>
              <a:bodyPr wrap="none">
                <a:spAutoFit/>
              </a:bodyPr>
              <a:lstStyle/>
              <a:p>
                <a:pPr algn="ctr" eaLnBrk="0" hangingPunct="0"/>
                <a:r>
                  <a:rPr lang="zh-CN" altLang="en-US" sz="2100" dirty="0">
                    <a:solidFill>
                      <a:srgbClr val="FFFFFF"/>
                    </a:solidFill>
                    <a:latin typeface="华康俪金黑W8"/>
                    <a:ea typeface="华康俪金黑W8"/>
                    <a:cs typeface="华康俪金黑W8"/>
                  </a:rPr>
                  <a:t>海陆间循环</a:t>
                </a:r>
                <a:endParaRPr lang="zh-CN" altLang="en-US" sz="2100" dirty="0">
                  <a:latin typeface="华康俪金黑W8"/>
                  <a:ea typeface="华康俪金黑W8"/>
                  <a:cs typeface="华康俪金黑W8"/>
                </a:endParaRPr>
              </a:p>
            </p:txBody>
          </p:sp>
        </p:grpSp>
      </p:grpSp>
      <p:sp>
        <p:nvSpPr>
          <p:cNvPr id="8217" name="文本框 95"/>
          <p:cNvSpPr/>
          <p:nvPr>
            <p:custDataLst>
              <p:tags r:id="rId9"/>
            </p:custDataLst>
          </p:nvPr>
        </p:nvSpPr>
        <p:spPr>
          <a:xfrm>
            <a:off x="3756552" y="4527947"/>
            <a:ext cx="1630896" cy="438582"/>
          </a:xfrm>
          <a:prstGeom prst="rect">
            <a:avLst/>
          </a:prstGeom>
          <a:noFill/>
          <a:ln>
            <a:noFill/>
            <a:miter lim="800000"/>
          </a:ln>
        </p:spPr>
        <p:txBody>
          <a:bodyPr wrap="none" lIns="68580" tIns="34290" rIns="68580" bIns="34290">
            <a:spAutoFit/>
          </a:bodyPr>
          <a:lstStyle/>
          <a:p>
            <a:pPr algn="ctr" eaLnBrk="0" hangingPunct="0">
              <a:buFont typeface="Arial" charset="0"/>
              <a:buNone/>
            </a:pPr>
            <a:r>
              <a:rPr lang="zh-CN" altLang="en-US" sz="2400" b="1" dirty="0">
                <a:solidFill>
                  <a:srgbClr val="C00000"/>
                </a:solidFill>
                <a:cs typeface="等线"/>
              </a:rPr>
              <a:t>⭐</a:t>
            </a:r>
            <a:r>
              <a:rPr lang="zh-CN" altLang="en-US" b="1" dirty="0">
                <a:solidFill>
                  <a:srgbClr val="FFFFFF"/>
                </a:solidFill>
                <a:cs typeface="等线"/>
              </a:rPr>
              <a:t>水循环示意图</a:t>
            </a:r>
            <a:endParaRPr lang="zh-CN" altLang="en-US" b="1" dirty="0">
              <a:cs typeface="等线"/>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righ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up)">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up)">
                                      <p:cBhvr>
                                        <p:cTn id="6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内容占位符 3" descr="psb.jpg"/>
          <p:cNvPicPr>
            <a:picLocks noChangeAspect="1"/>
          </p:cNvPicPr>
          <p:nvPr/>
        </p:nvPicPr>
        <p:blipFill>
          <a:blip r:embed="rId2" cstate="print"/>
          <a:srcRect l="7016" t="8635" r="10276" b="9966"/>
          <a:stretch>
            <a:fillRect/>
          </a:stretch>
        </p:blipFill>
        <p:spPr>
          <a:xfrm>
            <a:off x="286045" y="0"/>
            <a:ext cx="8344700" cy="5143500"/>
          </a:xfrm>
          <a:prstGeom prst="rect">
            <a:avLst/>
          </a:prstGeom>
        </p:spPr>
      </p:pic>
    </p:spTree>
    <p:extLst>
      <p:ext uri="{BB962C8B-B14F-4D97-AF65-F5344CB8AC3E}">
        <p14:creationId xmlns:p14="http://schemas.microsoft.com/office/powerpoint/2010/main" val="65919493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753" y="3"/>
            <a:ext cx="8743347" cy="1361911"/>
          </a:xfrm>
          <a:prstGeom prst="rect">
            <a:avLst/>
          </a:prstGeom>
          <a:noFill/>
        </p:spPr>
        <p:txBody>
          <a:bodyPr wrap="square" lIns="68580" tIns="34290" rIns="68580" bIns="34290" rtlCol="0">
            <a:spAutoFit/>
          </a:bodyPr>
          <a:lstStyle/>
          <a:p>
            <a:pPr fontAlgn="ctr"/>
            <a:r>
              <a:rPr lang="en-US" altLang="zh-CN" sz="2100" dirty="0" smtClean="0">
                <a:latin typeface="楷体" pitchFamily="49" charset="-122"/>
                <a:ea typeface="楷体" pitchFamily="49" charset="-122"/>
              </a:rPr>
              <a:t>    </a:t>
            </a:r>
            <a:r>
              <a:rPr lang="zh-CN" altLang="zh-CN" sz="2100" dirty="0" smtClean="0">
                <a:latin typeface="楷体" pitchFamily="49" charset="-122"/>
                <a:ea typeface="楷体" pitchFamily="49" charset="-122"/>
              </a:rPr>
              <a:t>巴拉圭河干支流两岸覆盖着厚厚的黏土，在流域内形成了面积广大的沼泽湿地。湿地吸附和淀积大量营养物质，水生生物繁多，鸟类资源丰富。流域上游地区经济较落后，人口主要分布在高原地带。图甲示意巴拉圭河、巴拉那河、乌拉圭河流域分布，图乙示意甲地的气候资料。</a:t>
            </a:r>
            <a:endParaRPr lang="zh-CN" altLang="zh-CN" sz="2100" dirty="0">
              <a:latin typeface="楷体" pitchFamily="49" charset="-122"/>
              <a:ea typeface="楷体" pitchFamily="49" charset="-122"/>
            </a:endParaRPr>
          </a:p>
        </p:txBody>
      </p:sp>
      <p:sp>
        <p:nvSpPr>
          <p:cNvPr id="6" name="TextBox 5"/>
          <p:cNvSpPr txBox="1"/>
          <p:nvPr/>
        </p:nvSpPr>
        <p:spPr>
          <a:xfrm>
            <a:off x="143508" y="1329612"/>
            <a:ext cx="8478942" cy="392415"/>
          </a:xfrm>
          <a:prstGeom prst="rect">
            <a:avLst/>
          </a:prstGeom>
          <a:noFill/>
        </p:spPr>
        <p:txBody>
          <a:bodyPr wrap="square" lIns="68580" tIns="34290" rIns="68580" bIns="34290" rtlCol="0">
            <a:spAutoFit/>
          </a:bodyPr>
          <a:lstStyle/>
          <a:p>
            <a:pPr fontAlgn="ctr"/>
            <a:r>
              <a:rPr lang="zh-CN" altLang="zh-CN" sz="2100" dirty="0" smtClean="0"/>
              <a:t>（</a:t>
            </a:r>
            <a:r>
              <a:rPr lang="en-US" altLang="zh-CN" sz="2100" dirty="0" smtClean="0"/>
              <a:t>1</a:t>
            </a:r>
            <a:r>
              <a:rPr lang="zh-CN" altLang="zh-CN" sz="2100" dirty="0" smtClean="0"/>
              <a:t>）分析巴拉圭河流域沼泽湿地形成的原因。</a:t>
            </a:r>
          </a:p>
        </p:txBody>
      </p:sp>
      <p:pic>
        <p:nvPicPr>
          <p:cNvPr id="7" name="图片 6"/>
          <p:cNvPicPr/>
          <p:nvPr/>
        </p:nvPicPr>
        <p:blipFill>
          <a:blip r:embed="rId2" cstate="print"/>
          <a:stretch>
            <a:fillRect/>
          </a:stretch>
        </p:blipFill>
        <p:spPr>
          <a:xfrm>
            <a:off x="3707904" y="1707654"/>
            <a:ext cx="5436096" cy="3348372"/>
          </a:xfrm>
          <a:prstGeom prst="rect">
            <a:avLst/>
          </a:prstGeom>
        </p:spPr>
      </p:pic>
      <p:sp>
        <p:nvSpPr>
          <p:cNvPr id="8" name="TextBox 7"/>
          <p:cNvSpPr txBox="1"/>
          <p:nvPr/>
        </p:nvSpPr>
        <p:spPr>
          <a:xfrm>
            <a:off x="197514" y="1761660"/>
            <a:ext cx="3143033" cy="392415"/>
          </a:xfrm>
          <a:prstGeom prst="rect">
            <a:avLst/>
          </a:prstGeom>
          <a:noFill/>
        </p:spPr>
        <p:txBody>
          <a:bodyPr wrap="square" lIns="68580" tIns="34290" rIns="68580" bIns="34290" rtlCol="0">
            <a:spAutoFit/>
          </a:bodyPr>
          <a:lstStyle/>
          <a:p>
            <a:r>
              <a:rPr lang="zh-CN" altLang="en-US" sz="2100" dirty="0" smtClean="0"/>
              <a:t>①</a:t>
            </a:r>
            <a:r>
              <a:rPr lang="zh-CN" altLang="zh-CN" sz="2100" dirty="0" smtClean="0"/>
              <a:t>气候</a:t>
            </a:r>
            <a:r>
              <a:rPr lang="zh-CN" altLang="zh-CN" sz="2100" b="1" dirty="0" smtClean="0">
                <a:solidFill>
                  <a:srgbClr val="FF0000"/>
                </a:solidFill>
              </a:rPr>
              <a:t>湿润</a:t>
            </a:r>
            <a:r>
              <a:rPr lang="en-US" altLang="zh-CN" sz="2100" dirty="0" smtClean="0"/>
              <a:t>,</a:t>
            </a:r>
            <a:r>
              <a:rPr lang="zh-CN" altLang="zh-CN" sz="2100" dirty="0" smtClean="0"/>
              <a:t>年</a:t>
            </a:r>
            <a:r>
              <a:rPr lang="zh-CN" altLang="zh-CN" sz="2100" b="1" dirty="0" smtClean="0">
                <a:solidFill>
                  <a:srgbClr val="FF0000"/>
                </a:solidFill>
              </a:rPr>
              <a:t>降水</a:t>
            </a:r>
            <a:r>
              <a:rPr lang="zh-CN" altLang="zh-CN" sz="2100" dirty="0" smtClean="0"/>
              <a:t>量</a:t>
            </a:r>
            <a:r>
              <a:rPr lang="zh-CN" altLang="zh-CN" sz="2100" b="1" dirty="0" smtClean="0">
                <a:solidFill>
                  <a:srgbClr val="FF0000"/>
                </a:solidFill>
              </a:rPr>
              <a:t>大</a:t>
            </a:r>
            <a:r>
              <a:rPr lang="en-US" altLang="zh-CN" sz="2100" dirty="0" smtClean="0"/>
              <a:t>;</a:t>
            </a:r>
          </a:p>
        </p:txBody>
      </p:sp>
      <p:sp>
        <p:nvSpPr>
          <p:cNvPr id="9" name="TextBox 8"/>
          <p:cNvSpPr txBox="1"/>
          <p:nvPr/>
        </p:nvSpPr>
        <p:spPr>
          <a:xfrm>
            <a:off x="143508" y="2247714"/>
            <a:ext cx="3726414" cy="392415"/>
          </a:xfrm>
          <a:prstGeom prst="rect">
            <a:avLst/>
          </a:prstGeom>
          <a:noFill/>
        </p:spPr>
        <p:txBody>
          <a:bodyPr wrap="square" lIns="68580" tIns="34290" rIns="68580" bIns="34290" rtlCol="0">
            <a:spAutoFit/>
          </a:bodyPr>
          <a:lstStyle/>
          <a:p>
            <a:r>
              <a:rPr lang="zh-CN" altLang="en-US" sz="2100" dirty="0" smtClean="0"/>
              <a:t>②</a:t>
            </a:r>
            <a:r>
              <a:rPr lang="zh-CN" altLang="zh-CN" sz="2100" b="1" dirty="0" smtClean="0">
                <a:solidFill>
                  <a:srgbClr val="FF0000"/>
                </a:solidFill>
              </a:rPr>
              <a:t>多</a:t>
            </a:r>
            <a:r>
              <a:rPr lang="zh-CN" altLang="zh-CN" sz="2100" dirty="0" smtClean="0"/>
              <a:t>条</a:t>
            </a:r>
            <a:r>
              <a:rPr lang="zh-CN" altLang="zh-CN" sz="2100" b="1" dirty="0" smtClean="0">
                <a:solidFill>
                  <a:srgbClr val="FF0000"/>
                </a:solidFill>
              </a:rPr>
              <a:t>河流</a:t>
            </a:r>
            <a:r>
              <a:rPr lang="zh-CN" altLang="zh-CN" sz="2100" dirty="0" smtClean="0"/>
              <a:t>交汇</a:t>
            </a:r>
            <a:r>
              <a:rPr lang="en-US" altLang="zh-CN" sz="2100" dirty="0" smtClean="0"/>
              <a:t>,</a:t>
            </a:r>
            <a:r>
              <a:rPr lang="zh-CN" altLang="zh-CN" sz="2100" dirty="0" smtClean="0"/>
              <a:t>地表</a:t>
            </a:r>
            <a:r>
              <a:rPr lang="zh-CN" altLang="zh-CN" sz="2100" b="1" dirty="0" smtClean="0">
                <a:solidFill>
                  <a:srgbClr val="FF0000"/>
                </a:solidFill>
              </a:rPr>
              <a:t>水丰富</a:t>
            </a:r>
            <a:r>
              <a:rPr lang="en-US" altLang="zh-CN" sz="2100" dirty="0" smtClean="0"/>
              <a:t>;</a:t>
            </a:r>
          </a:p>
        </p:txBody>
      </p:sp>
      <p:sp>
        <p:nvSpPr>
          <p:cNvPr id="10" name="TextBox 9"/>
          <p:cNvSpPr txBox="1"/>
          <p:nvPr/>
        </p:nvSpPr>
        <p:spPr>
          <a:xfrm>
            <a:off x="196215" y="2733769"/>
            <a:ext cx="3143033" cy="715581"/>
          </a:xfrm>
          <a:prstGeom prst="rect">
            <a:avLst/>
          </a:prstGeom>
          <a:noFill/>
        </p:spPr>
        <p:txBody>
          <a:bodyPr wrap="square" lIns="68580" tIns="34290" rIns="68580" bIns="34290" rtlCol="0">
            <a:spAutoFit/>
          </a:bodyPr>
          <a:lstStyle/>
          <a:p>
            <a:r>
              <a:rPr lang="zh-CN" altLang="en-US" sz="2100" dirty="0" smtClean="0"/>
              <a:t>③</a:t>
            </a:r>
            <a:r>
              <a:rPr lang="zh-CN" altLang="zh-CN" sz="2100" dirty="0" smtClean="0"/>
              <a:t>河流流经地区</a:t>
            </a:r>
            <a:r>
              <a:rPr lang="zh-CN" altLang="zh-CN" sz="2100" b="1" dirty="0" smtClean="0">
                <a:solidFill>
                  <a:srgbClr val="FF0000"/>
                </a:solidFill>
              </a:rPr>
              <a:t>地形平坦</a:t>
            </a:r>
            <a:r>
              <a:rPr lang="en-US" altLang="zh-CN" sz="2100" dirty="0" smtClean="0"/>
              <a:t>,</a:t>
            </a:r>
            <a:r>
              <a:rPr lang="zh-CN" altLang="zh-CN" sz="2100" b="1" dirty="0" smtClean="0">
                <a:solidFill>
                  <a:srgbClr val="FF0000"/>
                </a:solidFill>
              </a:rPr>
              <a:t>排水不畅</a:t>
            </a:r>
            <a:r>
              <a:rPr lang="en-US" altLang="zh-CN" sz="2100" dirty="0" smtClean="0"/>
              <a:t>;</a:t>
            </a:r>
          </a:p>
        </p:txBody>
      </p:sp>
      <p:sp>
        <p:nvSpPr>
          <p:cNvPr id="11" name="TextBox 10"/>
          <p:cNvSpPr txBox="1"/>
          <p:nvPr/>
        </p:nvSpPr>
        <p:spPr>
          <a:xfrm>
            <a:off x="251520" y="3543859"/>
            <a:ext cx="3143033" cy="715581"/>
          </a:xfrm>
          <a:prstGeom prst="rect">
            <a:avLst/>
          </a:prstGeom>
          <a:noFill/>
        </p:spPr>
        <p:txBody>
          <a:bodyPr wrap="square" lIns="68580" tIns="34290" rIns="68580" bIns="34290" rtlCol="0">
            <a:spAutoFit/>
          </a:bodyPr>
          <a:lstStyle/>
          <a:p>
            <a:r>
              <a:rPr lang="zh-CN" altLang="en-US" sz="2100" dirty="0" smtClean="0"/>
              <a:t>④</a:t>
            </a:r>
            <a:r>
              <a:rPr lang="zh-CN" altLang="zh-CN" sz="2100" dirty="0" smtClean="0"/>
              <a:t>流域内</a:t>
            </a:r>
            <a:r>
              <a:rPr lang="zh-CN" altLang="zh-CN" sz="2100" b="1" dirty="0" smtClean="0">
                <a:solidFill>
                  <a:srgbClr val="FF0000"/>
                </a:solidFill>
              </a:rPr>
              <a:t>土质黏重</a:t>
            </a:r>
            <a:r>
              <a:rPr lang="en-US" altLang="zh-CN" sz="2100" dirty="0" smtClean="0"/>
              <a:t>,</a:t>
            </a:r>
            <a:r>
              <a:rPr lang="zh-CN" altLang="zh-CN" sz="2100" dirty="0" smtClean="0"/>
              <a:t>地表水</a:t>
            </a:r>
            <a:r>
              <a:rPr lang="zh-CN" altLang="zh-CN" sz="2100" b="1" dirty="0" smtClean="0">
                <a:solidFill>
                  <a:srgbClr val="FF0000"/>
                </a:solidFill>
              </a:rPr>
              <a:t>不易下渗</a:t>
            </a:r>
            <a:r>
              <a:rPr lang="zh-CN" altLang="zh-CN" sz="2100" dirty="0" smtClean="0"/>
              <a:t>。</a:t>
            </a:r>
          </a:p>
        </p:txBody>
      </p:sp>
    </p:spTree>
    <p:extLst>
      <p:ext uri="{BB962C8B-B14F-4D97-AF65-F5344CB8AC3E}">
        <p14:creationId xmlns:p14="http://schemas.microsoft.com/office/powerpoint/2010/main" val="2276928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344" y="1059582"/>
            <a:ext cx="4073624" cy="213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10344" y="271373"/>
            <a:ext cx="8538120" cy="646331"/>
          </a:xfrm>
          <a:prstGeom prst="rect">
            <a:avLst/>
          </a:prstGeom>
        </p:spPr>
        <p:txBody>
          <a:bodyPr wrap="square">
            <a:spAutoFit/>
          </a:bodyPr>
          <a:lstStyle/>
          <a:p>
            <a:r>
              <a:rPr lang="zh-CN" altLang="zh-CN" b="1" dirty="0"/>
              <a:t>材料一：</a:t>
            </a:r>
            <a:r>
              <a:rPr lang="zh-CN" altLang="zh-CN" dirty="0"/>
              <a:t>加拿大沼泽湿地面积广大，其中安大略省是加拿大沼泽湿地的重要分布区之一，尤其以北部最为集中。但近年来，安大略省的湿地面积呈明显减少趋势。</a:t>
            </a:r>
          </a:p>
        </p:txBody>
      </p:sp>
      <p:grpSp>
        <p:nvGrpSpPr>
          <p:cNvPr id="5" name="Group 3"/>
          <p:cNvGrpSpPr>
            <a:grpSpLocks/>
          </p:cNvGrpSpPr>
          <p:nvPr/>
        </p:nvGrpSpPr>
        <p:grpSpPr bwMode="auto">
          <a:xfrm>
            <a:off x="5940152" y="1275606"/>
            <a:ext cx="2232248" cy="1872208"/>
            <a:chOff x="7200" y="8270"/>
            <a:chExt cx="2520" cy="2062"/>
          </a:xfrm>
        </p:grpSpPr>
        <p:pic>
          <p:nvPicPr>
            <p:cNvPr id="1028" name="Picture 4" descr="416bfab67066ebc1422ca05e1a9801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0" y="8270"/>
              <a:ext cx="2520" cy="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7920" y="10020"/>
              <a:ext cx="162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1"/>
                  </a:solidFill>
                  <a:effectLst/>
                  <a:latin typeface="Calibri" pitchFamily="34" charset="0"/>
                  <a:ea typeface="宋体" pitchFamily="2" charset="-122"/>
                  <a:cs typeface="宋体" pitchFamily="2" charset="-122"/>
                </a:rPr>
                <a:t>第</a:t>
              </a:r>
              <a:r>
                <a:rPr kumimoji="0" lang="en-US" altLang="zh-CN" sz="1000" b="0" i="0" u="none" strike="noStrike" cap="none" normalizeH="0" baseline="0" smtClean="0">
                  <a:ln>
                    <a:noFill/>
                  </a:ln>
                  <a:solidFill>
                    <a:schemeClr val="tx1"/>
                  </a:solidFill>
                  <a:effectLst/>
                  <a:latin typeface="Calibri" pitchFamily="34" charset="0"/>
                  <a:ea typeface="宋体" pitchFamily="2" charset="-122"/>
                  <a:cs typeface="宋体" pitchFamily="2" charset="-122"/>
                </a:rPr>
                <a:t>27</a:t>
              </a:r>
              <a:r>
                <a:rPr kumimoji="0" lang="zh-CN" altLang="en-US" sz="1000" b="0" i="0" u="none" strike="noStrike" cap="none" normalizeH="0" baseline="0" smtClean="0">
                  <a:ln>
                    <a:noFill/>
                  </a:ln>
                  <a:solidFill>
                    <a:schemeClr val="tx1"/>
                  </a:solidFill>
                  <a:effectLst/>
                  <a:latin typeface="Calibri" pitchFamily="34" charset="0"/>
                  <a:ea typeface="宋体" pitchFamily="2" charset="-122"/>
                  <a:cs typeface="宋体" pitchFamily="2" charset="-122"/>
                </a:rPr>
                <a:t>题图</a:t>
              </a:r>
              <a:r>
                <a:rPr kumimoji="0" lang="en-US" altLang="zh-CN" sz="1000" b="0" i="0" u="none" strike="noStrike" cap="none" normalizeH="0" baseline="0" smtClean="0">
                  <a:ln>
                    <a:noFill/>
                  </a:ln>
                  <a:solidFill>
                    <a:schemeClr val="tx1"/>
                  </a:solidFill>
                  <a:effectLst/>
                  <a:latin typeface="Calibri" pitchFamily="34" charset="0"/>
                  <a:ea typeface="宋体" pitchFamily="2" charset="-122"/>
                  <a:cs typeface="宋体" pitchFamily="2" charset="-122"/>
                </a:rPr>
                <a:t>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sp>
        <p:nvSpPr>
          <p:cNvPr id="7" name="矩形 6"/>
          <p:cNvSpPr/>
          <p:nvPr/>
        </p:nvSpPr>
        <p:spPr>
          <a:xfrm>
            <a:off x="560879" y="3166024"/>
            <a:ext cx="7992888" cy="369332"/>
          </a:xfrm>
          <a:prstGeom prst="rect">
            <a:avLst/>
          </a:prstGeom>
        </p:spPr>
        <p:txBody>
          <a:bodyPr wrap="square">
            <a:spAutoFit/>
          </a:bodyPr>
          <a:lstStyle/>
          <a:p>
            <a:r>
              <a:rPr lang="zh-CN" altLang="zh-CN" dirty="0"/>
              <a:t>（</a:t>
            </a:r>
            <a:r>
              <a:rPr lang="en-US" altLang="zh-CN" dirty="0"/>
              <a:t>2</a:t>
            </a:r>
            <a:r>
              <a:rPr lang="zh-CN" altLang="zh-CN" dirty="0"/>
              <a:t>）从水循环的角度，简述安大略省北部沼泽广布的原因。（</a:t>
            </a:r>
            <a:r>
              <a:rPr lang="en-US" altLang="zh-CN" dirty="0"/>
              <a:t>5</a:t>
            </a:r>
            <a:r>
              <a:rPr lang="zh-CN" altLang="zh-CN" dirty="0"/>
              <a:t>分）</a:t>
            </a:r>
          </a:p>
        </p:txBody>
      </p:sp>
      <p:sp>
        <p:nvSpPr>
          <p:cNvPr id="8" name="矩形 7"/>
          <p:cNvSpPr/>
          <p:nvPr/>
        </p:nvSpPr>
        <p:spPr>
          <a:xfrm>
            <a:off x="323528" y="3795886"/>
            <a:ext cx="8424935" cy="1015663"/>
          </a:xfrm>
          <a:prstGeom prst="rect">
            <a:avLst/>
          </a:prstGeom>
        </p:spPr>
        <p:txBody>
          <a:bodyPr wrap="square">
            <a:spAutoFit/>
          </a:bodyPr>
          <a:lstStyle/>
          <a:p>
            <a:r>
              <a:rPr lang="zh-CN" altLang="zh-CN" sz="2000" b="1" dirty="0">
                <a:solidFill>
                  <a:srgbClr val="FF0000"/>
                </a:solidFill>
              </a:rPr>
              <a:t>（</a:t>
            </a:r>
            <a:r>
              <a:rPr lang="en-US" altLang="zh-CN" sz="2000" b="1" dirty="0">
                <a:solidFill>
                  <a:srgbClr val="FF0000"/>
                </a:solidFill>
              </a:rPr>
              <a:t>2</a:t>
            </a:r>
            <a:r>
              <a:rPr lang="zh-CN" altLang="zh-CN" sz="2000" b="1" dirty="0">
                <a:solidFill>
                  <a:srgbClr val="FF0000"/>
                </a:solidFill>
              </a:rPr>
              <a:t>）纬度高，气温低，蒸发弱（</a:t>
            </a:r>
            <a:r>
              <a:rPr lang="en-US" altLang="zh-CN" sz="2000" b="1" dirty="0">
                <a:solidFill>
                  <a:srgbClr val="FF0000"/>
                </a:solidFill>
              </a:rPr>
              <a:t>1</a:t>
            </a:r>
            <a:r>
              <a:rPr lang="zh-CN" altLang="zh-CN" sz="2000" b="1" dirty="0">
                <a:solidFill>
                  <a:srgbClr val="FF0000"/>
                </a:solidFill>
              </a:rPr>
              <a:t>分）；接近哈得孙湾，水汽充足，降水较丰富（</a:t>
            </a:r>
            <a:r>
              <a:rPr lang="en-US" altLang="zh-CN" sz="2000" b="1" dirty="0">
                <a:solidFill>
                  <a:srgbClr val="FF0000"/>
                </a:solidFill>
              </a:rPr>
              <a:t>1</a:t>
            </a:r>
            <a:r>
              <a:rPr lang="zh-CN" altLang="zh-CN" sz="2000" b="1" dirty="0">
                <a:solidFill>
                  <a:srgbClr val="FF0000"/>
                </a:solidFill>
              </a:rPr>
              <a:t>分）；地势低平，河流流速缓慢，排水不畅（</a:t>
            </a:r>
            <a:r>
              <a:rPr lang="en-US" altLang="zh-CN" sz="2000" b="1" dirty="0">
                <a:solidFill>
                  <a:srgbClr val="FF0000"/>
                </a:solidFill>
              </a:rPr>
              <a:t>1</a:t>
            </a:r>
            <a:r>
              <a:rPr lang="zh-CN" altLang="zh-CN" sz="2000" b="1" dirty="0">
                <a:solidFill>
                  <a:srgbClr val="FF0000"/>
                </a:solidFill>
              </a:rPr>
              <a:t>分）；地下冻土层广布，不利于地表水下渗（</a:t>
            </a:r>
            <a:r>
              <a:rPr lang="en-US" altLang="zh-CN" sz="2000" b="1" dirty="0">
                <a:solidFill>
                  <a:srgbClr val="FF0000"/>
                </a:solidFill>
              </a:rPr>
              <a:t>1</a:t>
            </a:r>
            <a:r>
              <a:rPr lang="zh-CN" altLang="zh-CN" sz="2000" b="1" dirty="0">
                <a:solidFill>
                  <a:srgbClr val="FF0000"/>
                </a:solidFill>
              </a:rPr>
              <a:t>分）；凌汛和洪涝易造成地表积水（</a:t>
            </a:r>
            <a:r>
              <a:rPr lang="en-US" altLang="zh-CN" sz="2000" b="1" dirty="0">
                <a:solidFill>
                  <a:srgbClr val="FF0000"/>
                </a:solidFill>
              </a:rPr>
              <a:t>1</a:t>
            </a:r>
            <a:r>
              <a:rPr lang="zh-CN" altLang="zh-CN" sz="2000" b="1" dirty="0">
                <a:solidFill>
                  <a:srgbClr val="FF0000"/>
                </a:solidFill>
              </a:rPr>
              <a:t>分）。</a:t>
            </a:r>
          </a:p>
        </p:txBody>
      </p:sp>
    </p:spTree>
    <p:extLst>
      <p:ext uri="{BB962C8B-B14F-4D97-AF65-F5344CB8AC3E}">
        <p14:creationId xmlns:p14="http://schemas.microsoft.com/office/powerpoint/2010/main" val="71191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410" name="直接箭头连接符 16"/>
          <p:cNvCxnSpPr>
            <a:cxnSpLocks noChangeShapeType="1"/>
          </p:cNvCxnSpPr>
          <p:nvPr/>
        </p:nvCxnSpPr>
        <p:spPr bwMode="auto">
          <a:xfrm>
            <a:off x="2844801" y="2786063"/>
            <a:ext cx="1152525" cy="594122"/>
          </a:xfrm>
          <a:prstGeom prst="line">
            <a:avLst/>
          </a:prstGeom>
          <a:noFill/>
          <a:ln w="38100" algn="ctr">
            <a:solidFill>
              <a:srgbClr val="0000CC"/>
            </a:solidFill>
            <a:round/>
            <a:headEnd/>
            <a:tailEnd type="triangle" w="med" len="med"/>
          </a:ln>
          <a:effectLst>
            <a:outerShdw dist="23000" dir="5400000" rotWithShape="0">
              <a:srgbClr val="000000">
                <a:alpha val="34999"/>
              </a:srgbClr>
            </a:outerShdw>
          </a:effectLst>
        </p:spPr>
      </p:cxnSp>
      <p:grpSp>
        <p:nvGrpSpPr>
          <p:cNvPr id="7" name="组合 13"/>
          <p:cNvGrpSpPr>
            <a:grpSpLocks/>
          </p:cNvGrpSpPr>
          <p:nvPr/>
        </p:nvGrpSpPr>
        <p:grpSpPr bwMode="auto">
          <a:xfrm>
            <a:off x="5445126" y="2408635"/>
            <a:ext cx="282575" cy="925115"/>
            <a:chOff x="5219700" y="899886"/>
            <a:chExt cx="281470" cy="1233714"/>
          </a:xfrm>
        </p:grpSpPr>
        <p:sp>
          <p:nvSpPr>
            <p:cNvPr id="17437" name="任意多边形 18"/>
            <p:cNvSpPr/>
            <p:nvPr/>
          </p:nvSpPr>
          <p:spPr>
            <a:xfrm>
              <a:off x="5363598" y="899886"/>
              <a:ext cx="137572" cy="1233714"/>
            </a:xfrm>
            <a:custGeom>
              <a:avLst/>
              <a:gdLst>
                <a:gd name="connsiteX0" fmla="*/ 58057 w 130883"/>
                <a:gd name="connsiteY0" fmla="*/ 1233714 h 1233714"/>
                <a:gd name="connsiteX1" fmla="*/ 58057 w 130883"/>
                <a:gd name="connsiteY1" fmla="*/ 972457 h 1233714"/>
                <a:gd name="connsiteX2" fmla="*/ 130628 w 130883"/>
                <a:gd name="connsiteY2" fmla="*/ 812800 h 1233714"/>
                <a:gd name="connsiteX3" fmla="*/ 29028 w 130883"/>
                <a:gd name="connsiteY3" fmla="*/ 638628 h 1233714"/>
                <a:gd name="connsiteX4" fmla="*/ 87085 w 130883"/>
                <a:gd name="connsiteY4" fmla="*/ 377371 h 1233714"/>
                <a:gd name="connsiteX5" fmla="*/ 0 w 130883"/>
                <a:gd name="connsiteY5" fmla="*/ 203200 h 1233714"/>
                <a:gd name="connsiteX6" fmla="*/ 0 w 130883"/>
                <a:gd name="connsiteY6" fmla="*/ 203200 h 1233714"/>
                <a:gd name="connsiteX7" fmla="*/ 87085 w 130883"/>
                <a:gd name="connsiteY7" fmla="*/ 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82" h="1233714">
                  <a:moveTo>
                    <a:pt x="58057" y="1233714"/>
                  </a:moveTo>
                  <a:cubicBezTo>
                    <a:pt x="52009" y="1138161"/>
                    <a:pt x="45962" y="1042609"/>
                    <a:pt x="58057" y="972457"/>
                  </a:cubicBezTo>
                  <a:cubicBezTo>
                    <a:pt x="70152" y="902305"/>
                    <a:pt x="135466" y="868438"/>
                    <a:pt x="130628" y="812800"/>
                  </a:cubicBezTo>
                  <a:cubicBezTo>
                    <a:pt x="125790" y="757162"/>
                    <a:pt x="36285" y="711199"/>
                    <a:pt x="29028" y="638628"/>
                  </a:cubicBezTo>
                  <a:cubicBezTo>
                    <a:pt x="21771" y="566057"/>
                    <a:pt x="91923" y="449942"/>
                    <a:pt x="87085" y="377371"/>
                  </a:cubicBezTo>
                  <a:cubicBezTo>
                    <a:pt x="82247" y="304800"/>
                    <a:pt x="0" y="203200"/>
                    <a:pt x="0" y="203200"/>
                  </a:cubicBezTo>
                  <a:lnTo>
                    <a:pt x="0" y="203200"/>
                  </a:lnTo>
                  <a:lnTo>
                    <a:pt x="87085" y="0"/>
                  </a:lnTo>
                </a:path>
              </a:pathLst>
            </a:custGeom>
            <a:noFill/>
            <a:ln w="38100" cap="flat" cmpd="sng" algn="ctr">
              <a:solidFill>
                <a:srgbClr val="FF0000"/>
              </a:solidFill>
              <a:prstDash val="solid"/>
              <a:round/>
              <a:headEnd type="none" w="med" len="med"/>
              <a:tailEnd type="none" w="med" len="med"/>
            </a:ln>
          </p:spPr>
          <p:txBody>
            <a:bodyPr anchor="ctr"/>
            <a:lstStyle/>
            <a:p>
              <a:pPr algn="ctr" eaLnBrk="0" hangingPunct="0"/>
              <a:endParaRPr lang="zh-CN" altLang="en-US" sz="2400" b="1">
                <a:solidFill>
                  <a:srgbClr val="080808"/>
                </a:solidFill>
                <a:ea typeface="微软雅黑" pitchFamily="34" charset="-122"/>
              </a:endParaRPr>
            </a:p>
          </p:txBody>
        </p:sp>
        <p:sp>
          <p:nvSpPr>
            <p:cNvPr id="17413" name="直接连接符 19"/>
            <p:cNvSpPr>
              <a:spLocks noChangeShapeType="1"/>
            </p:cNvSpPr>
            <p:nvPr/>
          </p:nvSpPr>
          <p:spPr bwMode="auto">
            <a:xfrm flipH="1">
              <a:off x="5219700" y="899886"/>
              <a:ext cx="235613" cy="154015"/>
            </a:xfrm>
            <a:prstGeom prst="line">
              <a:avLst/>
            </a:prstGeom>
            <a:noFill/>
            <a:ln w="38100" algn="ctr">
              <a:solidFill>
                <a:srgbClr val="FF0000"/>
              </a:solidFill>
              <a:round/>
              <a:headEnd/>
              <a:tailEnd/>
            </a:ln>
            <a:effectLst>
              <a:outerShdw dist="23000" dir="5400000" rotWithShape="0">
                <a:srgbClr val="000000">
                  <a:alpha val="34999"/>
                </a:srgbClr>
              </a:outerShdw>
            </a:effectLst>
          </p:spPr>
          <p:txBody>
            <a:bodyPr/>
            <a:lstStyle/>
            <a:p>
              <a:endParaRPr lang="zh-CN" altLang="en-US"/>
            </a:p>
          </p:txBody>
        </p:sp>
        <p:sp>
          <p:nvSpPr>
            <p:cNvPr id="17414" name="直接连接符 20"/>
            <p:cNvSpPr>
              <a:spLocks noChangeShapeType="1"/>
            </p:cNvSpPr>
            <p:nvPr/>
          </p:nvSpPr>
          <p:spPr bwMode="auto">
            <a:xfrm>
              <a:off x="5455313" y="899886"/>
              <a:ext cx="45857" cy="154015"/>
            </a:xfrm>
            <a:prstGeom prst="line">
              <a:avLst/>
            </a:prstGeom>
            <a:noFill/>
            <a:ln w="38100" algn="ctr">
              <a:solidFill>
                <a:srgbClr val="FF0000"/>
              </a:solidFill>
              <a:round/>
              <a:headEnd/>
              <a:tailEnd/>
            </a:ln>
            <a:effectLst>
              <a:outerShdw dist="23000" dir="5400000" rotWithShape="0">
                <a:srgbClr val="000000">
                  <a:alpha val="34999"/>
                </a:srgbClr>
              </a:outerShdw>
            </a:effectLst>
          </p:spPr>
          <p:txBody>
            <a:bodyPr/>
            <a:lstStyle/>
            <a:p>
              <a:endParaRPr lang="zh-CN" altLang="en-US"/>
            </a:p>
          </p:txBody>
        </p:sp>
      </p:grpSp>
      <p:grpSp>
        <p:nvGrpSpPr>
          <p:cNvPr id="8" name="组合 28"/>
          <p:cNvGrpSpPr>
            <a:grpSpLocks/>
          </p:cNvGrpSpPr>
          <p:nvPr/>
        </p:nvGrpSpPr>
        <p:grpSpPr bwMode="auto">
          <a:xfrm>
            <a:off x="6051551" y="2390775"/>
            <a:ext cx="282575" cy="925116"/>
            <a:chOff x="5219700" y="899886"/>
            <a:chExt cx="281470" cy="1233714"/>
          </a:xfrm>
        </p:grpSpPr>
        <p:sp>
          <p:nvSpPr>
            <p:cNvPr id="2" name="任意多边形 22"/>
            <p:cNvSpPr/>
            <p:nvPr/>
          </p:nvSpPr>
          <p:spPr>
            <a:xfrm>
              <a:off x="5363598" y="899886"/>
              <a:ext cx="137572" cy="1233714"/>
            </a:xfrm>
            <a:custGeom>
              <a:avLst/>
              <a:gdLst>
                <a:gd name="connsiteX0" fmla="*/ 58057 w 130883"/>
                <a:gd name="connsiteY0" fmla="*/ 1233714 h 1233714"/>
                <a:gd name="connsiteX1" fmla="*/ 58057 w 130883"/>
                <a:gd name="connsiteY1" fmla="*/ 972457 h 1233714"/>
                <a:gd name="connsiteX2" fmla="*/ 130628 w 130883"/>
                <a:gd name="connsiteY2" fmla="*/ 812800 h 1233714"/>
                <a:gd name="connsiteX3" fmla="*/ 29028 w 130883"/>
                <a:gd name="connsiteY3" fmla="*/ 638628 h 1233714"/>
                <a:gd name="connsiteX4" fmla="*/ 87085 w 130883"/>
                <a:gd name="connsiteY4" fmla="*/ 377371 h 1233714"/>
                <a:gd name="connsiteX5" fmla="*/ 0 w 130883"/>
                <a:gd name="connsiteY5" fmla="*/ 203200 h 1233714"/>
                <a:gd name="connsiteX6" fmla="*/ 0 w 130883"/>
                <a:gd name="connsiteY6" fmla="*/ 203200 h 1233714"/>
                <a:gd name="connsiteX7" fmla="*/ 87085 w 130883"/>
                <a:gd name="connsiteY7" fmla="*/ 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82" h="1233714">
                  <a:moveTo>
                    <a:pt x="58057" y="1233714"/>
                  </a:moveTo>
                  <a:cubicBezTo>
                    <a:pt x="52009" y="1138161"/>
                    <a:pt x="45962" y="1042609"/>
                    <a:pt x="58057" y="972457"/>
                  </a:cubicBezTo>
                  <a:cubicBezTo>
                    <a:pt x="70152" y="902305"/>
                    <a:pt x="135466" y="868438"/>
                    <a:pt x="130628" y="812800"/>
                  </a:cubicBezTo>
                  <a:cubicBezTo>
                    <a:pt x="125790" y="757162"/>
                    <a:pt x="36285" y="711199"/>
                    <a:pt x="29028" y="638628"/>
                  </a:cubicBezTo>
                  <a:cubicBezTo>
                    <a:pt x="21771" y="566057"/>
                    <a:pt x="91923" y="449942"/>
                    <a:pt x="87085" y="377371"/>
                  </a:cubicBezTo>
                  <a:cubicBezTo>
                    <a:pt x="82247" y="304800"/>
                    <a:pt x="0" y="203200"/>
                    <a:pt x="0" y="203200"/>
                  </a:cubicBezTo>
                  <a:lnTo>
                    <a:pt x="0" y="203200"/>
                  </a:lnTo>
                  <a:lnTo>
                    <a:pt x="87085" y="0"/>
                  </a:lnTo>
                </a:path>
              </a:pathLst>
            </a:custGeom>
            <a:noFill/>
            <a:ln w="38100" cap="flat" cmpd="sng" algn="ctr">
              <a:solidFill>
                <a:srgbClr val="FF0000"/>
              </a:solidFill>
              <a:prstDash val="solid"/>
              <a:round/>
              <a:headEnd type="none" w="med" len="med"/>
              <a:tailEnd type="none" w="med" len="med"/>
            </a:ln>
          </p:spPr>
          <p:txBody>
            <a:bodyPr anchor="ctr"/>
            <a:lstStyle/>
            <a:p>
              <a:pPr algn="ctr" eaLnBrk="0" hangingPunct="0"/>
              <a:endParaRPr lang="zh-CN" altLang="en-US" sz="2400" b="1">
                <a:solidFill>
                  <a:srgbClr val="080808"/>
                </a:solidFill>
                <a:ea typeface="微软雅黑" pitchFamily="34" charset="-122"/>
              </a:endParaRPr>
            </a:p>
          </p:txBody>
        </p:sp>
        <p:sp>
          <p:nvSpPr>
            <p:cNvPr id="3" name="直接连接符 23"/>
            <p:cNvSpPr>
              <a:spLocks noChangeShapeType="1"/>
            </p:cNvSpPr>
            <p:nvPr/>
          </p:nvSpPr>
          <p:spPr bwMode="auto">
            <a:xfrm flipH="1">
              <a:off x="5219700" y="899886"/>
              <a:ext cx="235613" cy="154016"/>
            </a:xfrm>
            <a:prstGeom prst="line">
              <a:avLst/>
            </a:prstGeom>
            <a:noFill/>
            <a:ln w="38100" algn="ctr">
              <a:solidFill>
                <a:srgbClr val="FF0000"/>
              </a:solidFill>
              <a:round/>
              <a:headEnd/>
              <a:tailEnd/>
            </a:ln>
            <a:effectLst>
              <a:outerShdw dist="23000" dir="5400000" rotWithShape="0">
                <a:srgbClr val="000000">
                  <a:alpha val="34999"/>
                </a:srgbClr>
              </a:outerShdw>
            </a:effectLst>
          </p:spPr>
          <p:txBody>
            <a:bodyPr/>
            <a:lstStyle/>
            <a:p>
              <a:endParaRPr lang="zh-CN" altLang="en-US"/>
            </a:p>
          </p:txBody>
        </p:sp>
        <p:sp>
          <p:nvSpPr>
            <p:cNvPr id="4" name="直接连接符 24"/>
            <p:cNvSpPr>
              <a:spLocks noChangeShapeType="1"/>
            </p:cNvSpPr>
            <p:nvPr/>
          </p:nvSpPr>
          <p:spPr bwMode="auto">
            <a:xfrm>
              <a:off x="5455313" y="899886"/>
              <a:ext cx="45857" cy="154016"/>
            </a:xfrm>
            <a:prstGeom prst="line">
              <a:avLst/>
            </a:prstGeom>
            <a:noFill/>
            <a:ln w="38100" algn="ctr">
              <a:solidFill>
                <a:srgbClr val="FF0000"/>
              </a:solidFill>
              <a:round/>
              <a:headEnd/>
              <a:tailEnd/>
            </a:ln>
            <a:effectLst>
              <a:outerShdw dist="23000" dir="5400000" rotWithShape="0">
                <a:srgbClr val="000000">
                  <a:alpha val="34999"/>
                </a:srgbClr>
              </a:outerShdw>
            </a:effectLst>
          </p:spPr>
          <p:txBody>
            <a:bodyPr/>
            <a:lstStyle/>
            <a:p>
              <a:endParaRPr lang="zh-CN" altLang="en-US"/>
            </a:p>
          </p:txBody>
        </p:sp>
      </p:grpSp>
      <p:cxnSp>
        <p:nvCxnSpPr>
          <p:cNvPr id="17419" name="直接箭头连接符 25"/>
          <p:cNvCxnSpPr>
            <a:cxnSpLocks noChangeShapeType="1"/>
          </p:cNvCxnSpPr>
          <p:nvPr/>
        </p:nvCxnSpPr>
        <p:spPr bwMode="auto">
          <a:xfrm>
            <a:off x="2571750" y="1646635"/>
            <a:ext cx="6350" cy="762000"/>
          </a:xfrm>
          <a:prstGeom prst="line">
            <a:avLst/>
          </a:prstGeom>
          <a:noFill/>
          <a:ln w="38100" algn="ctr">
            <a:solidFill>
              <a:srgbClr val="0000CC"/>
            </a:solidFill>
            <a:round/>
            <a:headEnd/>
            <a:tailEnd type="triangle" w="med" len="med"/>
          </a:ln>
          <a:effectLst>
            <a:outerShdw dist="23000" dir="5400000" rotWithShape="0">
              <a:srgbClr val="000000">
                <a:alpha val="34999"/>
              </a:srgbClr>
            </a:outerShdw>
          </a:effectLst>
        </p:spPr>
      </p:cxnSp>
      <p:cxnSp>
        <p:nvCxnSpPr>
          <p:cNvPr id="17420" name="直接箭头连接符 27"/>
          <p:cNvCxnSpPr>
            <a:cxnSpLocks noChangeShapeType="1"/>
          </p:cNvCxnSpPr>
          <p:nvPr/>
        </p:nvCxnSpPr>
        <p:spPr bwMode="auto">
          <a:xfrm flipH="1">
            <a:off x="4603751" y="3783807"/>
            <a:ext cx="709613" cy="108347"/>
          </a:xfrm>
          <a:prstGeom prst="line">
            <a:avLst/>
          </a:prstGeom>
          <a:noFill/>
          <a:ln w="38100" algn="ctr">
            <a:solidFill>
              <a:srgbClr val="0000CC"/>
            </a:solidFill>
            <a:round/>
            <a:headEnd/>
            <a:tailEnd type="triangle" w="med" len="med"/>
          </a:ln>
          <a:effectLst>
            <a:outerShdw dist="23000" dir="5400000" rotWithShape="0">
              <a:srgbClr val="000000">
                <a:alpha val="34999"/>
              </a:srgbClr>
            </a:outerShdw>
          </a:effectLst>
        </p:spPr>
      </p:cxnSp>
      <p:cxnSp>
        <p:nvCxnSpPr>
          <p:cNvPr id="17421" name="直接箭头连接符 28"/>
          <p:cNvCxnSpPr>
            <a:cxnSpLocks noChangeShapeType="1"/>
          </p:cNvCxnSpPr>
          <p:nvPr/>
        </p:nvCxnSpPr>
        <p:spPr bwMode="auto">
          <a:xfrm>
            <a:off x="6027738" y="3989785"/>
            <a:ext cx="0" cy="464344"/>
          </a:xfrm>
          <a:prstGeom prst="line">
            <a:avLst/>
          </a:prstGeom>
          <a:noFill/>
          <a:ln w="38100" algn="ctr">
            <a:solidFill>
              <a:schemeClr val="tx1"/>
            </a:solidFill>
            <a:round/>
            <a:headEnd/>
            <a:tailEnd type="triangle" w="med" len="med"/>
          </a:ln>
          <a:effectLst>
            <a:outerShdw dist="23000" dir="5400000" rotWithShape="0">
              <a:srgbClr val="000000">
                <a:alpha val="34999"/>
              </a:srgbClr>
            </a:outerShdw>
          </a:effectLst>
        </p:spPr>
      </p:cxnSp>
      <p:sp>
        <p:nvSpPr>
          <p:cNvPr id="17416" name="矩形 8"/>
          <p:cNvSpPr/>
          <p:nvPr/>
        </p:nvSpPr>
        <p:spPr>
          <a:xfrm>
            <a:off x="1552576" y="1737122"/>
            <a:ext cx="1107996" cy="461665"/>
          </a:xfrm>
          <a:prstGeom prst="rect">
            <a:avLst/>
          </a:prstGeom>
          <a:noFill/>
          <a:ln>
            <a:no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降水少</a:t>
            </a:r>
          </a:p>
        </p:txBody>
      </p:sp>
      <p:sp>
        <p:nvSpPr>
          <p:cNvPr id="17417" name="矩形 13"/>
          <p:cNvSpPr/>
          <p:nvPr/>
        </p:nvSpPr>
        <p:spPr>
          <a:xfrm>
            <a:off x="5083176" y="2925366"/>
            <a:ext cx="1656223" cy="461665"/>
          </a:xfrm>
          <a:prstGeom prst="rect">
            <a:avLst/>
          </a:prstGeom>
          <a:noFill/>
          <a:ln>
            <a:noFill/>
            <a:miter lim="800000"/>
          </a:ln>
        </p:spPr>
        <p:txBody>
          <a:bodyPr wrap="none">
            <a:spAutoFit/>
          </a:bodyPr>
          <a:lstStyle/>
          <a:p>
            <a:pPr eaLnBrk="0" hangingPunct="0"/>
            <a:r>
              <a:rPr lang="zh-CN" altLang="en-US" sz="2400" b="1">
                <a:solidFill>
                  <a:srgbClr val="FF0000"/>
                </a:solidFill>
                <a:latin typeface="微软雅黑" pitchFamily="34" charset="-122"/>
                <a:ea typeface="微软雅黑" pitchFamily="34" charset="-122"/>
              </a:rPr>
              <a:t>蒸   发   大</a:t>
            </a:r>
          </a:p>
        </p:txBody>
      </p:sp>
      <p:sp>
        <p:nvSpPr>
          <p:cNvPr id="17418" name="矩形 16"/>
          <p:cNvSpPr/>
          <p:nvPr/>
        </p:nvSpPr>
        <p:spPr>
          <a:xfrm>
            <a:off x="5561014" y="4523185"/>
            <a:ext cx="1107996" cy="461665"/>
          </a:xfrm>
          <a:prstGeom prst="rect">
            <a:avLst/>
          </a:prstGeom>
          <a:noFill/>
          <a:ln>
            <a:no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下渗多</a:t>
            </a:r>
          </a:p>
        </p:txBody>
      </p:sp>
      <p:sp>
        <p:nvSpPr>
          <p:cNvPr id="5" name="矩形 16"/>
          <p:cNvSpPr/>
          <p:nvPr/>
        </p:nvSpPr>
        <p:spPr>
          <a:xfrm>
            <a:off x="3421064" y="2790826"/>
            <a:ext cx="1107996" cy="461665"/>
          </a:xfrm>
          <a:prstGeom prst="rect">
            <a:avLst/>
          </a:prstGeom>
          <a:noFill/>
          <a:ln>
            <a:no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来水少</a:t>
            </a:r>
          </a:p>
        </p:txBody>
      </p:sp>
      <p:sp>
        <p:nvSpPr>
          <p:cNvPr id="6" name="矩形 16"/>
          <p:cNvSpPr/>
          <p:nvPr/>
        </p:nvSpPr>
        <p:spPr>
          <a:xfrm>
            <a:off x="3495676" y="3849291"/>
            <a:ext cx="1107996" cy="461665"/>
          </a:xfrm>
          <a:prstGeom prst="rect">
            <a:avLst/>
          </a:prstGeom>
          <a:noFill/>
          <a:ln>
            <a:no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用水多</a:t>
            </a:r>
          </a:p>
        </p:txBody>
      </p:sp>
      <p:grpSp>
        <p:nvGrpSpPr>
          <p:cNvPr id="9" name="组合 51"/>
          <p:cNvGrpSpPr>
            <a:grpSpLocks/>
          </p:cNvGrpSpPr>
          <p:nvPr/>
        </p:nvGrpSpPr>
        <p:grpSpPr bwMode="auto">
          <a:xfrm>
            <a:off x="266701" y="2040732"/>
            <a:ext cx="8226425" cy="2126456"/>
            <a:chOff x="841829" y="1451287"/>
            <a:chExt cx="8225709" cy="2834643"/>
          </a:xfrm>
        </p:grpSpPr>
        <p:sp>
          <p:nvSpPr>
            <p:cNvPr id="17428" name="任意多边形 15"/>
            <p:cNvSpPr/>
            <p:nvPr/>
          </p:nvSpPr>
          <p:spPr bwMode="auto">
            <a:xfrm>
              <a:off x="841829" y="1451287"/>
              <a:ext cx="7517746" cy="2510865"/>
            </a:xfrm>
            <a:custGeom>
              <a:avLst/>
              <a:gdLst>
                <a:gd name="connsiteX0" fmla="*/ 0 w 7518400"/>
                <a:gd name="connsiteY0" fmla="*/ 1509627 h 2511113"/>
                <a:gd name="connsiteX1" fmla="*/ 986971 w 7518400"/>
                <a:gd name="connsiteY1" fmla="*/ 142 h 2511113"/>
                <a:gd name="connsiteX2" fmla="*/ 2481942 w 7518400"/>
                <a:gd name="connsiteY2" fmla="*/ 1582199 h 2511113"/>
                <a:gd name="connsiteX3" fmla="*/ 4862285 w 7518400"/>
                <a:gd name="connsiteY3" fmla="*/ 2336942 h 2511113"/>
                <a:gd name="connsiteX4" fmla="*/ 7518400 w 7518400"/>
                <a:gd name="connsiteY4" fmla="*/ 2511113 h 2511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8400" h="2511113">
                  <a:moveTo>
                    <a:pt x="0" y="1509627"/>
                  </a:moveTo>
                  <a:cubicBezTo>
                    <a:pt x="286657" y="748837"/>
                    <a:pt x="573314" y="-11953"/>
                    <a:pt x="986971" y="142"/>
                  </a:cubicBezTo>
                  <a:cubicBezTo>
                    <a:pt x="1400628" y="12237"/>
                    <a:pt x="1836056" y="1192732"/>
                    <a:pt x="2481942" y="1582199"/>
                  </a:cubicBezTo>
                  <a:cubicBezTo>
                    <a:pt x="3127828" y="1971666"/>
                    <a:pt x="4022875" y="2182123"/>
                    <a:pt x="4862285" y="2336942"/>
                  </a:cubicBezTo>
                  <a:cubicBezTo>
                    <a:pt x="5701695" y="2491761"/>
                    <a:pt x="6610047" y="2501437"/>
                    <a:pt x="7518400" y="2511113"/>
                  </a:cubicBezTo>
                </a:path>
              </a:pathLst>
            </a:custGeom>
            <a:noFill/>
            <a:ln w="25400" cap="flat" cmpd="sng" algn="ctr">
              <a:solidFill>
                <a:srgbClr val="080808"/>
              </a:solidFill>
              <a:prstDash val="solid"/>
              <a:round/>
              <a:headEnd type="none" w="sm" len="sm"/>
              <a:tailEnd type="none" w="sm" len="sm"/>
            </a:ln>
          </p:spPr>
          <p:txBody>
            <a:bodyPr wrap="none"/>
            <a:lstStyle/>
            <a:p>
              <a:endParaRPr lang="zh-CN" altLang="en-US" b="1">
                <a:solidFill>
                  <a:srgbClr val="080808"/>
                </a:solidFill>
                <a:ea typeface="微软雅黑" pitchFamily="34" charset="-122"/>
              </a:endParaRPr>
            </a:p>
          </p:txBody>
        </p:sp>
        <p:sp>
          <p:nvSpPr>
            <p:cNvPr id="17429" name="任意多边形 38"/>
            <p:cNvSpPr/>
            <p:nvPr/>
          </p:nvSpPr>
          <p:spPr bwMode="auto">
            <a:xfrm>
              <a:off x="8331002" y="3919300"/>
              <a:ext cx="736536" cy="366630"/>
            </a:xfrm>
            <a:custGeom>
              <a:avLst/>
              <a:gdLst>
                <a:gd name="connsiteX0" fmla="*/ 0 w 736338"/>
                <a:gd name="connsiteY0" fmla="*/ 29029 h 367073"/>
                <a:gd name="connsiteX1" fmla="*/ 304800 w 736338"/>
                <a:gd name="connsiteY1" fmla="*/ 362857 h 367073"/>
                <a:gd name="connsiteX2" fmla="*/ 682171 w 736338"/>
                <a:gd name="connsiteY2" fmla="*/ 203200 h 367073"/>
                <a:gd name="connsiteX3" fmla="*/ 725714 w 736338"/>
                <a:gd name="connsiteY3" fmla="*/ 0 h 367073"/>
              </a:gdLst>
              <a:ahLst/>
              <a:cxnLst>
                <a:cxn ang="0">
                  <a:pos x="connsiteX0" y="connsiteY0"/>
                </a:cxn>
                <a:cxn ang="0">
                  <a:pos x="connsiteX1" y="connsiteY1"/>
                </a:cxn>
                <a:cxn ang="0">
                  <a:pos x="connsiteX2" y="connsiteY2"/>
                </a:cxn>
                <a:cxn ang="0">
                  <a:pos x="connsiteX3" y="connsiteY3"/>
                </a:cxn>
              </a:cxnLst>
              <a:rect l="l" t="t" r="r" b="b"/>
              <a:pathLst>
                <a:path w="736338" h="367073">
                  <a:moveTo>
                    <a:pt x="0" y="29029"/>
                  </a:moveTo>
                  <a:cubicBezTo>
                    <a:pt x="95552" y="181428"/>
                    <a:pt x="191105" y="333828"/>
                    <a:pt x="304800" y="362857"/>
                  </a:cubicBezTo>
                  <a:cubicBezTo>
                    <a:pt x="418495" y="391886"/>
                    <a:pt x="612019" y="263676"/>
                    <a:pt x="682171" y="203200"/>
                  </a:cubicBezTo>
                  <a:cubicBezTo>
                    <a:pt x="752323" y="142724"/>
                    <a:pt x="739018" y="71362"/>
                    <a:pt x="725714" y="0"/>
                  </a:cubicBezTo>
                </a:path>
              </a:pathLst>
            </a:custGeom>
            <a:noFill/>
            <a:ln w="25400" cap="flat" cmpd="sng" algn="ctr">
              <a:solidFill>
                <a:srgbClr val="080808"/>
              </a:solidFill>
              <a:prstDash val="solid"/>
              <a:round/>
              <a:headEnd type="none" w="sm" len="sm"/>
              <a:tailEnd type="none" w="sm" len="sm"/>
            </a:ln>
          </p:spPr>
          <p:txBody>
            <a:bodyPr wrap="none"/>
            <a:lstStyle/>
            <a:p>
              <a:endParaRPr lang="zh-CN" altLang="en-US" b="1">
                <a:solidFill>
                  <a:srgbClr val="080808"/>
                </a:solidFill>
                <a:ea typeface="微软雅黑" pitchFamily="34" charset="-122"/>
              </a:endParaRPr>
            </a:p>
          </p:txBody>
        </p:sp>
        <p:sp>
          <p:nvSpPr>
            <p:cNvPr id="17430" name="直接连接符 40"/>
            <p:cNvSpPr>
              <a:spLocks noChangeShapeType="1"/>
            </p:cNvSpPr>
            <p:nvPr/>
          </p:nvSpPr>
          <p:spPr bwMode="auto">
            <a:xfrm>
              <a:off x="8359575" y="4036749"/>
              <a:ext cx="363506" cy="0"/>
            </a:xfrm>
            <a:prstGeom prst="line">
              <a:avLst/>
            </a:prstGeom>
            <a:noFill/>
            <a:ln w="25400" algn="ctr">
              <a:solidFill>
                <a:srgbClr val="0000CC"/>
              </a:solidFill>
              <a:round/>
              <a:headEnd type="none" w="sm" len="sm"/>
              <a:tailEnd type="none" w="sm" len="sm"/>
            </a:ln>
            <a:effectLst>
              <a:outerShdw dist="20000" dir="5400000" rotWithShape="0">
                <a:srgbClr val="000000">
                  <a:alpha val="37999"/>
                </a:srgbClr>
              </a:outerShdw>
            </a:effectLst>
          </p:spPr>
          <p:txBody>
            <a:bodyPr/>
            <a:lstStyle/>
            <a:p>
              <a:endParaRPr lang="zh-CN" altLang="en-US"/>
            </a:p>
          </p:txBody>
        </p:sp>
        <p:sp>
          <p:nvSpPr>
            <p:cNvPr id="17431" name="直接连接符 41"/>
            <p:cNvSpPr>
              <a:spLocks noChangeShapeType="1"/>
            </p:cNvSpPr>
            <p:nvPr/>
          </p:nvSpPr>
          <p:spPr bwMode="auto">
            <a:xfrm>
              <a:off x="8542122" y="4101821"/>
              <a:ext cx="361918" cy="0"/>
            </a:xfrm>
            <a:prstGeom prst="line">
              <a:avLst/>
            </a:prstGeom>
            <a:noFill/>
            <a:ln w="25400" algn="ctr">
              <a:solidFill>
                <a:srgbClr val="0000CC"/>
              </a:solidFill>
              <a:round/>
              <a:headEnd type="none" w="sm" len="sm"/>
              <a:tailEnd type="none" w="sm" len="sm"/>
            </a:ln>
            <a:effectLst>
              <a:outerShdw dist="20000" dir="5400000" rotWithShape="0">
                <a:srgbClr val="000000">
                  <a:alpha val="37999"/>
                </a:srgbClr>
              </a:outerShdw>
            </a:effectLst>
          </p:spPr>
          <p:txBody>
            <a:bodyPr/>
            <a:lstStyle/>
            <a:p>
              <a:endParaRPr lang="zh-CN" altLang="en-US"/>
            </a:p>
          </p:txBody>
        </p:sp>
        <p:sp>
          <p:nvSpPr>
            <p:cNvPr id="17432" name="直接连接符 42"/>
            <p:cNvSpPr>
              <a:spLocks noChangeShapeType="1"/>
            </p:cNvSpPr>
            <p:nvPr/>
          </p:nvSpPr>
          <p:spPr bwMode="auto">
            <a:xfrm>
              <a:off x="8813560" y="4003418"/>
              <a:ext cx="180959" cy="0"/>
            </a:xfrm>
            <a:prstGeom prst="line">
              <a:avLst/>
            </a:prstGeom>
            <a:noFill/>
            <a:ln w="25400" algn="ctr">
              <a:solidFill>
                <a:srgbClr val="0000CC"/>
              </a:solidFill>
              <a:round/>
              <a:headEnd type="none" w="sm" len="sm"/>
              <a:tailEnd type="none" w="sm" len="sm"/>
            </a:ln>
            <a:effectLst>
              <a:outerShdw dist="20000" dir="5400000" rotWithShape="0">
                <a:srgbClr val="000000">
                  <a:alpha val="37999"/>
                </a:srgbClr>
              </a:outerShdw>
            </a:effectLst>
          </p:spPr>
          <p:txBody>
            <a:bodyPr/>
            <a:lstStyle/>
            <a:p>
              <a:endParaRPr lang="zh-CN" altLang="en-US"/>
            </a:p>
          </p:txBody>
        </p:sp>
        <p:sp>
          <p:nvSpPr>
            <p:cNvPr id="17433" name="任意多边形 47"/>
            <p:cNvSpPr/>
            <p:nvPr/>
          </p:nvSpPr>
          <p:spPr bwMode="auto">
            <a:xfrm>
              <a:off x="2511734" y="1930605"/>
              <a:ext cx="5746250" cy="1944255"/>
            </a:xfrm>
            <a:custGeom>
              <a:avLst/>
              <a:gdLst>
                <a:gd name="connsiteX0" fmla="*/ 0 w 5747658"/>
                <a:gd name="connsiteY0" fmla="*/ 0 h 1944914"/>
                <a:gd name="connsiteX1" fmla="*/ 740229 w 5747658"/>
                <a:gd name="connsiteY1" fmla="*/ 885371 h 1944914"/>
                <a:gd name="connsiteX2" fmla="*/ 1654629 w 5747658"/>
                <a:gd name="connsiteY2" fmla="*/ 1393371 h 1944914"/>
                <a:gd name="connsiteX3" fmla="*/ 2641600 w 5747658"/>
                <a:gd name="connsiteY3" fmla="*/ 1669143 h 1944914"/>
                <a:gd name="connsiteX4" fmla="*/ 4151086 w 5747658"/>
                <a:gd name="connsiteY4" fmla="*/ 1915886 h 1944914"/>
                <a:gd name="connsiteX5" fmla="*/ 5283200 w 5747658"/>
                <a:gd name="connsiteY5" fmla="*/ 1915886 h 1944914"/>
                <a:gd name="connsiteX6" fmla="*/ 5747658 w 5747658"/>
                <a:gd name="connsiteY6" fmla="*/ 1944914 h 194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658" h="1944914">
                  <a:moveTo>
                    <a:pt x="0" y="0"/>
                  </a:moveTo>
                  <a:cubicBezTo>
                    <a:pt x="232229" y="326571"/>
                    <a:pt x="464458" y="653143"/>
                    <a:pt x="740229" y="885371"/>
                  </a:cubicBezTo>
                  <a:cubicBezTo>
                    <a:pt x="1016000" y="1117599"/>
                    <a:pt x="1337734" y="1262742"/>
                    <a:pt x="1654629" y="1393371"/>
                  </a:cubicBezTo>
                  <a:cubicBezTo>
                    <a:pt x="1971524" y="1524000"/>
                    <a:pt x="2225524" y="1582057"/>
                    <a:pt x="2641600" y="1669143"/>
                  </a:cubicBezTo>
                  <a:cubicBezTo>
                    <a:pt x="3057676" y="1756229"/>
                    <a:pt x="3710819" y="1874762"/>
                    <a:pt x="4151086" y="1915886"/>
                  </a:cubicBezTo>
                  <a:cubicBezTo>
                    <a:pt x="4591353" y="1957010"/>
                    <a:pt x="5017105" y="1911048"/>
                    <a:pt x="5283200" y="1915886"/>
                  </a:cubicBezTo>
                  <a:cubicBezTo>
                    <a:pt x="5549295" y="1920724"/>
                    <a:pt x="5648476" y="1932819"/>
                    <a:pt x="5747658" y="1944914"/>
                  </a:cubicBezTo>
                </a:path>
              </a:pathLst>
            </a:custGeom>
            <a:noFill/>
            <a:ln w="25400" cap="flat" cmpd="sng" algn="ctr">
              <a:solidFill>
                <a:srgbClr val="0000CC"/>
              </a:solidFill>
              <a:prstDash val="solid"/>
              <a:round/>
              <a:headEnd type="none" w="sm" len="sm"/>
              <a:tailEnd type="none" w="sm" len="sm"/>
            </a:ln>
          </p:spPr>
          <p:txBody>
            <a:bodyPr wrap="none"/>
            <a:lstStyle/>
            <a:p>
              <a:endParaRPr lang="zh-CN" altLang="en-US" b="1">
                <a:solidFill>
                  <a:srgbClr val="080808"/>
                </a:solidFill>
                <a:ea typeface="微软雅黑" pitchFamily="34" charset="-122"/>
              </a:endParaRPr>
            </a:p>
          </p:txBody>
        </p:sp>
      </p:grpSp>
      <p:grpSp>
        <p:nvGrpSpPr>
          <p:cNvPr id="10" name="组合 50"/>
          <p:cNvGrpSpPr>
            <a:grpSpLocks/>
          </p:cNvGrpSpPr>
          <p:nvPr/>
        </p:nvGrpSpPr>
        <p:grpSpPr bwMode="auto">
          <a:xfrm>
            <a:off x="1979614" y="2463404"/>
            <a:ext cx="5754687" cy="1341834"/>
            <a:chOff x="0" y="4471806"/>
            <a:chExt cx="6560457" cy="1959098"/>
          </a:xfrm>
        </p:grpSpPr>
        <p:sp>
          <p:nvSpPr>
            <p:cNvPr id="17426" name="任意多边形 48"/>
            <p:cNvSpPr/>
            <p:nvPr/>
          </p:nvSpPr>
          <p:spPr bwMode="auto">
            <a:xfrm>
              <a:off x="0" y="4471806"/>
              <a:ext cx="5442012" cy="1945191"/>
            </a:xfrm>
            <a:custGeom>
              <a:avLst/>
              <a:gdLst>
                <a:gd name="connsiteX0" fmla="*/ 0 w 5747658"/>
                <a:gd name="connsiteY0" fmla="*/ 0 h 1944914"/>
                <a:gd name="connsiteX1" fmla="*/ 740229 w 5747658"/>
                <a:gd name="connsiteY1" fmla="*/ 885371 h 1944914"/>
                <a:gd name="connsiteX2" fmla="*/ 1654629 w 5747658"/>
                <a:gd name="connsiteY2" fmla="*/ 1393371 h 1944914"/>
                <a:gd name="connsiteX3" fmla="*/ 2641600 w 5747658"/>
                <a:gd name="connsiteY3" fmla="*/ 1669143 h 1944914"/>
                <a:gd name="connsiteX4" fmla="*/ 4151086 w 5747658"/>
                <a:gd name="connsiteY4" fmla="*/ 1915886 h 1944914"/>
                <a:gd name="connsiteX5" fmla="*/ 5283200 w 5747658"/>
                <a:gd name="connsiteY5" fmla="*/ 1915886 h 1944914"/>
                <a:gd name="connsiteX6" fmla="*/ 5747658 w 5747658"/>
                <a:gd name="connsiteY6" fmla="*/ 1944914 h 194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658" h="1944914">
                  <a:moveTo>
                    <a:pt x="0" y="0"/>
                  </a:moveTo>
                  <a:cubicBezTo>
                    <a:pt x="232229" y="326571"/>
                    <a:pt x="464458" y="653143"/>
                    <a:pt x="740229" y="885371"/>
                  </a:cubicBezTo>
                  <a:cubicBezTo>
                    <a:pt x="1016000" y="1117599"/>
                    <a:pt x="1337734" y="1262742"/>
                    <a:pt x="1654629" y="1393371"/>
                  </a:cubicBezTo>
                  <a:cubicBezTo>
                    <a:pt x="1971524" y="1524000"/>
                    <a:pt x="2225524" y="1582057"/>
                    <a:pt x="2641600" y="1669143"/>
                  </a:cubicBezTo>
                  <a:cubicBezTo>
                    <a:pt x="3057676" y="1756229"/>
                    <a:pt x="3710819" y="1874762"/>
                    <a:pt x="4151086" y="1915886"/>
                  </a:cubicBezTo>
                  <a:cubicBezTo>
                    <a:pt x="4591353" y="1957010"/>
                    <a:pt x="5017105" y="1911048"/>
                    <a:pt x="5283200" y="1915886"/>
                  </a:cubicBezTo>
                  <a:cubicBezTo>
                    <a:pt x="5549295" y="1920724"/>
                    <a:pt x="5648476" y="1932819"/>
                    <a:pt x="5747658" y="1944914"/>
                  </a:cubicBezTo>
                </a:path>
              </a:pathLst>
            </a:custGeom>
            <a:noFill/>
            <a:ln w="25400" cap="flat" cmpd="sng" algn="ctr">
              <a:solidFill>
                <a:srgbClr val="0000CC"/>
              </a:solidFill>
              <a:prstDash val="solid"/>
              <a:round/>
              <a:headEnd type="none" w="sm" len="sm"/>
              <a:tailEnd type="none" w="sm" len="sm"/>
            </a:ln>
          </p:spPr>
          <p:txBody>
            <a:bodyPr wrap="none"/>
            <a:lstStyle/>
            <a:p>
              <a:endParaRPr lang="zh-CN" altLang="en-US" b="1">
                <a:solidFill>
                  <a:srgbClr val="080808"/>
                </a:solidFill>
                <a:ea typeface="微软雅黑" pitchFamily="34" charset="-122"/>
              </a:endParaRPr>
            </a:p>
          </p:txBody>
        </p:sp>
        <p:sp>
          <p:nvSpPr>
            <p:cNvPr id="17436" name="任意多边形 49"/>
            <p:cNvSpPr>
              <a:spLocks/>
            </p:cNvSpPr>
            <p:nvPr/>
          </p:nvSpPr>
          <p:spPr bwMode="auto">
            <a:xfrm>
              <a:off x="5486400" y="6415314"/>
              <a:ext cx="1074057" cy="15590"/>
            </a:xfrm>
            <a:custGeom>
              <a:avLst/>
              <a:gdLst/>
              <a:ahLst/>
              <a:cxnLst>
                <a:cxn ang="0">
                  <a:pos x="0" y="0"/>
                </a:cxn>
                <a:cxn ang="0">
                  <a:pos x="537029" y="14515"/>
                </a:cxn>
                <a:cxn ang="0">
                  <a:pos x="1074057" y="14515"/>
                </a:cxn>
              </a:cxnLst>
              <a:rect l="0" t="0" r="r" b="b"/>
              <a:pathLst>
                <a:path w="1074057" h="15590">
                  <a:moveTo>
                    <a:pt x="0" y="0"/>
                  </a:moveTo>
                  <a:lnTo>
                    <a:pt x="537029" y="14515"/>
                  </a:lnTo>
                  <a:cubicBezTo>
                    <a:pt x="716038" y="16934"/>
                    <a:pt x="1074057" y="14515"/>
                    <a:pt x="1074057" y="14515"/>
                  </a:cubicBezTo>
                </a:path>
              </a:pathLst>
            </a:custGeom>
            <a:noFill/>
            <a:ln w="28575" algn="ctr">
              <a:solidFill>
                <a:srgbClr val="0000CC"/>
              </a:solidFill>
              <a:prstDash val="dash"/>
              <a:round/>
              <a:headEnd type="none" w="sm" len="sm"/>
              <a:tailEnd type="none" w="sm" len="sm"/>
            </a:ln>
          </p:spPr>
          <p:txBody>
            <a:bodyPr wrap="none"/>
            <a:lstStyle/>
            <a:p>
              <a:endParaRPr lang="zh-CN" altLang="en-US"/>
            </a:p>
          </p:txBody>
        </p:sp>
      </p:grpSp>
      <p:sp>
        <p:nvSpPr>
          <p:cNvPr id="17423" name="矩形 16"/>
          <p:cNvSpPr/>
          <p:nvPr/>
        </p:nvSpPr>
        <p:spPr>
          <a:xfrm>
            <a:off x="6216651" y="3355182"/>
            <a:ext cx="2339102" cy="461665"/>
          </a:xfrm>
          <a:prstGeom prst="rect">
            <a:avLst/>
          </a:prstGeom>
          <a:noFill/>
          <a:ln>
            <a:noFill/>
            <a:miter lim="800000"/>
          </a:ln>
        </p:spPr>
        <p:txBody>
          <a:bodyPr wrap="none">
            <a:spAutoFit/>
          </a:bodyPr>
          <a:lstStyle/>
          <a:p>
            <a:pPr eaLnBrk="0" hangingPunct="0"/>
            <a:r>
              <a:rPr lang="zh-CN" altLang="en-US" sz="2400" b="1">
                <a:solidFill>
                  <a:srgbClr val="080808"/>
                </a:solidFill>
                <a:latin typeface="微软雅黑" pitchFamily="34" charset="-122"/>
                <a:ea typeface="微软雅黑" pitchFamily="34" charset="-122"/>
              </a:rPr>
              <a:t>水量减少或断流</a:t>
            </a:r>
          </a:p>
        </p:txBody>
      </p:sp>
      <p:sp>
        <p:nvSpPr>
          <p:cNvPr id="17438" name="矩形 29"/>
          <p:cNvSpPr>
            <a:spLocks noChangeArrowheads="1"/>
          </p:cNvSpPr>
          <p:nvPr/>
        </p:nvSpPr>
        <p:spPr bwMode="auto">
          <a:xfrm>
            <a:off x="-700088" y="63103"/>
            <a:ext cx="4188967" cy="461665"/>
          </a:xfrm>
          <a:prstGeom prst="rect">
            <a:avLst/>
          </a:prstGeom>
          <a:noFill/>
          <a:ln w="9525" algn="ctr">
            <a:noFill/>
            <a:miter lim="800000"/>
            <a:headEnd/>
            <a:tailEnd/>
          </a:ln>
        </p:spPr>
        <p:txBody>
          <a:bodyPr wrap="none">
            <a:spAutoFit/>
          </a:bodyPr>
          <a:lstStyle/>
          <a:p>
            <a:pPr indent="612775" eaLnBrk="0" hangingPunct="0">
              <a:tabLst>
                <a:tab pos="4000500" algn="l"/>
              </a:tabLst>
            </a:pPr>
            <a:r>
              <a:rPr lang="zh-CN" altLang="en-US" sz="2400" b="1">
                <a:solidFill>
                  <a:srgbClr val="080808"/>
                </a:solidFill>
                <a:latin typeface="微软雅黑" pitchFamily="34" charset="-122"/>
                <a:ea typeface="微软雅黑" pitchFamily="34" charset="-122"/>
              </a:rPr>
              <a:t>利用水循环分析地理问题</a:t>
            </a:r>
          </a:p>
        </p:txBody>
      </p:sp>
      <p:sp>
        <p:nvSpPr>
          <p:cNvPr id="17425" name="矩形 30"/>
          <p:cNvSpPr>
            <a:spLocks noChangeArrowheads="1"/>
          </p:cNvSpPr>
          <p:nvPr/>
        </p:nvSpPr>
        <p:spPr bwMode="auto">
          <a:xfrm>
            <a:off x="255588" y="552451"/>
            <a:ext cx="2954655" cy="461665"/>
          </a:xfrm>
          <a:prstGeom prst="rect">
            <a:avLst/>
          </a:prstGeom>
          <a:gradFill rotWithShape="1">
            <a:gsLst>
              <a:gs pos="0">
                <a:srgbClr val="FFE795"/>
              </a:gs>
              <a:gs pos="35001">
                <a:srgbClr val="FFEDB5"/>
              </a:gs>
              <a:gs pos="100000">
                <a:srgbClr val="FFF8E0"/>
              </a:gs>
            </a:gsLst>
            <a:lin ang="16200000" scaled="1"/>
          </a:gradFill>
          <a:ln w="9525" algn="ctr">
            <a:solidFill>
              <a:srgbClr val="E5B656"/>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zh-CN" sz="2400" b="1">
                <a:solidFill>
                  <a:srgbClr val="080808"/>
                </a:solidFill>
                <a:latin typeface="微软雅黑" pitchFamily="34" charset="-122"/>
                <a:ea typeface="微软雅黑" pitchFamily="34" charset="-122"/>
              </a:rPr>
              <a:t>②</a:t>
            </a:r>
            <a:r>
              <a:rPr lang="zh-CN" altLang="zh-CN" sz="2400" b="1">
                <a:solidFill>
                  <a:srgbClr val="080808"/>
                </a:solidFill>
                <a:latin typeface="Times New Roman" pitchFamily="18" charset="0"/>
                <a:ea typeface="微软雅黑" pitchFamily="34" charset="-122"/>
              </a:rPr>
              <a:t>内流河断流的成因</a:t>
            </a:r>
            <a:endParaRPr lang="zh-CN" altLang="en-US" sz="2400" b="1">
              <a:solidFill>
                <a:srgbClr val="080808"/>
              </a:solidFill>
              <a:ea typeface="微软雅黑" pitchFamily="34" charset="-122"/>
            </a:endParaRPr>
          </a:p>
        </p:txBody>
      </p:sp>
    </p:spTree>
    <p:extLst>
      <p:ext uri="{BB962C8B-B14F-4D97-AF65-F5344CB8AC3E}">
        <p14:creationId xmlns:p14="http://schemas.microsoft.com/office/powerpoint/2010/main" val="414479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5" descr="D:\吴敏\2019\课件\2020版 选考总复习 地理（四省市）（鲁津京琼）\配套PPT\L180.TIF"/>
          <p:cNvPicPr>
            <a:picLocks noChangeAspect="1" noChangeArrowheads="1"/>
          </p:cNvPicPr>
          <p:nvPr/>
        </p:nvPicPr>
        <p:blipFill>
          <a:blip r:embed="rId2" cstate="print">
            <a:clrChange>
              <a:clrFrom>
                <a:srgbClr val="FFFFFF"/>
              </a:clrFrom>
              <a:clrTo>
                <a:srgbClr val="FFFFFF">
                  <a:alpha val="0"/>
                </a:srgbClr>
              </a:clrTo>
            </a:clrChange>
          </a:blip>
          <a:stretch>
            <a:fillRect/>
          </a:stretch>
        </p:blipFill>
        <p:spPr bwMode="auto">
          <a:xfrm>
            <a:off x="1331640" y="1084209"/>
            <a:ext cx="7009199" cy="4046009"/>
          </a:xfrm>
          <a:prstGeom prst="rect">
            <a:avLst/>
          </a:prstGeom>
        </p:spPr>
      </p:pic>
      <p:sp>
        <p:nvSpPr>
          <p:cNvPr id="5" name="TextBox 29"/>
          <p:cNvSpPr txBox="1"/>
          <p:nvPr/>
        </p:nvSpPr>
        <p:spPr>
          <a:xfrm>
            <a:off x="2022045" y="249492"/>
            <a:ext cx="3288030" cy="498598"/>
          </a:xfrm>
          <a:prstGeom prst="rect">
            <a:avLst/>
          </a:prstGeom>
          <a:noFill/>
        </p:spPr>
        <p:txBody>
          <a:bodyPr wrap="square" lIns="0" tIns="0" rIns="0" bIns="0" rtlCol="0">
            <a:spAutoFit/>
          </a:bodyPr>
          <a:lstStyle/>
          <a:p>
            <a:pPr algn="ctr" defTabSz="685800">
              <a:lnSpc>
                <a:spcPct val="120000"/>
              </a:lnSpc>
            </a:pPr>
            <a:r>
              <a:rPr lang="zh-CN" altLang="en-US" sz="2700" b="1" dirty="0">
                <a:solidFill>
                  <a:srgbClr val="FF0000"/>
                </a:solidFill>
                <a:latin typeface="微软雅黑" panose="020B0503020204020204" pitchFamily="34" charset="-122"/>
              </a:rPr>
              <a:t>内流河断流的成因</a:t>
            </a:r>
          </a:p>
        </p:txBody>
      </p:sp>
    </p:spTree>
    <p:extLst>
      <p:ext uri="{BB962C8B-B14F-4D97-AF65-F5344CB8AC3E}">
        <p14:creationId xmlns:p14="http://schemas.microsoft.com/office/powerpoint/2010/main" val="31690485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77684"/>
            <a:ext cx="8229601" cy="857250"/>
          </a:xfrm>
        </p:spPr>
        <p:txBody>
          <a:bodyPr/>
          <a:lstStyle/>
          <a:p>
            <a:r>
              <a:rPr lang="zh-CN" altLang="en-US" smtClean="0"/>
              <a:t>二</a:t>
            </a:r>
            <a:r>
              <a:rPr lang="en-US" altLang="zh-CN" smtClean="0"/>
              <a:t>.</a:t>
            </a:r>
            <a:r>
              <a:rPr lang="zh-CN" altLang="en-US" smtClean="0"/>
              <a:t>洪涝、缺水等问题的成因分析</a:t>
            </a:r>
            <a:endParaRPr lang="zh-CN" altLang="en-US"/>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753" y="0"/>
            <a:ext cx="8743347" cy="1038746"/>
          </a:xfrm>
          <a:prstGeom prst="rect">
            <a:avLst/>
          </a:prstGeom>
          <a:noFill/>
        </p:spPr>
        <p:txBody>
          <a:bodyPr wrap="square" lIns="68580" tIns="34290" rIns="68580" bIns="34290" rtlCol="0">
            <a:spAutoFit/>
          </a:bodyPr>
          <a:lstStyle/>
          <a:p>
            <a:pPr fontAlgn="ctr"/>
            <a:r>
              <a:rPr lang="en-US" altLang="zh-CN" sz="2100" dirty="0" smtClean="0">
                <a:latin typeface="楷体" pitchFamily="49" charset="-122"/>
                <a:ea typeface="楷体" pitchFamily="49" charset="-122"/>
              </a:rPr>
              <a:t>    H</a:t>
            </a:r>
            <a:r>
              <a:rPr lang="zh-CN" altLang="zh-CN" sz="2100" dirty="0" smtClean="0">
                <a:latin typeface="楷体" pitchFamily="49" charset="-122"/>
                <a:ea typeface="楷体" pitchFamily="49" charset="-122"/>
              </a:rPr>
              <a:t>河流域地处我国农牧交错带，属于半干旱气候，年降水量在</a:t>
            </a:r>
            <a:r>
              <a:rPr lang="en-US" altLang="zh-CN" sz="2100" dirty="0" smtClean="0">
                <a:latin typeface="楷体" pitchFamily="49" charset="-122"/>
                <a:ea typeface="楷体" pitchFamily="49" charset="-122"/>
              </a:rPr>
              <a:t>350~ 450 mm</a:t>
            </a:r>
            <a:r>
              <a:rPr lang="zh-CN" altLang="zh-CN" sz="2100" dirty="0" smtClean="0">
                <a:latin typeface="楷体" pitchFamily="49" charset="-122"/>
                <a:ea typeface="楷体" pitchFamily="49" charset="-122"/>
              </a:rPr>
              <a:t>之间，灌溉农业较为发达，素有</a:t>
            </a:r>
            <a:r>
              <a:rPr lang="en-US" altLang="zh-CN" sz="2100" dirty="0" smtClean="0">
                <a:latin typeface="楷体" pitchFamily="49" charset="-122"/>
                <a:ea typeface="楷体" pitchFamily="49" charset="-122"/>
              </a:rPr>
              <a:t>“</a:t>
            </a:r>
            <a:r>
              <a:rPr lang="zh-CN" altLang="zh-CN" sz="2100" dirty="0" smtClean="0">
                <a:latin typeface="楷体" pitchFamily="49" charset="-122"/>
                <a:ea typeface="楷体" pitchFamily="49" charset="-122"/>
              </a:rPr>
              <a:t>北方粮仓</a:t>
            </a:r>
            <a:r>
              <a:rPr lang="en-US" altLang="zh-CN" sz="2100" dirty="0" smtClean="0">
                <a:latin typeface="楷体" pitchFamily="49" charset="-122"/>
                <a:ea typeface="楷体" pitchFamily="49" charset="-122"/>
              </a:rPr>
              <a:t>”</a:t>
            </a:r>
            <a:r>
              <a:rPr lang="zh-CN" altLang="zh-CN" sz="2100" dirty="0" smtClean="0">
                <a:latin typeface="楷体" pitchFamily="49" charset="-122"/>
                <a:ea typeface="楷体" pitchFamily="49" charset="-122"/>
              </a:rPr>
              <a:t>之称。下图为</a:t>
            </a:r>
            <a:r>
              <a:rPr lang="en-US" altLang="zh-CN" sz="2100" dirty="0" smtClean="0">
                <a:latin typeface="楷体" pitchFamily="49" charset="-122"/>
                <a:ea typeface="楷体" pitchFamily="49" charset="-122"/>
              </a:rPr>
              <a:t>H</a:t>
            </a:r>
            <a:r>
              <a:rPr lang="zh-CN" altLang="zh-CN" sz="2100" dirty="0" smtClean="0">
                <a:latin typeface="楷体" pitchFamily="49" charset="-122"/>
                <a:ea typeface="楷体" pitchFamily="49" charset="-122"/>
              </a:rPr>
              <a:t>河流域位置及区域简图和</a:t>
            </a:r>
            <a:r>
              <a:rPr lang="en-US" altLang="zh-CN" sz="2100" dirty="0" smtClean="0">
                <a:latin typeface="楷体" pitchFamily="49" charset="-122"/>
                <a:ea typeface="楷体" pitchFamily="49" charset="-122"/>
              </a:rPr>
              <a:t>1981-2005</a:t>
            </a:r>
            <a:r>
              <a:rPr lang="zh-CN" altLang="zh-CN" sz="2100" dirty="0" smtClean="0">
                <a:latin typeface="楷体" pitchFamily="49" charset="-122"/>
                <a:ea typeface="楷体" pitchFamily="49" charset="-122"/>
              </a:rPr>
              <a:t>年</a:t>
            </a:r>
            <a:r>
              <a:rPr lang="en-US" altLang="zh-CN" sz="2100" dirty="0" smtClean="0">
                <a:latin typeface="楷体" pitchFamily="49" charset="-122"/>
                <a:ea typeface="楷体" pitchFamily="49" charset="-122"/>
              </a:rPr>
              <a:t>H</a:t>
            </a:r>
            <a:r>
              <a:rPr lang="zh-CN" altLang="zh-CN" sz="2100" dirty="0" smtClean="0">
                <a:latin typeface="楷体" pitchFamily="49" charset="-122"/>
                <a:ea typeface="楷体" pitchFamily="49" charset="-122"/>
              </a:rPr>
              <a:t>河断流天数曲线。</a:t>
            </a:r>
            <a:endParaRPr lang="zh-CN" altLang="zh-CN" sz="2100" dirty="0">
              <a:latin typeface="楷体" pitchFamily="49" charset="-122"/>
              <a:ea typeface="楷体" pitchFamily="49" charset="-122"/>
            </a:endParaRPr>
          </a:p>
        </p:txBody>
      </p:sp>
      <p:pic>
        <p:nvPicPr>
          <p:cNvPr id="5" name="图片 4"/>
          <p:cNvPicPr/>
          <p:nvPr/>
        </p:nvPicPr>
        <p:blipFill>
          <a:blip r:embed="rId2" cstate="print"/>
          <a:stretch>
            <a:fillRect/>
          </a:stretch>
        </p:blipFill>
        <p:spPr>
          <a:xfrm>
            <a:off x="3829101" y="1005576"/>
            <a:ext cx="5143461" cy="3836156"/>
          </a:xfrm>
          <a:prstGeom prst="rect">
            <a:avLst/>
          </a:prstGeom>
        </p:spPr>
      </p:pic>
      <p:sp>
        <p:nvSpPr>
          <p:cNvPr id="6" name="TextBox 5"/>
          <p:cNvSpPr txBox="1"/>
          <p:nvPr/>
        </p:nvSpPr>
        <p:spPr>
          <a:xfrm>
            <a:off x="286045" y="1059582"/>
            <a:ext cx="4171662" cy="807913"/>
          </a:xfrm>
          <a:prstGeom prst="rect">
            <a:avLst/>
          </a:prstGeom>
          <a:noFill/>
        </p:spPr>
        <p:txBody>
          <a:bodyPr wrap="square" lIns="68580" tIns="34290" rIns="68580" bIns="34290" rtlCol="0">
            <a:spAutoFit/>
          </a:bodyPr>
          <a:lstStyle/>
          <a:p>
            <a:r>
              <a:rPr lang="en-US" altLang="zh-CN" sz="2400" dirty="0" smtClean="0"/>
              <a:t>(1)</a:t>
            </a:r>
            <a:r>
              <a:rPr lang="zh-CN" altLang="zh-CN" sz="2400" dirty="0" smtClean="0"/>
              <a:t>简述</a:t>
            </a:r>
            <a:r>
              <a:rPr lang="en-US" altLang="zh-CN" sz="2400" dirty="0" smtClean="0"/>
              <a:t>H</a:t>
            </a:r>
            <a:r>
              <a:rPr lang="zh-CN" altLang="zh-CN" sz="2400" dirty="0" smtClean="0"/>
              <a:t>河近</a:t>
            </a:r>
            <a:r>
              <a:rPr lang="en-US" altLang="zh-CN" sz="2400" dirty="0" smtClean="0"/>
              <a:t>20</a:t>
            </a:r>
            <a:r>
              <a:rPr lang="zh-CN" altLang="zh-CN" sz="2400" dirty="0" smtClean="0"/>
              <a:t>年来断流的原因。</a:t>
            </a:r>
          </a:p>
        </p:txBody>
      </p:sp>
      <p:sp>
        <p:nvSpPr>
          <p:cNvPr id="7" name="TextBox 6"/>
          <p:cNvSpPr txBox="1"/>
          <p:nvPr/>
        </p:nvSpPr>
        <p:spPr>
          <a:xfrm>
            <a:off x="251520" y="1869672"/>
            <a:ext cx="3600202" cy="807913"/>
          </a:xfrm>
          <a:prstGeom prst="rect">
            <a:avLst/>
          </a:prstGeom>
          <a:noFill/>
        </p:spPr>
        <p:txBody>
          <a:bodyPr wrap="square" lIns="68580" tIns="34290" rIns="68580" bIns="34290" rtlCol="0">
            <a:spAutoFit/>
          </a:bodyPr>
          <a:lstStyle/>
          <a:p>
            <a:r>
              <a:rPr lang="zh-CN" altLang="en-US" sz="2400" dirty="0" smtClean="0"/>
              <a:t>①</a:t>
            </a:r>
            <a:r>
              <a:rPr lang="zh-CN" altLang="zh-CN" sz="2400" b="1" dirty="0" smtClean="0">
                <a:solidFill>
                  <a:srgbClr val="FF0000"/>
                </a:solidFill>
              </a:rPr>
              <a:t>气候变化</a:t>
            </a:r>
            <a:r>
              <a:rPr lang="zh-CN" altLang="zh-CN" sz="2400" dirty="0" smtClean="0"/>
              <a:t>导致</a:t>
            </a:r>
            <a:r>
              <a:rPr lang="zh-CN" altLang="zh-CN" sz="2400" b="1" dirty="0" smtClean="0">
                <a:solidFill>
                  <a:srgbClr val="FF0000"/>
                </a:solidFill>
              </a:rPr>
              <a:t>降水</a:t>
            </a:r>
            <a:r>
              <a:rPr lang="zh-CN" altLang="zh-CN" sz="2400" dirty="0" smtClean="0"/>
              <a:t>减少</a:t>
            </a:r>
            <a:r>
              <a:rPr lang="zh-CN" altLang="en-US" sz="2400" dirty="0" smtClean="0"/>
              <a:t>，</a:t>
            </a:r>
            <a:r>
              <a:rPr lang="zh-CN" altLang="en-US" sz="2400" b="1" dirty="0" smtClean="0">
                <a:solidFill>
                  <a:srgbClr val="FF0000"/>
                </a:solidFill>
              </a:rPr>
              <a:t>蒸发</a:t>
            </a:r>
            <a:r>
              <a:rPr lang="zh-CN" altLang="en-US" sz="2400" dirty="0" smtClean="0"/>
              <a:t>增多</a:t>
            </a:r>
            <a:r>
              <a:rPr lang="zh-CN" altLang="zh-CN" sz="2400" dirty="0" smtClean="0"/>
              <a:t>；</a:t>
            </a:r>
            <a:endParaRPr lang="en-US" altLang="zh-CN" sz="2400" dirty="0" smtClean="0"/>
          </a:p>
        </p:txBody>
      </p:sp>
      <p:sp>
        <p:nvSpPr>
          <p:cNvPr id="8" name="TextBox 7"/>
          <p:cNvSpPr txBox="1"/>
          <p:nvPr/>
        </p:nvSpPr>
        <p:spPr>
          <a:xfrm>
            <a:off x="251520" y="2733769"/>
            <a:ext cx="3600202" cy="438582"/>
          </a:xfrm>
          <a:prstGeom prst="rect">
            <a:avLst/>
          </a:prstGeom>
          <a:noFill/>
        </p:spPr>
        <p:txBody>
          <a:bodyPr wrap="square" lIns="68580" tIns="34290" rIns="68580" bIns="34290" rtlCol="0">
            <a:spAutoFit/>
          </a:bodyPr>
          <a:lstStyle/>
          <a:p>
            <a:r>
              <a:rPr lang="zh-CN" altLang="en-US" sz="2400" dirty="0" smtClean="0"/>
              <a:t>②</a:t>
            </a:r>
            <a:r>
              <a:rPr lang="zh-CN" altLang="zh-CN" sz="2400" dirty="0" smtClean="0"/>
              <a:t>上游</a:t>
            </a:r>
            <a:r>
              <a:rPr lang="zh-CN" altLang="zh-CN" sz="2400" b="1" dirty="0" smtClean="0">
                <a:solidFill>
                  <a:srgbClr val="FF0000"/>
                </a:solidFill>
              </a:rPr>
              <a:t>水库蓄水</a:t>
            </a:r>
            <a:r>
              <a:rPr lang="zh-CN" altLang="zh-CN" sz="2400" dirty="0" smtClean="0"/>
              <a:t>过多；</a:t>
            </a:r>
            <a:endParaRPr lang="en-US" altLang="zh-CN" sz="2400" dirty="0" smtClean="0"/>
          </a:p>
        </p:txBody>
      </p:sp>
      <p:sp>
        <p:nvSpPr>
          <p:cNvPr id="9" name="TextBox 8"/>
          <p:cNvSpPr txBox="1"/>
          <p:nvPr/>
        </p:nvSpPr>
        <p:spPr>
          <a:xfrm>
            <a:off x="197514" y="3219822"/>
            <a:ext cx="3600202" cy="807913"/>
          </a:xfrm>
          <a:prstGeom prst="rect">
            <a:avLst/>
          </a:prstGeom>
          <a:noFill/>
        </p:spPr>
        <p:txBody>
          <a:bodyPr wrap="square" lIns="68580" tIns="34290" rIns="68580" bIns="34290" rtlCol="0">
            <a:spAutoFit/>
          </a:bodyPr>
          <a:lstStyle/>
          <a:p>
            <a:r>
              <a:rPr lang="zh-CN" altLang="en-US" sz="2400" dirty="0" smtClean="0"/>
              <a:t>③</a:t>
            </a:r>
            <a:r>
              <a:rPr lang="zh-CN" altLang="zh-CN" sz="2400" dirty="0" smtClean="0"/>
              <a:t>沿岸地区</a:t>
            </a:r>
            <a:r>
              <a:rPr lang="zh-CN" altLang="zh-CN" sz="2400" b="1" dirty="0" smtClean="0">
                <a:solidFill>
                  <a:srgbClr val="FF0000"/>
                </a:solidFill>
              </a:rPr>
              <a:t>工农业</a:t>
            </a:r>
            <a:r>
              <a:rPr lang="zh-CN" altLang="zh-CN" sz="2400" dirty="0" smtClean="0"/>
              <a:t>生产</a:t>
            </a:r>
            <a:r>
              <a:rPr lang="zh-CN" altLang="zh-CN" sz="2400" b="1" dirty="0" smtClean="0">
                <a:solidFill>
                  <a:srgbClr val="FF0000"/>
                </a:solidFill>
              </a:rPr>
              <a:t>用水</a:t>
            </a:r>
            <a:r>
              <a:rPr lang="zh-CN" altLang="zh-CN" sz="2400" dirty="0" smtClean="0"/>
              <a:t>增加。</a:t>
            </a:r>
          </a:p>
        </p:txBody>
      </p:sp>
    </p:spTree>
    <p:extLst>
      <p:ext uri="{BB962C8B-B14F-4D97-AF65-F5344CB8AC3E}">
        <p14:creationId xmlns:p14="http://schemas.microsoft.com/office/powerpoint/2010/main" val="21020303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77684"/>
            <a:ext cx="8229601" cy="857250"/>
          </a:xfrm>
        </p:spPr>
        <p:txBody>
          <a:bodyPr>
            <a:normAutofit fontScale="90000"/>
          </a:bodyPr>
          <a:lstStyle/>
          <a:p>
            <a:r>
              <a:rPr lang="zh-CN" altLang="en-US" dirty="0" smtClean="0"/>
              <a:t>一</a:t>
            </a:r>
            <a:r>
              <a:rPr lang="en-US" altLang="zh-CN" dirty="0" smtClean="0"/>
              <a:t>.</a:t>
            </a:r>
            <a:r>
              <a:rPr lang="zh-CN" altLang="en-US" dirty="0" smtClean="0"/>
              <a:t>分析湖泊面积（水位）变化（增大</a:t>
            </a:r>
            <a:r>
              <a:rPr lang="en-US" altLang="zh-CN" dirty="0" smtClean="0"/>
              <a:t>/</a:t>
            </a:r>
            <a:r>
              <a:rPr lang="zh-CN" altLang="en-US" dirty="0" smtClean="0"/>
              <a:t>减小）</a:t>
            </a:r>
            <a:endParaRPr lang="zh-CN" altLang="en-US" dirty="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753" y="0"/>
            <a:ext cx="8972247" cy="1915909"/>
          </a:xfrm>
          <a:prstGeom prst="rect">
            <a:avLst/>
          </a:prstGeom>
          <a:noFill/>
        </p:spPr>
        <p:txBody>
          <a:bodyPr wrap="square" lIns="68580" tIns="34290" rIns="68580" bIns="34290" rtlCol="0">
            <a:spAutoFit/>
          </a:bodyPr>
          <a:lstStyle/>
          <a:p>
            <a:pPr fontAlgn="ctr"/>
            <a:r>
              <a:rPr lang="en-US" altLang="zh-CN" sz="2000" dirty="0" smtClean="0">
                <a:latin typeface="楷体" pitchFamily="49" charset="-122"/>
                <a:ea typeface="楷体" pitchFamily="49" charset="-122"/>
              </a:rPr>
              <a:t>    </a:t>
            </a:r>
            <a:r>
              <a:rPr lang="zh-CN" altLang="zh-CN" sz="2000" dirty="0" smtClean="0">
                <a:latin typeface="楷体" pitchFamily="49" charset="-122"/>
                <a:ea typeface="楷体" pitchFamily="49" charset="-122"/>
              </a:rPr>
              <a:t>乍得湖是由大陆局部凹陷形成的，为第四纪古乍得海的残余，曾经与尼日尔河、尼罗河相通，其湖名就是</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一片汪洋</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的意思。在乍得湖的东北，有一个比它低得多的博得累盆地，大量湖水通过地下路径源源不绝地往盆地渗流。乍得湖沿湖为棉花、谷物重要灌溉农业区。湖面积季节变化较大，汛期与枯水期面积相差一倍。</a:t>
            </a:r>
            <a:r>
              <a:rPr lang="en-US" altLang="zh-CN" sz="2000" dirty="0" smtClean="0">
                <a:latin typeface="楷体" pitchFamily="49" charset="-122"/>
                <a:ea typeface="楷体" pitchFamily="49" charset="-122"/>
              </a:rPr>
              <a:t>20</a:t>
            </a:r>
            <a:r>
              <a:rPr lang="zh-CN" altLang="zh-CN" sz="2000" dirty="0" smtClean="0">
                <a:latin typeface="楷体" pitchFamily="49" charset="-122"/>
                <a:ea typeface="楷体" pitchFamily="49" charset="-122"/>
              </a:rPr>
              <a:t>世纪</a:t>
            </a:r>
            <a:r>
              <a:rPr lang="en-US" altLang="zh-CN" sz="2000" dirty="0" smtClean="0">
                <a:latin typeface="楷体" pitchFamily="49" charset="-122"/>
                <a:ea typeface="楷体" pitchFamily="49" charset="-122"/>
              </a:rPr>
              <a:t>60</a:t>
            </a:r>
            <a:r>
              <a:rPr lang="zh-CN" altLang="zh-CN" sz="2000" dirty="0" smtClean="0">
                <a:latin typeface="楷体" pitchFamily="49" charset="-122"/>
                <a:ea typeface="楷体" pitchFamily="49" charset="-122"/>
              </a:rPr>
              <a:t>年代以来，由于各种原因，湖泊平均面积在几十年中减少了</a:t>
            </a:r>
            <a:r>
              <a:rPr lang="en-US" altLang="zh-CN" sz="2000" dirty="0" smtClean="0">
                <a:latin typeface="楷体" pitchFamily="49" charset="-122"/>
                <a:ea typeface="楷体" pitchFamily="49" charset="-122"/>
              </a:rPr>
              <a:t>90%</a:t>
            </a:r>
            <a:r>
              <a:rPr lang="zh-CN" altLang="zh-CN" sz="2000" dirty="0" smtClean="0">
                <a:latin typeface="楷体" pitchFamily="49" charset="-122"/>
                <a:ea typeface="楷体" pitchFamily="49" charset="-122"/>
              </a:rPr>
              <a:t>以上。图</a:t>
            </a:r>
            <a:r>
              <a:rPr lang="en-US" altLang="zh-CN" sz="2000" dirty="0" smtClean="0">
                <a:latin typeface="楷体" pitchFamily="49" charset="-122"/>
                <a:ea typeface="楷体" pitchFamily="49" charset="-122"/>
              </a:rPr>
              <a:t>7</a:t>
            </a:r>
            <a:r>
              <a:rPr lang="zh-CN" altLang="zh-CN" sz="2000" dirty="0" smtClean="0">
                <a:latin typeface="楷体" pitchFamily="49" charset="-122"/>
                <a:ea typeface="楷体" pitchFamily="49" charset="-122"/>
              </a:rPr>
              <a:t>为乍得湖流域及其不同时期湖岸线示意图。</a:t>
            </a:r>
            <a:endParaRPr lang="zh-CN" altLang="zh-CN" sz="2000" dirty="0">
              <a:latin typeface="楷体" pitchFamily="49" charset="-122"/>
              <a:ea typeface="楷体" pitchFamily="49" charset="-122"/>
            </a:endParaRPr>
          </a:p>
        </p:txBody>
      </p:sp>
      <p:sp>
        <p:nvSpPr>
          <p:cNvPr id="6" name="TextBox 5"/>
          <p:cNvSpPr txBox="1"/>
          <p:nvPr/>
        </p:nvSpPr>
        <p:spPr>
          <a:xfrm>
            <a:off x="228899" y="1869675"/>
            <a:ext cx="3714494" cy="684803"/>
          </a:xfrm>
          <a:prstGeom prst="rect">
            <a:avLst/>
          </a:prstGeom>
          <a:noFill/>
        </p:spPr>
        <p:txBody>
          <a:bodyPr wrap="square" lIns="68580" tIns="34290" rIns="68580" bIns="34290" rtlCol="0">
            <a:spAutoFit/>
          </a:bodyPr>
          <a:lstStyle/>
          <a:p>
            <a:pPr fontAlgn="ctr"/>
            <a:r>
              <a:rPr lang="en-US" altLang="zh-CN" sz="2000" dirty="0" smtClean="0"/>
              <a:t>⑴</a:t>
            </a:r>
            <a:r>
              <a:rPr lang="zh-CN" altLang="zh-CN" sz="2000" dirty="0" smtClean="0"/>
              <a:t>简述近几十年乍得湖面积迅速减少的原因。 </a:t>
            </a:r>
            <a:endParaRPr lang="zh-CN" altLang="zh-CN" sz="2000" dirty="0"/>
          </a:p>
        </p:txBody>
      </p:sp>
      <p:sp>
        <p:nvSpPr>
          <p:cNvPr id="7" name="TextBox 6"/>
          <p:cNvSpPr txBox="1"/>
          <p:nvPr/>
        </p:nvSpPr>
        <p:spPr>
          <a:xfrm>
            <a:off x="197514" y="2517745"/>
            <a:ext cx="3780420" cy="1038746"/>
          </a:xfrm>
          <a:prstGeom prst="rect">
            <a:avLst/>
          </a:prstGeom>
          <a:noFill/>
        </p:spPr>
        <p:txBody>
          <a:bodyPr wrap="square" lIns="68580" tIns="34290" rIns="68580" bIns="34290" rtlCol="0">
            <a:spAutoFit/>
          </a:bodyPr>
          <a:lstStyle/>
          <a:p>
            <a:r>
              <a:rPr lang="zh-CN" altLang="zh-CN" sz="2100" b="1" dirty="0" smtClean="0">
                <a:solidFill>
                  <a:srgbClr val="FF0000"/>
                </a:solidFill>
              </a:rPr>
              <a:t>自然</a:t>
            </a:r>
            <a:r>
              <a:rPr lang="zh-CN" altLang="zh-CN" sz="2100" dirty="0" smtClean="0"/>
              <a:t>原因：</a:t>
            </a:r>
            <a:r>
              <a:rPr lang="zh-CN" altLang="en-US" sz="2100" dirty="0" smtClean="0"/>
              <a:t>①</a:t>
            </a:r>
            <a:r>
              <a:rPr lang="zh-CN" altLang="zh-CN" sz="2100" dirty="0" smtClean="0"/>
              <a:t>湖水</a:t>
            </a:r>
            <a:r>
              <a:rPr lang="zh-CN" altLang="zh-CN" sz="2100" b="1" dirty="0" smtClean="0">
                <a:solidFill>
                  <a:srgbClr val="FF0000"/>
                </a:solidFill>
              </a:rPr>
              <a:t>外渗</a:t>
            </a:r>
            <a:r>
              <a:rPr lang="zh-CN" altLang="zh-CN" sz="2100" dirty="0" smtClean="0"/>
              <a:t>；</a:t>
            </a:r>
            <a:r>
              <a:rPr lang="zh-CN" altLang="en-US" sz="2100" dirty="0" smtClean="0"/>
              <a:t>②</a:t>
            </a:r>
            <a:r>
              <a:rPr lang="zh-CN" altLang="zh-CN" sz="2100" dirty="0" smtClean="0"/>
              <a:t>全球</a:t>
            </a:r>
            <a:r>
              <a:rPr lang="zh-CN" altLang="zh-CN" sz="2100" b="1" dirty="0" smtClean="0">
                <a:solidFill>
                  <a:srgbClr val="FF0000"/>
                </a:solidFill>
              </a:rPr>
              <a:t>变暖</a:t>
            </a:r>
            <a:r>
              <a:rPr lang="zh-CN" altLang="zh-CN" sz="2100" dirty="0" smtClean="0"/>
              <a:t>，</a:t>
            </a:r>
            <a:r>
              <a:rPr lang="zh-CN" altLang="zh-CN" sz="2100" b="1" dirty="0" smtClean="0">
                <a:solidFill>
                  <a:srgbClr val="FF0000"/>
                </a:solidFill>
              </a:rPr>
              <a:t>蒸发</a:t>
            </a:r>
            <a:r>
              <a:rPr lang="zh-CN" altLang="zh-CN" sz="2100" dirty="0" smtClean="0"/>
              <a:t>旺盛；</a:t>
            </a:r>
            <a:r>
              <a:rPr lang="zh-CN" altLang="en-US" sz="2100" dirty="0" smtClean="0"/>
              <a:t>③</a:t>
            </a:r>
            <a:r>
              <a:rPr lang="zh-CN" altLang="zh-CN" sz="2100" dirty="0" smtClean="0"/>
              <a:t>区域气候</a:t>
            </a:r>
            <a:r>
              <a:rPr lang="zh-CN" altLang="zh-CN" sz="2100" b="1" dirty="0" smtClean="0">
                <a:solidFill>
                  <a:srgbClr val="FF0000"/>
                </a:solidFill>
              </a:rPr>
              <a:t>变干</a:t>
            </a:r>
            <a:r>
              <a:rPr lang="zh-CN" altLang="en-US" sz="2100" dirty="0" smtClean="0"/>
              <a:t>，</a:t>
            </a:r>
            <a:r>
              <a:rPr lang="zh-CN" altLang="en-US" sz="2100" b="1" dirty="0" smtClean="0">
                <a:solidFill>
                  <a:srgbClr val="FF0000"/>
                </a:solidFill>
              </a:rPr>
              <a:t>降水</a:t>
            </a:r>
            <a:r>
              <a:rPr lang="zh-CN" altLang="en-US" sz="2100" dirty="0" smtClean="0"/>
              <a:t>减少。</a:t>
            </a:r>
            <a:endParaRPr lang="en-US" altLang="zh-CN" sz="2100" dirty="0" smtClean="0"/>
          </a:p>
        </p:txBody>
      </p:sp>
      <p:sp>
        <p:nvSpPr>
          <p:cNvPr id="9" name="TextBox 8"/>
          <p:cNvSpPr txBox="1"/>
          <p:nvPr/>
        </p:nvSpPr>
        <p:spPr>
          <a:xfrm>
            <a:off x="228900" y="3705880"/>
            <a:ext cx="3749034" cy="1038746"/>
          </a:xfrm>
          <a:prstGeom prst="rect">
            <a:avLst/>
          </a:prstGeom>
          <a:noFill/>
        </p:spPr>
        <p:txBody>
          <a:bodyPr wrap="square" lIns="68580" tIns="34290" rIns="68580" bIns="34290" rtlCol="0">
            <a:spAutoFit/>
          </a:bodyPr>
          <a:lstStyle/>
          <a:p>
            <a:pPr fontAlgn="ctr"/>
            <a:r>
              <a:rPr lang="zh-CN" altLang="zh-CN" sz="2100" b="1" dirty="0" smtClean="0">
                <a:solidFill>
                  <a:srgbClr val="FF0000"/>
                </a:solidFill>
              </a:rPr>
              <a:t>人为</a:t>
            </a:r>
            <a:r>
              <a:rPr lang="zh-CN" altLang="zh-CN" sz="2100" dirty="0" smtClean="0"/>
              <a:t>原因：</a:t>
            </a:r>
            <a:r>
              <a:rPr lang="zh-CN" altLang="en-US" sz="2100" dirty="0" smtClean="0"/>
              <a:t>①</a:t>
            </a:r>
            <a:r>
              <a:rPr lang="zh-CN" altLang="zh-CN" sz="2100" dirty="0" smtClean="0"/>
              <a:t>大量</a:t>
            </a:r>
            <a:r>
              <a:rPr lang="zh-CN" altLang="zh-CN" sz="2100" b="1" dirty="0" smtClean="0">
                <a:solidFill>
                  <a:srgbClr val="FF0000"/>
                </a:solidFill>
              </a:rPr>
              <a:t>引</a:t>
            </a:r>
            <a:r>
              <a:rPr lang="zh-CN" altLang="zh-CN" sz="2100" dirty="0" smtClean="0"/>
              <a:t>入湖</a:t>
            </a:r>
            <a:r>
              <a:rPr lang="zh-CN" altLang="zh-CN" sz="2100" b="1" dirty="0" smtClean="0">
                <a:solidFill>
                  <a:srgbClr val="FF0000"/>
                </a:solidFill>
              </a:rPr>
              <a:t>河水灌溉</a:t>
            </a:r>
            <a:r>
              <a:rPr lang="zh-CN" altLang="zh-CN" sz="2100" dirty="0" smtClean="0"/>
              <a:t>；</a:t>
            </a:r>
            <a:r>
              <a:rPr lang="zh-CN" altLang="en-US" sz="2100" dirty="0" smtClean="0"/>
              <a:t>②</a:t>
            </a:r>
            <a:r>
              <a:rPr lang="zh-CN" altLang="zh-CN" sz="2100" b="1" dirty="0" smtClean="0">
                <a:solidFill>
                  <a:srgbClr val="FF0000"/>
                </a:solidFill>
              </a:rPr>
              <a:t>过度</a:t>
            </a:r>
            <a:r>
              <a:rPr lang="zh-CN" altLang="zh-CN" sz="2100" dirty="0" smtClean="0"/>
              <a:t>放牧、过度垦荒、砍伐森林</a:t>
            </a:r>
            <a:r>
              <a:rPr lang="zh-CN" altLang="zh-CN" sz="2100" b="1" dirty="0" smtClean="0">
                <a:solidFill>
                  <a:srgbClr val="FF0000"/>
                </a:solidFill>
              </a:rPr>
              <a:t>导致</a:t>
            </a:r>
            <a:r>
              <a:rPr lang="zh-CN" altLang="zh-CN" sz="2100" dirty="0" smtClean="0"/>
              <a:t>流域内</a:t>
            </a:r>
            <a:r>
              <a:rPr lang="zh-CN" altLang="zh-CN" sz="2100" b="1" dirty="0" smtClean="0">
                <a:solidFill>
                  <a:srgbClr val="FF0000"/>
                </a:solidFill>
              </a:rPr>
              <a:t>荒漠化</a:t>
            </a:r>
            <a:r>
              <a:rPr lang="zh-CN" altLang="zh-CN" sz="2100" dirty="0" smtClean="0"/>
              <a:t> </a:t>
            </a:r>
            <a:endParaRPr lang="zh-CN" altLang="zh-CN" sz="2100" dirty="0"/>
          </a:p>
        </p:txBody>
      </p:sp>
      <p:pic>
        <p:nvPicPr>
          <p:cNvPr id="1026" name="Picture 2"/>
          <p:cNvPicPr>
            <a:picLocks noChangeAspect="1" noChangeArrowheads="1"/>
          </p:cNvPicPr>
          <p:nvPr/>
        </p:nvPicPr>
        <p:blipFill>
          <a:blip r:embed="rId2" cstate="print"/>
          <a:stretch>
            <a:fillRect/>
          </a:stretch>
        </p:blipFill>
        <p:spPr bwMode="auto">
          <a:xfrm>
            <a:off x="4171977" y="2028746"/>
            <a:ext cx="4972024" cy="3114755"/>
          </a:xfrm>
          <a:prstGeom prst="rect">
            <a:avLst/>
          </a:prstGeom>
          <a:noFill/>
          <a:ln w="9525">
            <a:noFill/>
            <a:miter lim="800000"/>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71753" y="0"/>
            <a:ext cx="8972247" cy="1915909"/>
          </a:xfrm>
          <a:prstGeom prst="rect">
            <a:avLst/>
          </a:prstGeom>
          <a:noFill/>
        </p:spPr>
        <p:txBody>
          <a:bodyPr wrap="square" lIns="68580" tIns="34290" rIns="68580" bIns="34290" rtlCol="0">
            <a:spAutoFit/>
          </a:bodyPr>
          <a:lstStyle/>
          <a:p>
            <a:pPr fontAlgn="ctr"/>
            <a:r>
              <a:rPr lang="en-US" altLang="zh-CN" sz="2000" dirty="0" smtClean="0">
                <a:latin typeface="楷体" pitchFamily="49" charset="-122"/>
                <a:ea typeface="楷体" pitchFamily="49" charset="-122"/>
              </a:rPr>
              <a:t>    </a:t>
            </a:r>
            <a:r>
              <a:rPr lang="zh-CN" altLang="zh-CN" sz="2000" dirty="0" smtClean="0">
                <a:latin typeface="楷体" pitchFamily="49" charset="-122"/>
                <a:ea typeface="楷体" pitchFamily="49" charset="-122"/>
              </a:rPr>
              <a:t>乍得湖是由大陆局部凹陷形成的，为第四纪古乍得海的残余，曾经与尼日尔河、尼罗河相通，其湖名就是</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一片汪洋</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的意思。在乍得湖的东北，有一个比它低得多的博得累盆地，大量湖水通过地下路径源源不绝地往盆地渗流。乍得湖沿湖为棉花、谷物重要灌溉农业区。湖面积季节变化较大，汛期与枯水期面积相差一倍。</a:t>
            </a:r>
            <a:r>
              <a:rPr lang="en-US" altLang="zh-CN" sz="2000" dirty="0" smtClean="0">
                <a:latin typeface="楷体" pitchFamily="49" charset="-122"/>
                <a:ea typeface="楷体" pitchFamily="49" charset="-122"/>
              </a:rPr>
              <a:t>20</a:t>
            </a:r>
            <a:r>
              <a:rPr lang="zh-CN" altLang="zh-CN" sz="2000" dirty="0" smtClean="0">
                <a:latin typeface="楷体" pitchFamily="49" charset="-122"/>
                <a:ea typeface="楷体" pitchFamily="49" charset="-122"/>
              </a:rPr>
              <a:t>世纪</a:t>
            </a:r>
            <a:r>
              <a:rPr lang="en-US" altLang="zh-CN" sz="2000" dirty="0" smtClean="0">
                <a:latin typeface="楷体" pitchFamily="49" charset="-122"/>
                <a:ea typeface="楷体" pitchFamily="49" charset="-122"/>
              </a:rPr>
              <a:t>60</a:t>
            </a:r>
            <a:r>
              <a:rPr lang="zh-CN" altLang="zh-CN" sz="2000" dirty="0" smtClean="0">
                <a:latin typeface="楷体" pitchFamily="49" charset="-122"/>
                <a:ea typeface="楷体" pitchFamily="49" charset="-122"/>
              </a:rPr>
              <a:t>年代以来，由于各种原因，湖泊平均面积在几十年中减少了</a:t>
            </a:r>
            <a:r>
              <a:rPr lang="en-US" altLang="zh-CN" sz="2000" dirty="0" smtClean="0">
                <a:latin typeface="楷体" pitchFamily="49" charset="-122"/>
                <a:ea typeface="楷体" pitchFamily="49" charset="-122"/>
              </a:rPr>
              <a:t>90%</a:t>
            </a:r>
            <a:r>
              <a:rPr lang="zh-CN" altLang="zh-CN" sz="2000" dirty="0" smtClean="0">
                <a:latin typeface="楷体" pitchFamily="49" charset="-122"/>
                <a:ea typeface="楷体" pitchFamily="49" charset="-122"/>
              </a:rPr>
              <a:t>以上。图</a:t>
            </a:r>
            <a:r>
              <a:rPr lang="en-US" altLang="zh-CN" sz="2000" dirty="0" smtClean="0">
                <a:latin typeface="楷体" pitchFamily="49" charset="-122"/>
                <a:ea typeface="楷体" pitchFamily="49" charset="-122"/>
              </a:rPr>
              <a:t>7</a:t>
            </a:r>
            <a:r>
              <a:rPr lang="zh-CN" altLang="zh-CN" sz="2000" dirty="0" smtClean="0">
                <a:latin typeface="楷体" pitchFamily="49" charset="-122"/>
                <a:ea typeface="楷体" pitchFamily="49" charset="-122"/>
              </a:rPr>
              <a:t>为乍得湖流域及其不同时期湖岸线示意图。</a:t>
            </a:r>
            <a:endParaRPr lang="zh-CN" altLang="zh-CN" sz="2000" dirty="0">
              <a:latin typeface="楷体" pitchFamily="49" charset="-122"/>
              <a:ea typeface="楷体" pitchFamily="49" charset="-122"/>
            </a:endParaRPr>
          </a:p>
        </p:txBody>
      </p:sp>
      <p:sp>
        <p:nvSpPr>
          <p:cNvPr id="6" name="TextBox 5"/>
          <p:cNvSpPr txBox="1"/>
          <p:nvPr/>
        </p:nvSpPr>
        <p:spPr>
          <a:xfrm>
            <a:off x="0" y="1869675"/>
            <a:ext cx="9144000" cy="392415"/>
          </a:xfrm>
          <a:prstGeom prst="rect">
            <a:avLst/>
          </a:prstGeom>
          <a:noFill/>
        </p:spPr>
        <p:txBody>
          <a:bodyPr wrap="square" lIns="68580" tIns="34290" rIns="68580" bIns="34290" rtlCol="0">
            <a:spAutoFit/>
          </a:bodyPr>
          <a:lstStyle/>
          <a:p>
            <a:pPr fontAlgn="ctr"/>
            <a:r>
              <a:rPr lang="en-US" altLang="zh-CN" sz="2000" dirty="0" smtClean="0"/>
              <a:t>⑴</a:t>
            </a:r>
            <a:r>
              <a:rPr lang="zh-CN" altLang="en-US" sz="2100" dirty="0" smtClean="0"/>
              <a:t>乍得湖是一个内陆湖泊，但湖水却为淡水。试分析其为淡水湖的原因。</a:t>
            </a:r>
            <a:endParaRPr lang="zh-CN" altLang="zh-CN" sz="2000" dirty="0"/>
          </a:p>
        </p:txBody>
      </p:sp>
      <p:sp>
        <p:nvSpPr>
          <p:cNvPr id="7" name="TextBox 6"/>
          <p:cNvSpPr txBox="1"/>
          <p:nvPr/>
        </p:nvSpPr>
        <p:spPr>
          <a:xfrm>
            <a:off x="197514" y="2409733"/>
            <a:ext cx="3780420" cy="715581"/>
          </a:xfrm>
          <a:prstGeom prst="rect">
            <a:avLst/>
          </a:prstGeom>
          <a:noFill/>
        </p:spPr>
        <p:txBody>
          <a:bodyPr wrap="square" lIns="68580" tIns="34290" rIns="68580" bIns="34290" rtlCol="0">
            <a:spAutoFit/>
          </a:bodyPr>
          <a:lstStyle/>
          <a:p>
            <a:r>
              <a:rPr lang="zh-CN" altLang="en-US" sz="2100" dirty="0" smtClean="0"/>
              <a:t>①</a:t>
            </a:r>
            <a:r>
              <a:rPr lang="zh-CN" altLang="en-US" sz="2100" b="1" dirty="0" smtClean="0">
                <a:solidFill>
                  <a:srgbClr val="FF0000"/>
                </a:solidFill>
              </a:rPr>
              <a:t>形成</a:t>
            </a:r>
            <a:r>
              <a:rPr lang="zh-CN" altLang="en-US" sz="2100" dirty="0" smtClean="0"/>
              <a:t>内陆湖的</a:t>
            </a:r>
            <a:r>
              <a:rPr lang="zh-CN" altLang="en-US" sz="2100" b="1" dirty="0" smtClean="0">
                <a:solidFill>
                  <a:srgbClr val="FF0000"/>
                </a:solidFill>
              </a:rPr>
              <a:t>时间不长</a:t>
            </a:r>
            <a:r>
              <a:rPr lang="zh-CN" altLang="en-US" sz="2100" dirty="0" smtClean="0"/>
              <a:t>，湖泊中</a:t>
            </a:r>
            <a:r>
              <a:rPr lang="zh-CN" altLang="en-US" sz="2100" b="1" dirty="0" smtClean="0">
                <a:solidFill>
                  <a:srgbClr val="FF0000"/>
                </a:solidFill>
              </a:rPr>
              <a:t>积累</a:t>
            </a:r>
            <a:r>
              <a:rPr lang="zh-CN" altLang="en-US" sz="2100" dirty="0" smtClean="0"/>
              <a:t>的</a:t>
            </a:r>
            <a:r>
              <a:rPr lang="zh-CN" altLang="en-US" sz="2100" b="1" dirty="0" smtClean="0">
                <a:solidFill>
                  <a:srgbClr val="FF0000"/>
                </a:solidFill>
              </a:rPr>
              <a:t>盐分不多</a:t>
            </a:r>
            <a:endParaRPr lang="en-US" altLang="zh-CN" sz="2100" b="1" dirty="0" smtClean="0">
              <a:solidFill>
                <a:srgbClr val="FF0000"/>
              </a:solidFill>
            </a:endParaRPr>
          </a:p>
        </p:txBody>
      </p:sp>
      <p:sp>
        <p:nvSpPr>
          <p:cNvPr id="9" name="TextBox 8"/>
          <p:cNvSpPr txBox="1"/>
          <p:nvPr/>
        </p:nvSpPr>
        <p:spPr>
          <a:xfrm>
            <a:off x="251520" y="3273829"/>
            <a:ext cx="3564396" cy="715581"/>
          </a:xfrm>
          <a:prstGeom prst="rect">
            <a:avLst/>
          </a:prstGeom>
          <a:noFill/>
        </p:spPr>
        <p:txBody>
          <a:bodyPr wrap="square" lIns="68580" tIns="34290" rIns="68580" bIns="34290" rtlCol="0">
            <a:spAutoFit/>
          </a:bodyPr>
          <a:lstStyle/>
          <a:p>
            <a:pPr fontAlgn="ctr"/>
            <a:r>
              <a:rPr lang="zh-CN" altLang="en-US" sz="2100" dirty="0" smtClean="0"/>
              <a:t>②大量</a:t>
            </a:r>
            <a:r>
              <a:rPr lang="zh-CN" altLang="en-US" sz="2100" b="1" dirty="0" smtClean="0">
                <a:solidFill>
                  <a:srgbClr val="FF0000"/>
                </a:solidFill>
              </a:rPr>
              <a:t>河水注入</a:t>
            </a:r>
            <a:r>
              <a:rPr lang="zh-CN" altLang="en-US" sz="2100" dirty="0" smtClean="0"/>
              <a:t>，起到</a:t>
            </a:r>
            <a:r>
              <a:rPr lang="zh-CN" altLang="en-US" sz="2100" b="1" dirty="0" smtClean="0">
                <a:solidFill>
                  <a:srgbClr val="FF0000"/>
                </a:solidFill>
              </a:rPr>
              <a:t>稀释</a:t>
            </a:r>
            <a:r>
              <a:rPr lang="zh-CN" altLang="en-US" sz="2100" dirty="0" smtClean="0"/>
              <a:t>作用</a:t>
            </a:r>
            <a:endParaRPr lang="zh-CN" altLang="zh-CN" sz="2100" dirty="0"/>
          </a:p>
        </p:txBody>
      </p:sp>
      <p:pic>
        <p:nvPicPr>
          <p:cNvPr id="1026" name="Picture 2"/>
          <p:cNvPicPr>
            <a:picLocks noChangeAspect="1" noChangeArrowheads="1"/>
          </p:cNvPicPr>
          <p:nvPr/>
        </p:nvPicPr>
        <p:blipFill>
          <a:blip r:embed="rId2" cstate="print"/>
          <a:stretch>
            <a:fillRect/>
          </a:stretch>
        </p:blipFill>
        <p:spPr bwMode="auto">
          <a:xfrm>
            <a:off x="4171977" y="2247714"/>
            <a:ext cx="4972024" cy="2895787"/>
          </a:xfrm>
          <a:prstGeom prst="rect">
            <a:avLst/>
          </a:prstGeom>
          <a:noFill/>
          <a:ln w="9525">
            <a:noFill/>
            <a:miter lim="800000"/>
          </a:ln>
        </p:spPr>
      </p:pic>
      <p:sp>
        <p:nvSpPr>
          <p:cNvPr id="8" name="TextBox 7"/>
          <p:cNvSpPr txBox="1"/>
          <p:nvPr/>
        </p:nvSpPr>
        <p:spPr>
          <a:xfrm>
            <a:off x="305526" y="4029912"/>
            <a:ext cx="3726414" cy="715581"/>
          </a:xfrm>
          <a:prstGeom prst="rect">
            <a:avLst/>
          </a:prstGeom>
          <a:noFill/>
        </p:spPr>
        <p:txBody>
          <a:bodyPr wrap="square" lIns="68580" tIns="34290" rIns="68580" bIns="34290" rtlCol="0">
            <a:spAutoFit/>
          </a:bodyPr>
          <a:lstStyle/>
          <a:p>
            <a:pPr fontAlgn="ctr"/>
            <a:r>
              <a:rPr lang="zh-CN" altLang="en-US" sz="2100" dirty="0" smtClean="0"/>
              <a:t>③大量</a:t>
            </a:r>
            <a:r>
              <a:rPr lang="zh-CN" altLang="en-US" sz="2100" b="1" dirty="0" smtClean="0">
                <a:solidFill>
                  <a:srgbClr val="FF0000"/>
                </a:solidFill>
              </a:rPr>
              <a:t>湖水</a:t>
            </a:r>
            <a:r>
              <a:rPr lang="zh-CN" altLang="en-US" sz="2100" dirty="0" smtClean="0"/>
              <a:t>通过地下路径向</a:t>
            </a:r>
            <a:r>
              <a:rPr lang="zh-CN" altLang="en-US" sz="2100" b="1" dirty="0" smtClean="0">
                <a:solidFill>
                  <a:srgbClr val="FF0000"/>
                </a:solidFill>
              </a:rPr>
              <a:t>外渗流</a:t>
            </a:r>
            <a:r>
              <a:rPr lang="zh-CN" altLang="en-US" sz="2100" dirty="0" smtClean="0"/>
              <a:t>，</a:t>
            </a:r>
            <a:r>
              <a:rPr lang="zh-CN" altLang="en-US" sz="2100" b="1" dirty="0" smtClean="0">
                <a:solidFill>
                  <a:srgbClr val="FF0000"/>
                </a:solidFill>
              </a:rPr>
              <a:t>带走</a:t>
            </a:r>
            <a:r>
              <a:rPr lang="zh-CN" altLang="en-US" sz="2100" dirty="0" smtClean="0"/>
              <a:t>很多</a:t>
            </a:r>
            <a:r>
              <a:rPr lang="zh-CN" altLang="en-US" sz="2100" b="1" dirty="0" smtClean="0">
                <a:solidFill>
                  <a:srgbClr val="FF0000"/>
                </a:solidFill>
              </a:rPr>
              <a:t>盐分</a:t>
            </a:r>
            <a:endParaRPr lang="zh-CN" altLang="zh-CN" sz="2100"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4"/>
          <p:cNvSpPr/>
          <p:nvPr>
            <p:custDataLst>
              <p:tags r:id="rId1"/>
            </p:custDataLst>
          </p:nvPr>
        </p:nvSpPr>
        <p:spPr>
          <a:xfrm>
            <a:off x="0" y="50007"/>
            <a:ext cx="1449756" cy="484748"/>
          </a:xfrm>
          <a:prstGeom prst="rect">
            <a:avLst/>
          </a:prstGeom>
          <a:noFill/>
          <a:ln w="9525" cap="flat" cmpd="sng" algn="ctr">
            <a:noFill/>
            <a:prstDash val="solid"/>
            <a:round/>
            <a:headEnd type="none" w="med" len="med"/>
            <a:tailEnd type="none" w="med" len="med"/>
          </a:ln>
        </p:spPr>
        <p:txBody>
          <a:bodyPr wrap="none" lIns="68580" tIns="34290" rIns="68580" bIns="34290">
            <a:spAutoFit/>
          </a:bodyPr>
          <a:lstStyle/>
          <a:p>
            <a:pPr eaLnBrk="0" hangingPunct="0"/>
            <a:r>
              <a:rPr lang="en-US" altLang="zh-CN" sz="2700" b="1" dirty="0">
                <a:solidFill>
                  <a:srgbClr val="2F5597"/>
                </a:solidFill>
                <a:ea typeface="宋体" charset="-122"/>
              </a:rPr>
              <a:t>2.</a:t>
            </a:r>
            <a:r>
              <a:rPr lang="zh-CN" altLang="en-US" sz="2700" b="1" dirty="0">
                <a:solidFill>
                  <a:srgbClr val="2F5597"/>
                </a:solidFill>
                <a:ea typeface="宋体" charset="-122"/>
              </a:rPr>
              <a:t>水循环</a:t>
            </a:r>
            <a:endParaRPr lang="zh-CN" altLang="en-US" sz="2700" dirty="0">
              <a:solidFill>
                <a:srgbClr val="2F5597"/>
              </a:solidFill>
              <a:cs typeface="等线"/>
            </a:endParaRPr>
          </a:p>
        </p:txBody>
      </p:sp>
      <p:sp>
        <p:nvSpPr>
          <p:cNvPr id="11267" name="object 2"/>
          <p:cNvSpPr>
            <a:spLocks noChangeArrowheads="1"/>
          </p:cNvSpPr>
          <p:nvPr>
            <p:custDataLst>
              <p:tags r:id="rId2"/>
            </p:custDataLst>
          </p:nvPr>
        </p:nvSpPr>
        <p:spPr bwMode="auto">
          <a:xfrm>
            <a:off x="295275" y="848916"/>
            <a:ext cx="1664494" cy="922734"/>
          </a:xfrm>
          <a:prstGeom prst="rect">
            <a:avLst/>
          </a:prstGeom>
          <a:blipFill dpi="0" rotWithShape="1">
            <a:blip r:embed="rId7" cstate="print"/>
            <a:srcRect/>
            <a:stretch>
              <a:fillRect/>
            </a:stretch>
          </a:blipFill>
          <a:ln w="9525" algn="ctr">
            <a:noFill/>
            <a:miter lim="800000"/>
            <a:headEnd/>
            <a:tailEnd/>
          </a:ln>
        </p:spPr>
        <p:txBody>
          <a:bodyPr lIns="0" tIns="0" rIns="0" bIns="0"/>
          <a:lstStyle/>
          <a:p>
            <a:pPr eaLnBrk="0" hangingPunct="0"/>
            <a:endParaRPr lang="zh-CN" altLang="zh-CN">
              <a:cs typeface="等线"/>
            </a:endParaRPr>
          </a:p>
        </p:txBody>
      </p:sp>
      <p:graphicFrame>
        <p:nvGraphicFramePr>
          <p:cNvPr id="11268" name="表格 7"/>
          <p:cNvGraphicFramePr>
            <a:graphicFrameLocks noGrp="1"/>
          </p:cNvGraphicFramePr>
          <p:nvPr>
            <p:extLst>
              <p:ext uri="{D42A27DB-BD31-4B8C-83A1-F6EECF244321}">
                <p14:modId xmlns:p14="http://schemas.microsoft.com/office/powerpoint/2010/main" val="1039542148"/>
              </p:ext>
            </p:extLst>
          </p:nvPr>
        </p:nvGraphicFramePr>
        <p:xfrm>
          <a:off x="2210991" y="519113"/>
          <a:ext cx="6515100" cy="2944416"/>
        </p:xfrm>
        <a:graphic>
          <a:graphicData uri="http://schemas.openxmlformats.org/drawingml/2006/table">
            <a:tbl>
              <a:tblPr/>
              <a:tblGrid>
                <a:gridCol w="1621631"/>
                <a:gridCol w="2639615"/>
                <a:gridCol w="2253854"/>
              </a:tblGrid>
              <a:tr h="315516">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500" b="1" i="0" u="none" strike="noStrike" cap="none" normalizeH="0" baseline="0" dirty="0" smtClean="0">
                          <a:ln>
                            <a:noFill/>
                          </a:ln>
                          <a:solidFill>
                            <a:srgbClr val="FFFFFF"/>
                          </a:solidFill>
                          <a:effectLst/>
                          <a:latin typeface="Calibri" pitchFamily="34" charset="0"/>
                          <a:ea typeface="等线"/>
                          <a:cs typeface="等线"/>
                        </a:rPr>
                        <a:t>水循环的类型</a:t>
                      </a:r>
                      <a:endParaRPr kumimoji="0" lang="zh-CN" altLang="en-US" sz="1500" b="1" i="0" u="none" strike="noStrike" cap="none" normalizeH="0" baseline="0" dirty="0" smtClean="0">
                        <a:ln>
                          <a:noFill/>
                        </a:ln>
                        <a:solidFill>
                          <a:srgbClr val="FFFFFF"/>
                        </a:solidFill>
                        <a:effectLst/>
                        <a:latin typeface="Times New Roman" pitchFamily="18" charset="0"/>
                        <a:ea typeface="宋体" charset="-122"/>
                        <a:cs typeface="Arial" charset="0"/>
                      </a:endParaRP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500" b="1" i="0" u="none" strike="noStrike" cap="none" normalizeH="0" baseline="0" smtClean="0">
                          <a:ln>
                            <a:noFill/>
                          </a:ln>
                          <a:solidFill>
                            <a:srgbClr val="FFFFFF"/>
                          </a:solidFill>
                          <a:effectLst/>
                          <a:latin typeface="Calibri" pitchFamily="34" charset="0"/>
                          <a:ea typeface="等线"/>
                          <a:cs typeface="等线"/>
                        </a:rPr>
                        <a:t>水循环的主要环节</a:t>
                      </a:r>
                      <a:endParaRPr kumimoji="0" lang="zh-CN" altLang="en-US" sz="1500" b="1" i="0" u="none" strike="noStrike" cap="none" normalizeH="0" baseline="0" smtClean="0">
                        <a:ln>
                          <a:noFill/>
                        </a:ln>
                        <a:solidFill>
                          <a:srgbClr val="FFFFFF"/>
                        </a:solidFill>
                        <a:effectLst/>
                        <a:latin typeface="Times New Roman" pitchFamily="18" charset="0"/>
                        <a:ea typeface="宋体" charset="-122"/>
                        <a:cs typeface="Arial" charset="0"/>
                      </a:endParaRP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500" b="1" i="0" u="none" strike="noStrike" cap="none" normalizeH="0" baseline="0" smtClean="0">
                          <a:ln>
                            <a:noFill/>
                          </a:ln>
                          <a:solidFill>
                            <a:srgbClr val="FFFFFF"/>
                          </a:solidFill>
                          <a:effectLst/>
                          <a:latin typeface="Calibri" pitchFamily="34" charset="0"/>
                          <a:ea typeface="等线"/>
                          <a:cs typeface="等线"/>
                        </a:rPr>
                        <a:t>主要特点</a:t>
                      </a:r>
                      <a:endParaRPr kumimoji="0" lang="zh-CN" altLang="en-US" sz="1500" b="1" i="0" u="none" strike="noStrike" cap="none" normalizeH="0" baseline="0" smtClean="0">
                        <a:ln>
                          <a:noFill/>
                        </a:ln>
                        <a:solidFill>
                          <a:srgbClr val="FFFFFF"/>
                        </a:solidFill>
                        <a:effectLst/>
                        <a:latin typeface="Times New Roman" pitchFamily="18" charset="0"/>
                        <a:ea typeface="宋体" charset="-122"/>
                        <a:cs typeface="Arial" charset="0"/>
                      </a:endParaRP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945033">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500" b="1" i="0" u="none" strike="noStrike" cap="none" normalizeH="0" baseline="0" smtClean="0">
                          <a:ln>
                            <a:noFill/>
                          </a:ln>
                          <a:solidFill>
                            <a:srgbClr val="FFFFFF"/>
                          </a:solidFill>
                          <a:effectLst/>
                          <a:latin typeface="Calibri" pitchFamily="34" charset="0"/>
                          <a:ea typeface="等线"/>
                          <a:cs typeface="等线"/>
                        </a:rPr>
                        <a:t>海陆间大循环</a:t>
                      </a:r>
                      <a:endParaRPr kumimoji="0" lang="zh-CN" altLang="en-US" sz="1500" b="1" i="0" u="none" strike="noStrike" cap="none" normalizeH="0" baseline="0" smtClean="0">
                        <a:ln>
                          <a:noFill/>
                        </a:ln>
                        <a:solidFill>
                          <a:srgbClr val="FFFFFF"/>
                        </a:solidFill>
                        <a:effectLst/>
                        <a:latin typeface="Times New Roman" pitchFamily="18" charset="0"/>
                        <a:ea typeface="宋体" charset="-122"/>
                        <a:cs typeface="Arial" charset="0"/>
                      </a:endParaRP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500" b="1" i="0" u="none" strike="noStrike" cap="none" normalizeH="0" baseline="0" smtClean="0">
                          <a:ln>
                            <a:noFill/>
                          </a:ln>
                          <a:solidFill>
                            <a:srgbClr val="FFFFFF"/>
                          </a:solidFill>
                          <a:effectLst/>
                          <a:latin typeface="宋体" charset="-122"/>
                          <a:ea typeface="宋体" charset="-122"/>
                          <a:cs typeface="Arial" charset="0"/>
                        </a:rPr>
                        <a:t>蒸发、水汽输送、降水、地表径流、下渗、地下径流</a:t>
                      </a:r>
                      <a:r>
                        <a:rPr kumimoji="0" lang="zh-CN" altLang="en-US" sz="1500" b="0" i="0" u="none" strike="noStrike" cap="none" normalizeH="0" baseline="0" smtClean="0">
                          <a:ln>
                            <a:noFill/>
                          </a:ln>
                          <a:solidFill>
                            <a:srgbClr val="000000"/>
                          </a:solidFill>
                          <a:effectLst/>
                          <a:latin typeface="Calibri" pitchFamily="34" charset="0"/>
                          <a:ea typeface="宋体" charset="-122"/>
                          <a:cs typeface="Arial" charset="0"/>
                        </a:rPr>
                        <a:t> </a:t>
                      </a:r>
                      <a:endParaRPr kumimoji="0" lang="zh-CN" altLang="en-US" sz="15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33F50"/>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500" b="1" i="0" u="none" strike="noStrike" kern="1200" cap="none" normalizeH="0" baseline="0" dirty="0" smtClean="0">
                          <a:ln>
                            <a:noFill/>
                          </a:ln>
                          <a:solidFill>
                            <a:srgbClr val="FFFFFF"/>
                          </a:solidFill>
                          <a:effectLst/>
                          <a:latin typeface="Calibri" pitchFamily="34" charset="0"/>
                          <a:ea typeface="等线"/>
                          <a:cs typeface="等线"/>
                        </a:rPr>
                        <a:t>最重要、范围最广；陆地水得到补充，水资源得以再生</a:t>
                      </a: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629841">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500" b="1" i="0" u="none" strike="noStrike" cap="none" normalizeH="0" baseline="0" smtClean="0">
                          <a:ln>
                            <a:noFill/>
                          </a:ln>
                          <a:solidFill>
                            <a:srgbClr val="FFFFFF"/>
                          </a:solidFill>
                          <a:effectLst/>
                          <a:latin typeface="Calibri" pitchFamily="34" charset="0"/>
                          <a:ea typeface="等线"/>
                          <a:cs typeface="等线"/>
                        </a:rPr>
                        <a:t>海上内循环</a:t>
                      </a:r>
                      <a:endParaRPr kumimoji="0" lang="zh-CN" altLang="en-US" sz="1500" b="1" i="0" u="none" strike="noStrike" cap="none" normalizeH="0" baseline="0" smtClean="0">
                        <a:ln>
                          <a:noFill/>
                        </a:ln>
                        <a:solidFill>
                          <a:srgbClr val="FFFFFF"/>
                        </a:solidFill>
                        <a:effectLst/>
                        <a:latin typeface="Times New Roman" pitchFamily="18" charset="0"/>
                        <a:ea typeface="宋体" charset="-122"/>
                        <a:cs typeface="Arial" charset="0"/>
                      </a:endParaRP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500" b="1" i="0" u="none" strike="noStrike" cap="none" normalizeH="0" baseline="0" smtClean="0">
                          <a:ln>
                            <a:noFill/>
                          </a:ln>
                          <a:solidFill>
                            <a:srgbClr val="FFFFFF"/>
                          </a:solidFill>
                          <a:effectLst/>
                          <a:latin typeface="宋体" charset="-122"/>
                          <a:ea typeface="宋体" charset="-122"/>
                          <a:cs typeface="Arial" charset="0"/>
                        </a:rPr>
                        <a:t>蒸发、降水 </a:t>
                      </a: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33F50"/>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500" b="1" i="0" u="none" strike="noStrike" cap="none" normalizeH="0" baseline="0" dirty="0" smtClean="0">
                          <a:ln>
                            <a:noFill/>
                          </a:ln>
                          <a:solidFill>
                            <a:srgbClr val="FFFFFF"/>
                          </a:solidFill>
                          <a:effectLst/>
                          <a:latin typeface="Calibri" pitchFamily="34" charset="0"/>
                          <a:ea typeface="等线"/>
                          <a:cs typeface="等线"/>
                        </a:rPr>
                        <a:t>参与水量最大</a:t>
                      </a:r>
                      <a:endParaRPr kumimoji="0" lang="en-US" altLang="zh-CN" sz="1500" b="1" i="0" u="none" strike="noStrike" cap="none" normalizeH="0" baseline="0" dirty="0" smtClean="0">
                        <a:ln>
                          <a:noFill/>
                        </a:ln>
                        <a:solidFill>
                          <a:srgbClr val="FFFFFF"/>
                        </a:solidFill>
                        <a:effectLst/>
                        <a:latin typeface="Calibri" pitchFamily="34" charset="0"/>
                        <a:ea typeface="等线"/>
                        <a:cs typeface="等线"/>
                      </a:endParaRPr>
                    </a:p>
                    <a:p>
                      <a:pPr marL="0" marR="0" lvl="0" indent="0" algn="ctr" defTabSz="914400" rtl="0" eaLnBrk="1" fontAlgn="base" latinLnBrk="0" hangingPunct="1">
                        <a:lnSpc>
                          <a:spcPct val="100000"/>
                        </a:lnSpc>
                        <a:spcBef>
                          <a:spcPct val="0"/>
                        </a:spcBef>
                        <a:spcAft>
                          <a:spcPct val="0"/>
                        </a:spcAft>
                        <a:buClrTx/>
                        <a:buSzPct val="100000"/>
                        <a:buFontTx/>
                        <a:buNone/>
                        <a:tabLst/>
                        <a:defRPr/>
                      </a:pPr>
                      <a:r>
                        <a:rPr kumimoji="0" lang="zh-CN" altLang="en-US" sz="1500" b="1" i="0" u="none" strike="noStrike" kern="1200" cap="none" normalizeH="0" baseline="0" dirty="0" smtClean="0">
                          <a:ln>
                            <a:noFill/>
                          </a:ln>
                          <a:solidFill>
                            <a:srgbClr val="FFFFFF"/>
                          </a:solidFill>
                          <a:effectLst/>
                          <a:latin typeface="Calibri" pitchFamily="34" charset="0"/>
                          <a:ea typeface="等线"/>
                          <a:cs typeface="等线"/>
                        </a:rPr>
                        <a:t>对全球热量输送有重要意义</a:t>
                      </a: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31031">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500" b="1" i="0" u="none" strike="noStrike" cap="none" normalizeH="0" baseline="0" dirty="0" smtClean="0">
                          <a:ln>
                            <a:noFill/>
                          </a:ln>
                          <a:solidFill>
                            <a:srgbClr val="FFFFFF"/>
                          </a:solidFill>
                          <a:effectLst/>
                          <a:latin typeface="Calibri" pitchFamily="34" charset="0"/>
                          <a:ea typeface="等线"/>
                          <a:cs typeface="等线"/>
                        </a:rPr>
                        <a:t>陆地内循环</a:t>
                      </a:r>
                      <a:endParaRPr kumimoji="0" lang="zh-CN" altLang="en-US" sz="1500" b="1" i="0" u="none" strike="noStrike" cap="none" normalizeH="0" baseline="0" dirty="0" smtClean="0">
                        <a:ln>
                          <a:noFill/>
                        </a:ln>
                        <a:solidFill>
                          <a:srgbClr val="FFFFFF"/>
                        </a:solidFill>
                        <a:effectLst/>
                        <a:latin typeface="Times New Roman" pitchFamily="18" charset="0"/>
                        <a:ea typeface="宋体" charset="-122"/>
                        <a:cs typeface="Arial" charset="0"/>
                      </a:endParaRP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zh-CN" altLang="en-US" sz="1500" b="1" i="0" u="none" strike="noStrike" cap="none" normalizeH="0" baseline="0" smtClean="0">
                          <a:ln>
                            <a:noFill/>
                          </a:ln>
                          <a:solidFill>
                            <a:srgbClr val="FFFFFF"/>
                          </a:solidFill>
                          <a:effectLst/>
                          <a:latin typeface="等线"/>
                          <a:ea typeface="等线"/>
                          <a:cs typeface="等线"/>
                        </a:rPr>
                        <a:t>蒸发、植物蒸腾、降水</a:t>
                      </a:r>
                      <a:r>
                        <a:rPr kumimoji="0" lang="zh-CN" altLang="en-US" sz="1500" b="1" i="0" u="none" strike="noStrike" cap="none" normalizeH="0" baseline="0" smtClean="0">
                          <a:ln>
                            <a:noFill/>
                          </a:ln>
                          <a:solidFill>
                            <a:srgbClr val="FFFFFF"/>
                          </a:solidFill>
                          <a:effectLst/>
                          <a:latin typeface="Calibri" pitchFamily="34" charset="0"/>
                          <a:ea typeface="宋体" charset="-122"/>
                          <a:cs typeface="Arial" charset="0"/>
                        </a:rPr>
                        <a:t> </a:t>
                      </a:r>
                      <a:endParaRPr kumimoji="0" lang="zh-CN" altLang="en-US" sz="1500" b="1" i="0" u="none" strike="noStrike" cap="none" normalizeH="0" baseline="0" smtClean="0">
                        <a:ln>
                          <a:noFill/>
                        </a:ln>
                        <a:solidFill>
                          <a:srgbClr val="FFFFFF"/>
                        </a:solidFill>
                        <a:effectLst/>
                        <a:latin typeface="等线"/>
                        <a:ea typeface="等线"/>
                        <a:cs typeface="等线"/>
                      </a:endParaRP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33F50"/>
                    </a:solidFill>
                  </a:tcPr>
                </a:tc>
                <a:tc>
                  <a:txBody>
                    <a:bodyPr/>
                    <a:lstStyle/>
                    <a:p>
                      <a:pPr lvl="0" algn="ctr">
                        <a:lnSpc>
                          <a:spcPct val="150000"/>
                        </a:lnSpc>
                      </a:pPr>
                      <a:r>
                        <a:rPr kumimoji="0" lang="zh-CN" altLang="en-US" sz="1500" b="1" i="0" u="none" strike="noStrike" cap="none" normalizeH="0" baseline="0" dirty="0" smtClean="0">
                          <a:ln>
                            <a:noFill/>
                          </a:ln>
                          <a:solidFill>
                            <a:srgbClr val="FFFFFF"/>
                          </a:solidFill>
                          <a:effectLst/>
                          <a:latin typeface="Calibri" pitchFamily="34" charset="0"/>
                          <a:ea typeface="等线"/>
                          <a:cs typeface="等线"/>
                        </a:rPr>
                        <a:t>参与水量最小，</a:t>
                      </a:r>
                      <a:endParaRPr lang="en-US" altLang="zh-CN" sz="1500" kern="100" spc="225" dirty="0" smtClean="0">
                        <a:solidFill>
                          <a:schemeClr val="bg2">
                            <a:lumMod val="10000"/>
                          </a:schemeClr>
                        </a:solidFill>
                        <a:latin typeface="微软雅黑" panose="020B0503020204020204" pitchFamily="34" charset="-122"/>
                      </a:endParaRPr>
                    </a:p>
                    <a:p>
                      <a:pPr lvl="0" algn="ctr">
                        <a:lnSpc>
                          <a:spcPct val="150000"/>
                        </a:lnSpc>
                      </a:pPr>
                      <a:r>
                        <a:rPr kumimoji="0" lang="zh-CN" altLang="en-US" sz="1500" b="1" i="0" u="none" strike="noStrike" kern="1200" cap="none" normalizeH="0" baseline="0" dirty="0" smtClean="0">
                          <a:ln>
                            <a:noFill/>
                          </a:ln>
                          <a:solidFill>
                            <a:srgbClr val="FFFFFF"/>
                          </a:solidFill>
                          <a:effectLst/>
                          <a:latin typeface="Calibri" pitchFamily="34" charset="0"/>
                          <a:ea typeface="等线"/>
                          <a:cs typeface="等线"/>
                        </a:rPr>
                        <a:t>对干旱地区非常重要</a:t>
                      </a:r>
                    </a:p>
                    <a:p>
                      <a:pPr marL="0" marR="0" lvl="0" indent="0" algn="ctr" defTabSz="914400" rtl="0" eaLnBrk="1" fontAlgn="base" latinLnBrk="0" hangingPunct="1">
                        <a:lnSpc>
                          <a:spcPct val="100000"/>
                        </a:lnSpc>
                        <a:spcBef>
                          <a:spcPct val="0"/>
                        </a:spcBef>
                        <a:spcAft>
                          <a:spcPct val="0"/>
                        </a:spcAft>
                        <a:buClrTx/>
                        <a:buSzPct val="100000"/>
                        <a:buFontTx/>
                        <a:buNone/>
                        <a:tabLst/>
                      </a:pPr>
                      <a:endParaRPr kumimoji="0" lang="zh-CN" altLang="en-US" sz="1500" b="1" i="0" u="none" strike="noStrike" cap="none" normalizeH="0" baseline="0" dirty="0" smtClean="0">
                        <a:ln>
                          <a:noFill/>
                        </a:ln>
                        <a:solidFill>
                          <a:srgbClr val="FFFFFF"/>
                        </a:solidFill>
                        <a:effectLst/>
                        <a:latin typeface="Times New Roman" pitchFamily="18" charset="0"/>
                        <a:ea typeface="宋体" charset="-122"/>
                        <a:cs typeface="Arial" charset="0"/>
                      </a:endParaRPr>
                    </a:p>
                  </a:txBody>
                  <a:tcPr marL="43385" marR="433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11290" name="object 7"/>
          <p:cNvSpPr>
            <a:spLocks noChangeArrowheads="1"/>
          </p:cNvSpPr>
          <p:nvPr>
            <p:custDataLst>
              <p:tags r:id="rId3"/>
            </p:custDataLst>
          </p:nvPr>
        </p:nvSpPr>
        <p:spPr bwMode="auto">
          <a:xfrm>
            <a:off x="538163" y="2543175"/>
            <a:ext cx="1179910" cy="581025"/>
          </a:xfrm>
          <a:prstGeom prst="rect">
            <a:avLst/>
          </a:prstGeom>
          <a:blipFill dpi="0" rotWithShape="1">
            <a:blip r:embed="rId8" cstate="print"/>
            <a:srcRect/>
            <a:stretch>
              <a:fillRect/>
            </a:stretch>
          </a:blipFill>
          <a:ln w="9525" algn="ctr">
            <a:noFill/>
            <a:miter lim="800000"/>
            <a:headEnd/>
            <a:tailEnd/>
          </a:ln>
        </p:spPr>
        <p:txBody>
          <a:bodyPr lIns="0" tIns="0" rIns="0" bIns="0"/>
          <a:lstStyle/>
          <a:p>
            <a:pPr eaLnBrk="0" hangingPunct="0"/>
            <a:endParaRPr lang="zh-CN" altLang="zh-CN">
              <a:cs typeface="等线"/>
            </a:endParaRPr>
          </a:p>
        </p:txBody>
      </p:sp>
      <p:sp>
        <p:nvSpPr>
          <p:cNvPr id="11291" name="object 5"/>
          <p:cNvSpPr>
            <a:spLocks noChangeArrowheads="1"/>
          </p:cNvSpPr>
          <p:nvPr>
            <p:custDataLst>
              <p:tags r:id="rId4"/>
            </p:custDataLst>
          </p:nvPr>
        </p:nvSpPr>
        <p:spPr bwMode="auto">
          <a:xfrm>
            <a:off x="372667" y="1888331"/>
            <a:ext cx="1345406" cy="538163"/>
          </a:xfrm>
          <a:prstGeom prst="rect">
            <a:avLst/>
          </a:prstGeom>
          <a:blipFill dpi="0" rotWithShape="1">
            <a:blip r:embed="rId9" cstate="print"/>
            <a:srcRect/>
            <a:stretch>
              <a:fillRect/>
            </a:stretch>
          </a:blipFill>
          <a:ln w="9525" algn="ctr">
            <a:noFill/>
            <a:miter lim="800000"/>
            <a:headEnd/>
            <a:tailEnd/>
          </a:ln>
        </p:spPr>
        <p:txBody>
          <a:bodyPr lIns="0" tIns="0" rIns="0" bIns="0"/>
          <a:lstStyle/>
          <a:p>
            <a:pPr eaLnBrk="0" hangingPunct="0"/>
            <a:endParaRPr lang="zh-CN" altLang="zh-CN">
              <a:cs typeface="等线"/>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77684"/>
            <a:ext cx="8229601" cy="857250"/>
          </a:xfrm>
        </p:spPr>
        <p:txBody>
          <a:bodyPr/>
          <a:lstStyle/>
          <a:p>
            <a:r>
              <a:rPr lang="zh-CN" altLang="en-US" smtClean="0"/>
              <a:t>四</a:t>
            </a:r>
            <a:r>
              <a:rPr lang="en-US" altLang="zh-CN" smtClean="0"/>
              <a:t>.</a:t>
            </a:r>
            <a:r>
              <a:rPr lang="zh-CN" altLang="en-US" smtClean="0"/>
              <a:t>分析水体更新速度快慢</a:t>
            </a:r>
            <a:endParaRPr lang="zh-CN" altLang="en-US"/>
          </a:p>
        </p:txBody>
      </p:sp>
    </p:spTree>
    <p:extLst>
      <p:ext uri="{BB962C8B-B14F-4D97-AF65-F5344CB8AC3E}">
        <p14:creationId xmlns:p14="http://schemas.microsoft.com/office/powerpoint/2010/main" val="110556675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l="4756" t="35553"/>
          <a:stretch>
            <a:fillRect/>
          </a:stretch>
        </p:blipFill>
        <p:spPr>
          <a:xfrm>
            <a:off x="1817695" y="411512"/>
            <a:ext cx="6053571" cy="4556287"/>
          </a:xfrm>
          <a:prstGeom prst="rect">
            <a:avLst/>
          </a:prstGeom>
        </p:spPr>
      </p:pic>
      <p:pic>
        <p:nvPicPr>
          <p:cNvPr id="12" name="图片 11">
            <a:hlinkClick r:id="" action="ppaction://hlinkshowjump?jump=firstslid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5133" y="4290946"/>
            <a:ext cx="524760" cy="524366"/>
          </a:xfrm>
          <a:prstGeom prst="rect">
            <a:avLst/>
          </a:prstGeom>
        </p:spPr>
      </p:pic>
      <p:sp>
        <p:nvSpPr>
          <p:cNvPr id="13" name="TextBox 12"/>
          <p:cNvSpPr txBox="1"/>
          <p:nvPr/>
        </p:nvSpPr>
        <p:spPr>
          <a:xfrm>
            <a:off x="1979715" y="4"/>
            <a:ext cx="5267744" cy="403952"/>
          </a:xfrm>
          <a:prstGeom prst="rect">
            <a:avLst/>
          </a:prstGeom>
          <a:noFill/>
        </p:spPr>
        <p:txBody>
          <a:bodyPr wrap="square" lIns="34284" tIns="17143" rIns="34284" bIns="17143" rtlCol="0">
            <a:spAutoFit/>
          </a:bodyPr>
          <a:lstStyle/>
          <a:p>
            <a:pPr algn="ctr" defTabSz="685098"/>
            <a:r>
              <a:rPr lang="zh-CN" altLang="en-US" sz="2400" dirty="0">
                <a:solidFill>
                  <a:srgbClr val="FF0000"/>
                </a:solidFill>
                <a:latin typeface="黑体" pitchFamily="49" charset="-122"/>
                <a:ea typeface="黑体" pitchFamily="49" charset="-122"/>
              </a:rPr>
              <a:t>水体更新速度快慢的原因分析</a:t>
            </a:r>
          </a:p>
        </p:txBody>
      </p:sp>
    </p:spTree>
    <p:extLst>
      <p:ext uri="{BB962C8B-B14F-4D97-AF65-F5344CB8AC3E}">
        <p14:creationId xmlns:p14="http://schemas.microsoft.com/office/powerpoint/2010/main" val="112464236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1820" y="357504"/>
            <a:ext cx="6048072" cy="4536504"/>
          </a:xfrm>
          <a:prstGeom prst="rect">
            <a:avLst/>
          </a:prstGeom>
        </p:spPr>
      </p:pic>
      <p:sp>
        <p:nvSpPr>
          <p:cNvPr id="12" name="TextBox 11"/>
          <p:cNvSpPr txBox="1"/>
          <p:nvPr/>
        </p:nvSpPr>
        <p:spPr>
          <a:xfrm>
            <a:off x="1925707" y="0"/>
            <a:ext cx="5267744" cy="357798"/>
          </a:xfrm>
          <a:prstGeom prst="rect">
            <a:avLst/>
          </a:prstGeom>
          <a:noFill/>
        </p:spPr>
        <p:txBody>
          <a:bodyPr wrap="square" lIns="34281" tIns="17141" rIns="34281" bIns="17141" rtlCol="0">
            <a:spAutoFit/>
          </a:bodyPr>
          <a:lstStyle/>
          <a:p>
            <a:pPr algn="ctr"/>
            <a:r>
              <a:rPr lang="zh-CN" altLang="en-US" sz="2100" dirty="0">
                <a:solidFill>
                  <a:srgbClr val="FF0000"/>
                </a:solidFill>
                <a:latin typeface="黑体" pitchFamily="49" charset="-122"/>
                <a:ea typeface="黑体" pitchFamily="49" charset="-122"/>
              </a:rPr>
              <a:t>湿地的形成原因分析</a:t>
            </a:r>
          </a:p>
        </p:txBody>
      </p:sp>
      <p:sp>
        <p:nvSpPr>
          <p:cNvPr id="13" name="矩形 12"/>
          <p:cNvSpPr/>
          <p:nvPr/>
        </p:nvSpPr>
        <p:spPr>
          <a:xfrm>
            <a:off x="467545" y="1707657"/>
            <a:ext cx="2192366" cy="2112109"/>
          </a:xfrm>
          <a:prstGeom prst="rect">
            <a:avLst/>
          </a:prstGeom>
        </p:spPr>
        <p:txBody>
          <a:bodyPr wrap="square" lIns="34281" tIns="17141" rIns="34281" bIns="17141">
            <a:spAutoFit/>
          </a:bodyPr>
          <a:lstStyle/>
          <a:p>
            <a:r>
              <a:rPr lang="zh-CN" altLang="en-US" sz="2700" b="1" dirty="0">
                <a:solidFill>
                  <a:schemeClr val="accent1"/>
                </a:solidFill>
                <a:latin typeface="楷体" pitchFamily="49" charset="-122"/>
                <a:ea typeface="楷体" pitchFamily="49" charset="-122"/>
              </a:rPr>
              <a:t>从水量收入和支出角度考虑</a:t>
            </a:r>
            <a:r>
              <a:rPr lang="zh-CN" altLang="en-US" sz="2700" b="1" dirty="0" smtClean="0">
                <a:solidFill>
                  <a:schemeClr val="accent1"/>
                </a:solidFill>
                <a:latin typeface="楷体" pitchFamily="49" charset="-122"/>
                <a:ea typeface="楷体" pitchFamily="49" charset="-122"/>
              </a:rPr>
              <a:t>。</a:t>
            </a:r>
            <a:endParaRPr lang="en-US" altLang="zh-CN" sz="2700" b="1" dirty="0" smtClean="0">
              <a:solidFill>
                <a:schemeClr val="accent1"/>
              </a:solidFill>
              <a:latin typeface="楷体" pitchFamily="49" charset="-122"/>
              <a:ea typeface="楷体" pitchFamily="49" charset="-122"/>
            </a:endParaRPr>
          </a:p>
          <a:p>
            <a:r>
              <a:rPr lang="zh-CN" altLang="en-US" sz="2700" b="1" dirty="0">
                <a:solidFill>
                  <a:schemeClr val="accent1"/>
                </a:solidFill>
                <a:latin typeface="楷体" pitchFamily="49" charset="-122"/>
                <a:ea typeface="楷体" pitchFamily="49" charset="-122"/>
              </a:rPr>
              <a:t>水量收入</a:t>
            </a:r>
            <a:r>
              <a:rPr lang="en-US" altLang="zh-CN" sz="2700" b="1" dirty="0">
                <a:solidFill>
                  <a:schemeClr val="accent1"/>
                </a:solidFill>
                <a:latin typeface="楷体" pitchFamily="49" charset="-122"/>
                <a:ea typeface="楷体" pitchFamily="49" charset="-122"/>
              </a:rPr>
              <a:t>&gt;</a:t>
            </a:r>
            <a:r>
              <a:rPr lang="zh-CN" altLang="en-US" sz="2700" b="1" dirty="0">
                <a:solidFill>
                  <a:schemeClr val="accent1"/>
                </a:solidFill>
                <a:latin typeface="楷体" pitchFamily="49" charset="-122"/>
                <a:ea typeface="楷体" pitchFamily="49" charset="-122"/>
              </a:rPr>
              <a:t>支出 </a:t>
            </a:r>
            <a:r>
              <a:rPr lang="zh-CN" altLang="en-US" sz="2700" b="1" dirty="0" smtClean="0">
                <a:solidFill>
                  <a:schemeClr val="accent1"/>
                </a:solidFill>
                <a:latin typeface="+mj-ea"/>
                <a:ea typeface="+mj-ea"/>
              </a:rPr>
              <a:t>→ </a:t>
            </a:r>
            <a:r>
              <a:rPr lang="zh-CN" altLang="en-US" sz="2700" b="1" dirty="0" smtClean="0">
                <a:solidFill>
                  <a:schemeClr val="accent1"/>
                </a:solidFill>
                <a:latin typeface="楷体" pitchFamily="49" charset="-122"/>
                <a:ea typeface="楷体" pitchFamily="49" charset="-122"/>
              </a:rPr>
              <a:t>湿地</a:t>
            </a:r>
            <a:r>
              <a:rPr lang="zh-CN" altLang="en-US" sz="2700" b="1" dirty="0">
                <a:solidFill>
                  <a:schemeClr val="accent1"/>
                </a:solidFill>
                <a:latin typeface="楷体" pitchFamily="49" charset="-122"/>
                <a:ea typeface="楷体" pitchFamily="49" charset="-122"/>
              </a:rPr>
              <a:t>形成</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71754" y="141481"/>
            <a:ext cx="8343324" cy="715581"/>
          </a:xfrm>
          <a:prstGeom prst="rect">
            <a:avLst/>
          </a:prstGeom>
          <a:noFill/>
        </p:spPr>
        <p:txBody>
          <a:bodyPr wrap="square" lIns="68580" tIns="34290" rIns="68580" bIns="34290" rtlCol="0">
            <a:spAutoFit/>
          </a:bodyPr>
          <a:lstStyle/>
          <a:p>
            <a:r>
              <a:rPr lang="zh-CN" altLang="en-US" sz="2100" dirty="0" smtClean="0"/>
              <a:t>        </a:t>
            </a:r>
            <a:r>
              <a:rPr lang="zh-CN" altLang="en-US" sz="2100" dirty="0" smtClean="0">
                <a:latin typeface="楷体" pitchFamily="49" charset="-122"/>
                <a:ea typeface="楷体" pitchFamily="49" charset="-122"/>
              </a:rPr>
              <a:t>贝加尔湖</a:t>
            </a:r>
            <a:r>
              <a:rPr lang="en-US" altLang="zh-CN" sz="2100" dirty="0" smtClean="0">
                <a:latin typeface="楷体" pitchFamily="49" charset="-122"/>
                <a:ea typeface="楷体" pitchFamily="49" charset="-122"/>
              </a:rPr>
              <a:t>(</a:t>
            </a:r>
            <a:r>
              <a:rPr lang="zh-CN" altLang="en-US" sz="2100" dirty="0" smtClean="0">
                <a:latin typeface="楷体" pitchFamily="49" charset="-122"/>
                <a:ea typeface="楷体" pitchFamily="49" charset="-122"/>
              </a:rPr>
              <a:t>图示</a:t>
            </a:r>
            <a:r>
              <a:rPr lang="en-US" altLang="zh-CN" sz="2100" dirty="0" smtClean="0">
                <a:latin typeface="楷体" pitchFamily="49" charset="-122"/>
                <a:ea typeface="楷体" pitchFamily="49" charset="-122"/>
              </a:rPr>
              <a:t>)</a:t>
            </a:r>
            <a:r>
              <a:rPr lang="zh-CN" altLang="en-US" sz="2100" dirty="0" smtClean="0">
                <a:latin typeface="楷体" pitchFamily="49" charset="-122"/>
                <a:ea typeface="楷体" pitchFamily="49" charset="-122"/>
              </a:rPr>
              <a:t>是世界上最深的湖泊，监测表明湖水深度还在加大。贝加尔湖湖底沉积物巨厚，可达</a:t>
            </a:r>
            <a:r>
              <a:rPr lang="en-US" altLang="zh-CN" sz="2100" dirty="0" smtClean="0">
                <a:latin typeface="楷体" pitchFamily="49" charset="-122"/>
                <a:ea typeface="楷体" pitchFamily="49" charset="-122"/>
              </a:rPr>
              <a:t>8 </a:t>
            </a:r>
            <a:r>
              <a:rPr lang="zh-CN" altLang="en-US" sz="2100" dirty="0" smtClean="0">
                <a:latin typeface="楷体" pitchFamily="49" charset="-122"/>
                <a:ea typeface="楷体" pitchFamily="49" charset="-122"/>
              </a:rPr>
              <a:t>千米。</a:t>
            </a:r>
            <a:endParaRPr lang="zh-CN" altLang="en-US" sz="2100" dirty="0">
              <a:latin typeface="楷体" pitchFamily="49" charset="-122"/>
              <a:ea typeface="楷体" pitchFamily="49" charset="-122"/>
            </a:endParaRPr>
          </a:p>
        </p:txBody>
      </p:sp>
      <p:pic>
        <p:nvPicPr>
          <p:cNvPr id="2050" name="Picture 2" descr="http://5b0988e595225.cdn.sohucs.com/images/20180918/dda6631556184bbca9320569b714a7be.jpeg"/>
          <p:cNvPicPr>
            <a:picLocks noChangeAspect="1" noChangeArrowheads="1"/>
          </p:cNvPicPr>
          <p:nvPr/>
        </p:nvPicPr>
        <p:blipFill>
          <a:blip r:embed="rId2" cstate="print"/>
          <a:stretch>
            <a:fillRect/>
          </a:stretch>
        </p:blipFill>
        <p:spPr bwMode="auto">
          <a:xfrm>
            <a:off x="4514854" y="1005577"/>
            <a:ext cx="4057370" cy="3860494"/>
          </a:xfrm>
          <a:prstGeom prst="rect">
            <a:avLst/>
          </a:prstGeom>
          <a:noFill/>
        </p:spPr>
      </p:pic>
      <p:sp>
        <p:nvSpPr>
          <p:cNvPr id="6" name="TextBox 5"/>
          <p:cNvSpPr txBox="1"/>
          <p:nvPr/>
        </p:nvSpPr>
        <p:spPr>
          <a:xfrm>
            <a:off x="343192" y="1059582"/>
            <a:ext cx="4171662" cy="1685077"/>
          </a:xfrm>
          <a:prstGeom prst="rect">
            <a:avLst/>
          </a:prstGeom>
          <a:noFill/>
        </p:spPr>
        <p:txBody>
          <a:bodyPr wrap="square" lIns="68580" tIns="34290" rIns="68580" bIns="34290" rtlCol="0">
            <a:spAutoFit/>
          </a:bodyPr>
          <a:lstStyle/>
          <a:p>
            <a:r>
              <a:rPr lang="en-US" altLang="zh-CN" sz="2100" dirty="0" smtClean="0"/>
              <a:t>8.</a:t>
            </a:r>
            <a:r>
              <a:rPr lang="zh-CN" altLang="en-US" sz="2100" dirty="0" smtClean="0"/>
              <a:t>贝加尔湖湖水更新缓慢的主要原因是</a:t>
            </a:r>
          </a:p>
          <a:p>
            <a:r>
              <a:rPr lang="en-US" altLang="zh-CN" sz="2100" dirty="0" smtClean="0"/>
              <a:t>  A.</a:t>
            </a:r>
            <a:r>
              <a:rPr lang="zh-CN" altLang="en-US" sz="2100" dirty="0" smtClean="0"/>
              <a:t>湖面蒸发弱   </a:t>
            </a:r>
            <a:r>
              <a:rPr lang="en-US" altLang="zh-CN" sz="2100" dirty="0" smtClean="0"/>
              <a:t>B.</a:t>
            </a:r>
            <a:r>
              <a:rPr lang="zh-CN" altLang="en-US" sz="2100" dirty="0" smtClean="0"/>
              <a:t>湖泊面积大</a:t>
            </a:r>
          </a:p>
          <a:p>
            <a:r>
              <a:rPr lang="en-US" altLang="zh-CN" sz="2100" dirty="0" smtClean="0"/>
              <a:t>  C.</a:t>
            </a:r>
            <a:r>
              <a:rPr lang="zh-CN" altLang="en-US" sz="2100" dirty="0" smtClean="0"/>
              <a:t>湖水盐度低   </a:t>
            </a:r>
            <a:r>
              <a:rPr lang="en-US" altLang="zh-CN" sz="2100" dirty="0" smtClean="0"/>
              <a:t>D.</a:t>
            </a:r>
            <a:r>
              <a:rPr lang="zh-CN" altLang="en-US" sz="2100" dirty="0" smtClean="0"/>
              <a:t>湖水深度大</a:t>
            </a:r>
          </a:p>
          <a:p>
            <a:endParaRPr lang="zh-CN" altLang="en-US" sz="2100" dirty="0"/>
          </a:p>
        </p:txBody>
      </p:sp>
      <p:sp>
        <p:nvSpPr>
          <p:cNvPr id="8" name="TextBox 7"/>
          <p:cNvSpPr txBox="1"/>
          <p:nvPr/>
        </p:nvSpPr>
        <p:spPr>
          <a:xfrm>
            <a:off x="1169622" y="1329612"/>
            <a:ext cx="457169" cy="530915"/>
          </a:xfrm>
          <a:prstGeom prst="rect">
            <a:avLst/>
          </a:prstGeom>
          <a:noFill/>
        </p:spPr>
        <p:txBody>
          <a:bodyPr wrap="square" lIns="68580" tIns="34290" rIns="68580" bIns="34290" rtlCol="0">
            <a:spAutoFit/>
          </a:bodyPr>
          <a:lstStyle/>
          <a:p>
            <a:r>
              <a:rPr lang="en-US" altLang="zh-CN" sz="3000" b="1" dirty="0" smtClean="0">
                <a:solidFill>
                  <a:srgbClr val="FF0000"/>
                </a:solidFill>
              </a:rPr>
              <a:t>D</a:t>
            </a:r>
            <a:endParaRPr lang="zh-CN" altLang="en-US" sz="3000"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3508" y="0"/>
            <a:ext cx="8478942" cy="1038746"/>
          </a:xfrm>
          <a:prstGeom prst="rect">
            <a:avLst/>
          </a:prstGeom>
          <a:noFill/>
        </p:spPr>
        <p:txBody>
          <a:bodyPr wrap="square" lIns="68580" tIns="34290" rIns="68580" bIns="34290" rtlCol="0">
            <a:spAutoFit/>
          </a:bodyPr>
          <a:lstStyle/>
          <a:p>
            <a:r>
              <a:rPr lang="en-US" altLang="zh-CN" sz="2100" dirty="0" smtClean="0">
                <a:latin typeface="楷体" pitchFamily="49" charset="-122"/>
                <a:ea typeface="楷体" pitchFamily="49" charset="-122"/>
              </a:rPr>
              <a:t>    </a:t>
            </a:r>
            <a:r>
              <a:rPr lang="zh-CN" altLang="zh-CN" sz="2100" dirty="0" smtClean="0">
                <a:latin typeface="楷体" pitchFamily="49" charset="-122"/>
                <a:ea typeface="楷体" pitchFamily="49" charset="-122"/>
              </a:rPr>
              <a:t>乌</a:t>
            </a:r>
            <a:r>
              <a:rPr lang="zh-CN" altLang="zh-CN" sz="2100" dirty="0">
                <a:latin typeface="楷体" pitchFamily="49" charset="-122"/>
                <a:ea typeface="楷体" pitchFamily="49" charset="-122"/>
              </a:rPr>
              <a:t>裕尔河原为嫩江的支流。受嫩江西移、泥沙沉积等影响，乌裕尔河下游排水受阻，成为内流河。河水泛滥，最终形成面积相对稳定的扎龙湿地（如图）。扎龙湿地面积广大，积水较浅</a:t>
            </a:r>
            <a:r>
              <a:rPr lang="zh-CN" altLang="zh-CN" sz="2100" dirty="0" smtClean="0">
                <a:latin typeface="楷体" pitchFamily="49" charset="-122"/>
                <a:ea typeface="楷体" pitchFamily="49" charset="-122"/>
              </a:rPr>
              <a:t>。</a:t>
            </a:r>
            <a:endParaRPr lang="zh-CN" altLang="en-US" sz="2100" dirty="0">
              <a:latin typeface="楷体" pitchFamily="49" charset="-122"/>
              <a:ea typeface="楷体" pitchFamily="49" charset="-12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383161" y="1958557"/>
            <a:ext cx="4498857" cy="3184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50461" y="1038747"/>
            <a:ext cx="8383449" cy="715581"/>
          </a:xfrm>
          <a:prstGeom prst="rect">
            <a:avLst/>
          </a:prstGeom>
          <a:noFill/>
        </p:spPr>
        <p:txBody>
          <a:bodyPr wrap="square" lIns="68580" tIns="34290" rIns="68580" bIns="34290" rtlCol="0">
            <a:spAutoFit/>
          </a:bodyPr>
          <a:lstStyle/>
          <a:p>
            <a:r>
              <a:rPr lang="zh-CN" altLang="zh-CN" sz="2100" dirty="0"/>
              <a:t>（</a:t>
            </a:r>
            <a:r>
              <a:rPr lang="en-US" altLang="zh-CN" sz="2100" dirty="0"/>
              <a:t>1</a:t>
            </a:r>
            <a:r>
              <a:rPr lang="zh-CN" altLang="zh-CN" sz="2100" dirty="0"/>
              <a:t>）河流排水受阻常形成堰塞湖，乌裕尔河排水受阻却形成沼泽湿地。据此推测扎龙湿地的地貌、气候特点</a:t>
            </a:r>
            <a:r>
              <a:rPr lang="zh-CN" altLang="zh-CN" sz="2100" dirty="0" smtClean="0"/>
              <a:t>。</a:t>
            </a:r>
            <a:r>
              <a:rPr lang="zh-CN" altLang="en-US" sz="2100" dirty="0" smtClean="0"/>
              <a:t>（</a:t>
            </a:r>
            <a:r>
              <a:rPr lang="en-US" altLang="zh-CN" sz="2100" dirty="0" smtClean="0"/>
              <a:t>6</a:t>
            </a:r>
            <a:r>
              <a:rPr lang="zh-CN" altLang="en-US" sz="2100" dirty="0" smtClean="0"/>
              <a:t>分）</a:t>
            </a:r>
            <a:endParaRPr lang="zh-CN" altLang="en-US" sz="2100" dirty="0"/>
          </a:p>
        </p:txBody>
      </p:sp>
      <p:sp>
        <p:nvSpPr>
          <p:cNvPr id="6" name="TextBox 5"/>
          <p:cNvSpPr txBox="1"/>
          <p:nvPr/>
        </p:nvSpPr>
        <p:spPr>
          <a:xfrm>
            <a:off x="272504" y="1958558"/>
            <a:ext cx="3727473" cy="392415"/>
          </a:xfrm>
          <a:prstGeom prst="rect">
            <a:avLst/>
          </a:prstGeom>
          <a:noFill/>
        </p:spPr>
        <p:txBody>
          <a:bodyPr wrap="square" lIns="68580" tIns="34290" rIns="68580" bIns="34290" rtlCol="0">
            <a:spAutoFit/>
          </a:bodyPr>
          <a:lstStyle/>
          <a:p>
            <a:r>
              <a:rPr lang="zh-CN" altLang="en-US" sz="2100" dirty="0" smtClean="0"/>
              <a:t>地</a:t>
            </a:r>
            <a:r>
              <a:rPr lang="zh-CN" altLang="zh-CN" sz="2100" dirty="0" smtClean="0"/>
              <a:t>貌</a:t>
            </a:r>
            <a:r>
              <a:rPr lang="zh-CN" altLang="zh-CN" sz="2100" dirty="0"/>
              <a:t>特点：地势平坦、开阔</a:t>
            </a:r>
            <a:r>
              <a:rPr lang="zh-CN" altLang="zh-CN" sz="2100" dirty="0" smtClean="0"/>
              <a:t>。</a:t>
            </a:r>
            <a:endParaRPr lang="en-US" altLang="zh-CN" sz="2100" dirty="0" smtClean="0"/>
          </a:p>
        </p:txBody>
      </p:sp>
      <p:sp>
        <p:nvSpPr>
          <p:cNvPr id="8" name="TextBox 7"/>
          <p:cNvSpPr txBox="1"/>
          <p:nvPr/>
        </p:nvSpPr>
        <p:spPr>
          <a:xfrm>
            <a:off x="266762" y="2491027"/>
            <a:ext cx="3727473" cy="715581"/>
          </a:xfrm>
          <a:prstGeom prst="rect">
            <a:avLst/>
          </a:prstGeom>
          <a:noFill/>
        </p:spPr>
        <p:txBody>
          <a:bodyPr wrap="square" lIns="68580" tIns="34290" rIns="68580" bIns="34290" rtlCol="0">
            <a:spAutoFit/>
          </a:bodyPr>
          <a:lstStyle/>
          <a:p>
            <a:r>
              <a:rPr lang="zh-CN" altLang="zh-CN" sz="2100" dirty="0" smtClean="0"/>
              <a:t>气候</a:t>
            </a:r>
            <a:r>
              <a:rPr lang="zh-CN" altLang="zh-CN" sz="2100" dirty="0"/>
              <a:t>特点：气候干旱，蒸发量大</a:t>
            </a:r>
            <a:r>
              <a:rPr lang="zh-CN" altLang="zh-CN" sz="2100" dirty="0" smtClean="0"/>
              <a:t>。</a:t>
            </a:r>
            <a:endParaRPr lang="zh-CN" altLang="en-US" sz="2100" dirty="0"/>
          </a:p>
        </p:txBody>
      </p:sp>
    </p:spTree>
    <p:extLst>
      <p:ext uri="{BB962C8B-B14F-4D97-AF65-F5344CB8AC3E}">
        <p14:creationId xmlns:p14="http://schemas.microsoft.com/office/powerpoint/2010/main" val="36066544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3508" y="0"/>
            <a:ext cx="8478942" cy="1038746"/>
          </a:xfrm>
          <a:prstGeom prst="rect">
            <a:avLst/>
          </a:prstGeom>
          <a:noFill/>
        </p:spPr>
        <p:txBody>
          <a:bodyPr wrap="square" lIns="68580" tIns="34290" rIns="68580" bIns="34290" rtlCol="0">
            <a:spAutoFit/>
          </a:bodyPr>
          <a:lstStyle/>
          <a:p>
            <a:r>
              <a:rPr lang="en-US" altLang="zh-CN" sz="2100" dirty="0" smtClean="0">
                <a:latin typeface="楷体" pitchFamily="49" charset="-122"/>
                <a:ea typeface="楷体" pitchFamily="49" charset="-122"/>
              </a:rPr>
              <a:t>    </a:t>
            </a:r>
            <a:r>
              <a:rPr lang="zh-CN" altLang="zh-CN" sz="2100" dirty="0" smtClean="0">
                <a:latin typeface="楷体" pitchFamily="49" charset="-122"/>
                <a:ea typeface="楷体" pitchFamily="49" charset="-122"/>
              </a:rPr>
              <a:t>乌</a:t>
            </a:r>
            <a:r>
              <a:rPr lang="zh-CN" altLang="zh-CN" sz="2100" dirty="0">
                <a:latin typeface="楷体" pitchFamily="49" charset="-122"/>
                <a:ea typeface="楷体" pitchFamily="49" charset="-122"/>
              </a:rPr>
              <a:t>裕尔河原为嫩江的支流。受嫩江西移、泥沙沉积等影响，乌裕尔河下游排水受阻，成为内流河。河水泛滥，最终形成面积相对稳定的扎龙湿地（如图）。扎龙湿地面积广大，积水较浅</a:t>
            </a:r>
            <a:r>
              <a:rPr lang="zh-CN" altLang="zh-CN" sz="2100" dirty="0" smtClean="0">
                <a:latin typeface="楷体" pitchFamily="49" charset="-122"/>
                <a:ea typeface="楷体" pitchFamily="49" charset="-122"/>
              </a:rPr>
              <a:t>。</a:t>
            </a:r>
            <a:endParaRPr lang="zh-CN" altLang="en-US" sz="2100" dirty="0">
              <a:latin typeface="楷体" pitchFamily="49" charset="-122"/>
              <a:ea typeface="楷体" pitchFamily="49" charset="-12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383161" y="1958557"/>
            <a:ext cx="4498857" cy="3184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50461" y="1038747"/>
            <a:ext cx="8383449" cy="715581"/>
          </a:xfrm>
          <a:prstGeom prst="rect">
            <a:avLst/>
          </a:prstGeom>
          <a:noFill/>
        </p:spPr>
        <p:txBody>
          <a:bodyPr wrap="square" lIns="68580" tIns="34290" rIns="68580" bIns="34290" rtlCol="0">
            <a:spAutoFit/>
          </a:bodyPr>
          <a:lstStyle/>
          <a:p>
            <a:r>
              <a:rPr lang="zh-CN" altLang="zh-CN" sz="2100" dirty="0" smtClean="0"/>
              <a:t>（</a:t>
            </a:r>
            <a:r>
              <a:rPr lang="en-US" altLang="zh-CN" sz="2100" dirty="0" smtClean="0"/>
              <a:t>2</a:t>
            </a:r>
            <a:r>
              <a:rPr lang="zh-CN" altLang="zh-CN" sz="2100" dirty="0" smtClean="0"/>
              <a:t>）</a:t>
            </a:r>
            <a:r>
              <a:rPr lang="zh-CN" altLang="zh-CN" sz="2100" dirty="0"/>
              <a:t>分析从乌裕尔河成为内流河至扎龙湿地面积稳定，乌裕尔河流域降水量、蒸发量数量关系的变化</a:t>
            </a:r>
            <a:r>
              <a:rPr lang="zh-CN" altLang="zh-CN" sz="2100" dirty="0" smtClean="0"/>
              <a:t>。</a:t>
            </a:r>
            <a:r>
              <a:rPr lang="zh-CN" altLang="en-US" sz="2100" dirty="0" smtClean="0"/>
              <a:t>（</a:t>
            </a:r>
            <a:r>
              <a:rPr lang="en-US" altLang="zh-CN" sz="2100" dirty="0" smtClean="0"/>
              <a:t>6</a:t>
            </a:r>
            <a:r>
              <a:rPr lang="zh-CN" altLang="en-US" sz="2100" dirty="0"/>
              <a:t>分</a:t>
            </a:r>
            <a:r>
              <a:rPr lang="zh-CN" altLang="en-US" sz="2100" dirty="0" smtClean="0"/>
              <a:t>）</a:t>
            </a:r>
            <a:endParaRPr lang="zh-CN" altLang="en-US" sz="2100" dirty="0"/>
          </a:p>
        </p:txBody>
      </p:sp>
      <p:sp>
        <p:nvSpPr>
          <p:cNvPr id="6" name="TextBox 5"/>
          <p:cNvSpPr txBox="1"/>
          <p:nvPr/>
        </p:nvSpPr>
        <p:spPr>
          <a:xfrm>
            <a:off x="272504" y="1958558"/>
            <a:ext cx="3727473" cy="715581"/>
          </a:xfrm>
          <a:prstGeom prst="rect">
            <a:avLst/>
          </a:prstGeom>
          <a:noFill/>
        </p:spPr>
        <p:txBody>
          <a:bodyPr wrap="square" lIns="68580" tIns="34290" rIns="68580" bIns="34290" rtlCol="0">
            <a:spAutoFit/>
          </a:bodyPr>
          <a:lstStyle/>
          <a:p>
            <a:r>
              <a:rPr lang="zh-CN" altLang="zh-CN" sz="2100" dirty="0"/>
              <a:t>降水量基本不变化，蒸发量不断增大</a:t>
            </a:r>
            <a:r>
              <a:rPr lang="zh-CN" altLang="zh-CN" sz="2100" dirty="0" smtClean="0"/>
              <a:t>。</a:t>
            </a:r>
            <a:endParaRPr lang="en-US" altLang="zh-CN" sz="2100" dirty="0" smtClean="0"/>
          </a:p>
        </p:txBody>
      </p:sp>
      <p:sp>
        <p:nvSpPr>
          <p:cNvPr id="8" name="TextBox 7"/>
          <p:cNvSpPr txBox="1"/>
          <p:nvPr/>
        </p:nvSpPr>
        <p:spPr>
          <a:xfrm>
            <a:off x="272504" y="2841781"/>
            <a:ext cx="3727473" cy="1038746"/>
          </a:xfrm>
          <a:prstGeom prst="rect">
            <a:avLst/>
          </a:prstGeom>
          <a:noFill/>
        </p:spPr>
        <p:txBody>
          <a:bodyPr wrap="square" lIns="68580" tIns="34290" rIns="68580" bIns="34290" rtlCol="0">
            <a:spAutoFit/>
          </a:bodyPr>
          <a:lstStyle/>
          <a:p>
            <a:r>
              <a:rPr lang="zh-CN" altLang="zh-CN" sz="2100" dirty="0"/>
              <a:t>二者数量关系：由降水量大于蒸发量最终变为降水量等于蒸发量</a:t>
            </a:r>
            <a:r>
              <a:rPr lang="zh-CN" altLang="zh-CN" sz="2100" dirty="0" smtClean="0"/>
              <a:t>。</a:t>
            </a:r>
            <a:endParaRPr lang="zh-CN" altLang="en-US" sz="2100" dirty="0"/>
          </a:p>
        </p:txBody>
      </p:sp>
    </p:spTree>
    <p:extLst>
      <p:ext uri="{BB962C8B-B14F-4D97-AF65-F5344CB8AC3E}">
        <p14:creationId xmlns:p14="http://schemas.microsoft.com/office/powerpoint/2010/main" val="367751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3508" y="0"/>
            <a:ext cx="8478942" cy="1038746"/>
          </a:xfrm>
          <a:prstGeom prst="rect">
            <a:avLst/>
          </a:prstGeom>
          <a:noFill/>
        </p:spPr>
        <p:txBody>
          <a:bodyPr wrap="square" lIns="68580" tIns="34290" rIns="68580" bIns="34290" rtlCol="0">
            <a:spAutoFit/>
          </a:bodyPr>
          <a:lstStyle/>
          <a:p>
            <a:r>
              <a:rPr lang="en-US" altLang="zh-CN" sz="2100" dirty="0" smtClean="0">
                <a:latin typeface="楷体" pitchFamily="49" charset="-122"/>
                <a:ea typeface="楷体" pitchFamily="49" charset="-122"/>
              </a:rPr>
              <a:t>    </a:t>
            </a:r>
            <a:r>
              <a:rPr lang="zh-CN" altLang="zh-CN" sz="2100" dirty="0" smtClean="0">
                <a:latin typeface="楷体" pitchFamily="49" charset="-122"/>
                <a:ea typeface="楷体" pitchFamily="49" charset="-122"/>
              </a:rPr>
              <a:t>乌</a:t>
            </a:r>
            <a:r>
              <a:rPr lang="zh-CN" altLang="zh-CN" sz="2100" dirty="0">
                <a:latin typeface="楷体" pitchFamily="49" charset="-122"/>
                <a:ea typeface="楷体" pitchFamily="49" charset="-122"/>
              </a:rPr>
              <a:t>裕尔河原为嫩江的支流。受嫩江西移、泥沙沉积等影响，乌裕尔河下游排水受阻，成为内流河。河水泛滥，最终形成面积相对稳定的扎龙湿地（如图）。扎龙湿地面积广大，积水较浅</a:t>
            </a:r>
            <a:r>
              <a:rPr lang="zh-CN" altLang="zh-CN" sz="2100" dirty="0" smtClean="0">
                <a:latin typeface="楷体" pitchFamily="49" charset="-122"/>
                <a:ea typeface="楷体" pitchFamily="49" charset="-122"/>
              </a:rPr>
              <a:t>。</a:t>
            </a:r>
            <a:endParaRPr lang="zh-CN" altLang="en-US" sz="2100" dirty="0">
              <a:latin typeface="楷体" pitchFamily="49" charset="-122"/>
              <a:ea typeface="楷体" pitchFamily="49" charset="-12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383161" y="1958557"/>
            <a:ext cx="4498857" cy="3184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50461" y="1038746"/>
            <a:ext cx="8383449" cy="392415"/>
          </a:xfrm>
          <a:prstGeom prst="rect">
            <a:avLst/>
          </a:prstGeom>
          <a:noFill/>
        </p:spPr>
        <p:txBody>
          <a:bodyPr wrap="square" lIns="68580" tIns="34290" rIns="68580" bIns="34290" rtlCol="0">
            <a:spAutoFit/>
          </a:bodyPr>
          <a:lstStyle/>
          <a:p>
            <a:r>
              <a:rPr lang="zh-CN" altLang="zh-CN" sz="2100" dirty="0" smtClean="0"/>
              <a:t>（</a:t>
            </a:r>
            <a:r>
              <a:rPr lang="en-US" altLang="zh-CN" sz="2100" dirty="0" smtClean="0"/>
              <a:t>3</a:t>
            </a:r>
            <a:r>
              <a:rPr lang="zh-CN" altLang="zh-CN" sz="2100" dirty="0" smtClean="0"/>
              <a:t>）</a:t>
            </a:r>
            <a:r>
              <a:rPr lang="zh-CN" altLang="zh-CN" sz="2100" dirty="0"/>
              <a:t>指出未来扎龙湿地水中含盐量的变化，并说明原因</a:t>
            </a:r>
            <a:r>
              <a:rPr lang="zh-CN" altLang="zh-CN" sz="2100" dirty="0" smtClean="0"/>
              <a:t>。</a:t>
            </a:r>
            <a:r>
              <a:rPr lang="zh-CN" altLang="en-US" sz="2100" dirty="0" smtClean="0"/>
              <a:t>（</a:t>
            </a:r>
            <a:r>
              <a:rPr lang="en-US" altLang="zh-CN" sz="2100" dirty="0" smtClean="0"/>
              <a:t>6</a:t>
            </a:r>
            <a:r>
              <a:rPr lang="zh-CN" altLang="en-US" sz="2100" dirty="0" smtClean="0"/>
              <a:t>分）</a:t>
            </a:r>
            <a:endParaRPr lang="zh-CN" altLang="en-US" sz="2100" dirty="0"/>
          </a:p>
        </p:txBody>
      </p:sp>
      <p:sp>
        <p:nvSpPr>
          <p:cNvPr id="6" name="TextBox 5"/>
          <p:cNvSpPr txBox="1"/>
          <p:nvPr/>
        </p:nvSpPr>
        <p:spPr>
          <a:xfrm>
            <a:off x="272504" y="1958558"/>
            <a:ext cx="3727473" cy="392415"/>
          </a:xfrm>
          <a:prstGeom prst="rect">
            <a:avLst/>
          </a:prstGeom>
          <a:noFill/>
        </p:spPr>
        <p:txBody>
          <a:bodyPr wrap="square" lIns="68580" tIns="34290" rIns="68580" bIns="34290" rtlCol="0">
            <a:spAutoFit/>
          </a:bodyPr>
          <a:lstStyle/>
          <a:p>
            <a:r>
              <a:rPr lang="zh-CN" altLang="zh-CN" sz="2100" dirty="0"/>
              <a:t>变化：水中含盐量逐渐增加</a:t>
            </a:r>
            <a:r>
              <a:rPr lang="zh-CN" altLang="zh-CN" sz="2100" dirty="0" smtClean="0"/>
              <a:t>。</a:t>
            </a:r>
            <a:endParaRPr lang="en-US" altLang="zh-CN" sz="2100" dirty="0" smtClean="0"/>
          </a:p>
        </p:txBody>
      </p:sp>
      <p:sp>
        <p:nvSpPr>
          <p:cNvPr id="8" name="TextBox 7"/>
          <p:cNvSpPr txBox="1"/>
          <p:nvPr/>
        </p:nvSpPr>
        <p:spPr>
          <a:xfrm>
            <a:off x="266762" y="2491026"/>
            <a:ext cx="3727473" cy="1361911"/>
          </a:xfrm>
          <a:prstGeom prst="rect">
            <a:avLst/>
          </a:prstGeom>
          <a:noFill/>
        </p:spPr>
        <p:txBody>
          <a:bodyPr wrap="square" lIns="68580" tIns="34290" rIns="68580" bIns="34290" rtlCol="0">
            <a:spAutoFit/>
          </a:bodyPr>
          <a:lstStyle/>
          <a:p>
            <a:r>
              <a:rPr lang="zh-CN" altLang="zh-CN" sz="2100" dirty="0"/>
              <a:t>原因：河水不断为湿地带来盐分（矿物质）；随着湿地水分蒸发，盐分（矿物质）富集（最终饱和）</a:t>
            </a:r>
            <a:r>
              <a:rPr lang="zh-CN" altLang="zh-CN" sz="2100" dirty="0" smtClean="0"/>
              <a:t>。</a:t>
            </a:r>
            <a:endParaRPr lang="zh-CN" altLang="en-US" sz="2100" dirty="0"/>
          </a:p>
        </p:txBody>
      </p:sp>
    </p:spTree>
    <p:extLst>
      <p:ext uri="{BB962C8B-B14F-4D97-AF65-F5344CB8AC3E}">
        <p14:creationId xmlns:p14="http://schemas.microsoft.com/office/powerpoint/2010/main" val="367751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304800" y="285750"/>
            <a:ext cx="6781800" cy="369332"/>
          </a:xfrm>
          <a:prstGeom prst="rect">
            <a:avLst/>
          </a:prstGeom>
          <a:noFill/>
          <a:ln w="9525">
            <a:noFill/>
            <a:miter lim="800000"/>
            <a:headEnd/>
            <a:tailEnd/>
          </a:ln>
        </p:spPr>
        <p:txBody>
          <a:bodyPr>
            <a:spAutoFit/>
          </a:bodyPr>
          <a:lstStyle/>
          <a:p>
            <a:endParaRPr lang="zh-CN" altLang="en-US"/>
          </a:p>
        </p:txBody>
      </p:sp>
      <p:grpSp>
        <p:nvGrpSpPr>
          <p:cNvPr id="2" name="组合 206"/>
          <p:cNvGrpSpPr>
            <a:grpSpLocks/>
          </p:cNvGrpSpPr>
          <p:nvPr/>
        </p:nvGrpSpPr>
        <p:grpSpPr bwMode="auto">
          <a:xfrm>
            <a:off x="228600" y="1203598"/>
            <a:ext cx="4991472" cy="3939902"/>
            <a:chOff x="0" y="0"/>
            <a:chExt cx="27813" cy="30771"/>
          </a:xfrm>
        </p:grpSpPr>
        <p:sp>
          <p:nvSpPr>
            <p:cNvPr id="23559" name="文本框 196"/>
            <p:cNvSpPr txBox="1">
              <a:spLocks noChangeArrowheads="1"/>
            </p:cNvSpPr>
            <p:nvPr/>
          </p:nvSpPr>
          <p:spPr bwMode="auto">
            <a:xfrm>
              <a:off x="8882" y="28999"/>
              <a:ext cx="10027" cy="1772"/>
            </a:xfrm>
            <a:prstGeom prst="rect">
              <a:avLst/>
            </a:prstGeom>
            <a:noFill/>
            <a:ln w="9525">
              <a:noFill/>
              <a:miter lim="800000"/>
              <a:headEnd/>
              <a:tailEnd/>
            </a:ln>
          </p:spPr>
          <p:txBody>
            <a:bodyPr lIns="0" tIns="0" rIns="0" bIns="0"/>
            <a:lstStyle/>
            <a:p>
              <a:pPr eaLnBrk="0" hangingPunct="0"/>
              <a:r>
                <a:rPr lang="zh-CN" sz="1000"/>
                <a:t>第</a:t>
              </a:r>
              <a:r>
                <a:rPr lang="en-US" altLang="zh-CN" sz="1000"/>
                <a:t>29</a:t>
              </a:r>
              <a:r>
                <a:rPr lang="zh-CN" altLang="en-US" sz="1000"/>
                <a:t>题图</a:t>
              </a:r>
              <a:r>
                <a:rPr lang="en-US" altLang="zh-CN" sz="1000"/>
                <a:t>1</a:t>
              </a:r>
              <a:endParaRPr lang="en-US" altLang="zh-CN"/>
            </a:p>
          </p:txBody>
        </p:sp>
        <p:pic>
          <p:nvPicPr>
            <p:cNvPr id="23560" name="图片 202"/>
            <p:cNvPicPr>
              <a:picLocks noChangeAspect="1" noChangeArrowheads="1"/>
            </p:cNvPicPr>
            <p:nvPr/>
          </p:nvPicPr>
          <p:blipFill>
            <a:blip r:embed="rId2" cstate="print">
              <a:lum bright="-18000" contrast="42000"/>
            </a:blip>
            <a:srcRect/>
            <a:stretch>
              <a:fillRect/>
            </a:stretch>
          </p:blipFill>
          <p:spPr bwMode="auto">
            <a:xfrm>
              <a:off x="0" y="0"/>
              <a:ext cx="27813" cy="28003"/>
            </a:xfrm>
            <a:prstGeom prst="rect">
              <a:avLst/>
            </a:prstGeom>
            <a:noFill/>
            <a:ln w="9525">
              <a:noFill/>
              <a:miter lim="800000"/>
              <a:headEnd/>
              <a:tailEnd/>
            </a:ln>
          </p:spPr>
        </p:pic>
      </p:grpSp>
      <p:sp>
        <p:nvSpPr>
          <p:cNvPr id="23556" name="Rectangle 7"/>
          <p:cNvSpPr>
            <a:spLocks noChangeArrowheads="1"/>
          </p:cNvSpPr>
          <p:nvPr/>
        </p:nvSpPr>
        <p:spPr bwMode="auto">
          <a:xfrm>
            <a:off x="0" y="27057"/>
            <a:ext cx="7308304" cy="707886"/>
          </a:xfrm>
          <a:prstGeom prst="rect">
            <a:avLst/>
          </a:prstGeom>
          <a:noFill/>
          <a:ln w="9525">
            <a:noFill/>
            <a:miter lim="800000"/>
            <a:headEnd/>
            <a:tailEnd/>
          </a:ln>
        </p:spPr>
        <p:txBody>
          <a:bodyPr wrap="square" anchor="ctr">
            <a:spAutoFit/>
          </a:bodyPr>
          <a:lstStyle/>
          <a:p>
            <a:pPr indent="400050" algn="l" eaLnBrk="0" hangingPunct="0"/>
            <a:r>
              <a:rPr lang="en-US" altLang="zh-CN" sz="2000" b="1" dirty="0">
                <a:solidFill>
                  <a:srgbClr val="000000"/>
                </a:solidFill>
                <a:latin typeface="Times New Roman" pitchFamily="18" charset="0"/>
                <a:cs typeface="Times New Roman" pitchFamily="18" charset="0"/>
              </a:rPr>
              <a:t>29</a:t>
            </a:r>
            <a:r>
              <a:rPr lang="zh-CN" altLang="en-US" sz="2000" b="1" dirty="0">
                <a:solidFill>
                  <a:srgbClr val="000000"/>
                </a:solidFill>
                <a:latin typeface="Times New Roman" pitchFamily="18" charset="0"/>
                <a:ea typeface="华文楷体" pitchFamily="2" charset="-122"/>
              </a:rPr>
              <a:t>．</a:t>
            </a:r>
            <a:r>
              <a:rPr lang="en-US" altLang="zh-CN" sz="2000" b="1" dirty="0">
                <a:solidFill>
                  <a:srgbClr val="000000"/>
                </a:solidFill>
                <a:ea typeface="黑体" pitchFamily="49" charset="-122"/>
              </a:rPr>
              <a:t>【</a:t>
            </a:r>
            <a:r>
              <a:rPr lang="zh-CN" altLang="en-US" sz="2000" b="1" dirty="0">
                <a:solidFill>
                  <a:srgbClr val="000000"/>
                </a:solidFill>
                <a:ea typeface="黑体" pitchFamily="49" charset="-122"/>
              </a:rPr>
              <a:t>加试题</a:t>
            </a:r>
            <a:r>
              <a:rPr lang="en-US" altLang="zh-CN" sz="2000" b="1" dirty="0">
                <a:solidFill>
                  <a:srgbClr val="000000"/>
                </a:solidFill>
                <a:ea typeface="黑体" pitchFamily="49" charset="-122"/>
              </a:rPr>
              <a:t>】</a:t>
            </a:r>
            <a:r>
              <a:rPr lang="zh-CN" altLang="en-US" sz="2000" b="1" dirty="0">
                <a:solidFill>
                  <a:srgbClr val="000000"/>
                </a:solidFill>
              </a:rPr>
              <a:t>阅读材料，完成下列问题。</a:t>
            </a:r>
            <a:r>
              <a:rPr lang="en-US" altLang="zh-CN" sz="2000" b="1" dirty="0">
                <a:solidFill>
                  <a:srgbClr val="000000"/>
                </a:solidFill>
              </a:rPr>
              <a:t>(15</a:t>
            </a:r>
            <a:r>
              <a:rPr lang="zh-CN" altLang="en-US" sz="2000" b="1" dirty="0">
                <a:solidFill>
                  <a:srgbClr val="000000"/>
                </a:solidFill>
              </a:rPr>
              <a:t>分</a:t>
            </a:r>
            <a:r>
              <a:rPr lang="en-US" altLang="zh-CN" sz="2000" b="1" dirty="0">
                <a:solidFill>
                  <a:srgbClr val="000000"/>
                </a:solidFill>
              </a:rPr>
              <a:t>)</a:t>
            </a:r>
            <a:endParaRPr lang="en-US" altLang="zh-CN" sz="2000" b="1" dirty="0"/>
          </a:p>
          <a:p>
            <a:pPr indent="400050" algn="l" eaLnBrk="0" hangingPunct="0"/>
            <a:endParaRPr lang="zh-CN" altLang="en-US" sz="2000" b="1" dirty="0"/>
          </a:p>
        </p:txBody>
      </p:sp>
      <p:sp>
        <p:nvSpPr>
          <p:cNvPr id="23557" name="Rectangle 10"/>
          <p:cNvSpPr>
            <a:spLocks noChangeArrowheads="1"/>
          </p:cNvSpPr>
          <p:nvPr/>
        </p:nvSpPr>
        <p:spPr bwMode="auto">
          <a:xfrm>
            <a:off x="228600" y="483518"/>
            <a:ext cx="8915400" cy="400110"/>
          </a:xfrm>
          <a:prstGeom prst="rect">
            <a:avLst/>
          </a:prstGeom>
          <a:noFill/>
          <a:ln w="9525">
            <a:noFill/>
            <a:miter lim="800000"/>
            <a:headEnd/>
            <a:tailEnd/>
          </a:ln>
        </p:spPr>
        <p:txBody>
          <a:bodyPr anchor="ctr">
            <a:spAutoFit/>
          </a:bodyPr>
          <a:lstStyle/>
          <a:p>
            <a:pPr indent="400050" algn="l" eaLnBrk="0" hangingPunct="0"/>
            <a:r>
              <a:rPr lang="en-US" altLang="zh-CN" sz="2000" b="1" dirty="0" smtClean="0">
                <a:solidFill>
                  <a:srgbClr val="0000FF"/>
                </a:solidFill>
                <a:latin typeface="Times New Roman" pitchFamily="18" charset="0"/>
                <a:cs typeface="Times New Roman" pitchFamily="18" charset="0"/>
              </a:rPr>
              <a:t>(</a:t>
            </a:r>
            <a:r>
              <a:rPr lang="en-US" altLang="zh-CN" sz="2000" b="1" dirty="0">
                <a:solidFill>
                  <a:srgbClr val="0000FF"/>
                </a:solidFill>
                <a:latin typeface="Times New Roman" pitchFamily="18" charset="0"/>
                <a:cs typeface="Times New Roman" pitchFamily="18" charset="0"/>
              </a:rPr>
              <a:t>2)</a:t>
            </a:r>
            <a:r>
              <a:rPr lang="zh-CN" altLang="en-US" sz="2000" b="1" dirty="0">
                <a:solidFill>
                  <a:srgbClr val="0000FF"/>
                </a:solidFill>
                <a:latin typeface="Times New Roman" pitchFamily="18" charset="0"/>
              </a:rPr>
              <a:t>从水循环角度，说明黄河三角洲土壤盐碱化的成因。</a:t>
            </a:r>
            <a:r>
              <a:rPr lang="en-US" altLang="zh-CN" sz="2000" b="1" dirty="0">
                <a:solidFill>
                  <a:srgbClr val="0000FF"/>
                </a:solidFill>
                <a:latin typeface="Times New Roman" pitchFamily="18" charset="0"/>
                <a:cs typeface="Times New Roman" pitchFamily="18" charset="0"/>
              </a:rPr>
              <a:t>(4</a:t>
            </a:r>
            <a:r>
              <a:rPr lang="zh-CN" altLang="en-US" sz="2000" b="1" dirty="0">
                <a:solidFill>
                  <a:srgbClr val="0000FF"/>
                </a:solidFill>
                <a:latin typeface="Times New Roman" pitchFamily="18" charset="0"/>
              </a:rPr>
              <a:t>分</a:t>
            </a:r>
            <a:r>
              <a:rPr lang="en-US" altLang="zh-CN" sz="2000" b="1" dirty="0">
                <a:solidFill>
                  <a:srgbClr val="0000FF"/>
                </a:solidFill>
                <a:latin typeface="Times New Roman" pitchFamily="18" charset="0"/>
                <a:cs typeface="Times New Roman" pitchFamily="18" charset="0"/>
              </a:rPr>
              <a:t>)</a:t>
            </a:r>
            <a:endParaRPr lang="en-US" altLang="zh-CN" sz="2000" b="1" dirty="0">
              <a:solidFill>
                <a:srgbClr val="0000FF"/>
              </a:solidFill>
            </a:endParaRPr>
          </a:p>
        </p:txBody>
      </p:sp>
      <p:sp>
        <p:nvSpPr>
          <p:cNvPr id="8" name="TextBox 7"/>
          <p:cNvSpPr txBox="1">
            <a:spLocks noChangeArrowheads="1"/>
          </p:cNvSpPr>
          <p:nvPr/>
        </p:nvSpPr>
        <p:spPr bwMode="auto">
          <a:xfrm>
            <a:off x="5292080" y="1851670"/>
            <a:ext cx="3581400" cy="1815882"/>
          </a:xfrm>
          <a:prstGeom prst="rect">
            <a:avLst/>
          </a:prstGeom>
          <a:noFill/>
          <a:ln w="9525">
            <a:noFill/>
            <a:miter lim="800000"/>
            <a:headEnd/>
            <a:tailEnd/>
          </a:ln>
        </p:spPr>
        <p:txBody>
          <a:bodyPr>
            <a:spAutoFit/>
          </a:bodyPr>
          <a:lstStyle/>
          <a:p>
            <a:pPr>
              <a:buFont typeface="Wingdings" pitchFamily="2" charset="2"/>
              <a:buChar char="u"/>
            </a:pPr>
            <a:r>
              <a:rPr lang="zh-CN" altLang="en-US" sz="2800" b="1" dirty="0">
                <a:solidFill>
                  <a:srgbClr val="C00000"/>
                </a:solidFill>
              </a:rPr>
              <a:t>地势低平</a:t>
            </a:r>
            <a:r>
              <a:rPr lang="en-US" altLang="zh-CN" sz="2800" b="1" dirty="0">
                <a:solidFill>
                  <a:srgbClr val="C00000"/>
                </a:solidFill>
              </a:rPr>
              <a:t>,</a:t>
            </a:r>
            <a:r>
              <a:rPr lang="zh-CN" altLang="en-US" sz="2800" b="1" dirty="0">
                <a:solidFill>
                  <a:srgbClr val="C00000"/>
                </a:solidFill>
              </a:rPr>
              <a:t>径流缓慢；</a:t>
            </a:r>
            <a:endParaRPr lang="en-US" altLang="zh-CN" sz="2800" b="1" dirty="0">
              <a:solidFill>
                <a:srgbClr val="C00000"/>
              </a:solidFill>
            </a:endParaRPr>
          </a:p>
          <a:p>
            <a:pPr>
              <a:buFont typeface="Wingdings" pitchFamily="2" charset="2"/>
              <a:buChar char="u"/>
            </a:pPr>
            <a:r>
              <a:rPr lang="zh-CN" altLang="en-US" sz="2800" b="1" dirty="0">
                <a:solidFill>
                  <a:srgbClr val="C00000"/>
                </a:solidFill>
              </a:rPr>
              <a:t>海水倒灌；</a:t>
            </a:r>
            <a:endParaRPr lang="en-US" altLang="zh-CN" sz="2800" b="1" dirty="0">
              <a:solidFill>
                <a:srgbClr val="C00000"/>
              </a:solidFill>
            </a:endParaRPr>
          </a:p>
          <a:p>
            <a:pPr>
              <a:buFont typeface="Wingdings" pitchFamily="2" charset="2"/>
              <a:buChar char="u"/>
            </a:pPr>
            <a:r>
              <a:rPr lang="zh-CN" altLang="en-US" sz="2800" b="1" dirty="0">
                <a:solidFill>
                  <a:srgbClr val="C00000"/>
                </a:solidFill>
              </a:rPr>
              <a:t>地下水位高；</a:t>
            </a:r>
            <a:endParaRPr lang="en-US" altLang="zh-CN" sz="2800" b="1" dirty="0">
              <a:solidFill>
                <a:srgbClr val="C00000"/>
              </a:solidFill>
            </a:endParaRPr>
          </a:p>
          <a:p>
            <a:pPr>
              <a:buFont typeface="Wingdings" pitchFamily="2" charset="2"/>
              <a:buChar char="u"/>
            </a:pPr>
            <a:r>
              <a:rPr lang="zh-CN" altLang="en-US" sz="2800" b="1" dirty="0">
                <a:solidFill>
                  <a:srgbClr val="C00000"/>
                </a:solidFill>
              </a:rPr>
              <a:t>蒸发量较大。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656635" y="2796816"/>
            <a:ext cx="2529779" cy="684611"/>
          </a:xfrm>
          <a:prstGeom prst="rect">
            <a:avLst/>
          </a:prstGeom>
          <a:noFill/>
        </p:spPr>
        <p:txBody>
          <a:bodyPr wrap="none" lIns="68580" tIns="34290" rIns="68580" bIns="34290" rtlCol="0">
            <a:spAutoFit/>
          </a:bodyPr>
          <a:lstStyle/>
          <a:p>
            <a:r>
              <a:rPr lang="zh-CN" altLang="en-US" sz="1000">
                <a:solidFill>
                  <a:sysClr val="window" lastClr="FFFFFF"/>
                </a:solidFill>
                <a:latin typeface="微软雅黑" charset="-122"/>
                <a:ea typeface="微软雅黑"/>
                <a:cs typeface="微软雅黑" panose="020B0503020204020204" charset="-122"/>
              </a:rPr>
              <a:t>十年磨一件</a:t>
            </a:r>
            <a:endParaRPr lang="en-US" altLang="zh-CN" sz="1000">
              <a:solidFill>
                <a:sysClr val="window" lastClr="FFFFFF"/>
              </a:solidFill>
              <a:latin typeface="微软雅黑" panose="020B0503020204020204" charset="-122"/>
              <a:ea typeface="微软雅黑" panose="020B0503020204020204" charset="-122"/>
              <a:cs typeface="微软雅黑" panose="020B0503020204020204" charset="-122"/>
            </a:endParaRPr>
          </a:p>
          <a:p>
            <a:r>
              <a:rPr lang="zh-CN" altLang="en-US" sz="1000">
                <a:solidFill>
                  <a:sysClr val="window" lastClr="FFFFFF"/>
                </a:solidFill>
                <a:latin typeface="微软雅黑" charset="-122"/>
                <a:ea typeface="微软雅黑"/>
                <a:cs typeface="微软雅黑" panose="020B0503020204020204" charset="-122"/>
              </a:rPr>
              <a:t>范国雄（新浪微博：</a:t>
            </a:r>
            <a:r>
              <a:rPr lang="en-US" altLang="zh-CN" sz="1000">
                <a:solidFill>
                  <a:sysClr val="window" lastClr="FFFFFF"/>
                </a:solidFill>
                <a:latin typeface="微软雅黑" charset="-122"/>
                <a:ea typeface="微软雅黑"/>
                <a:cs typeface="微软雅黑" panose="020B0503020204020204" charset="-122"/>
              </a:rPr>
              <a:t>@</a:t>
            </a:r>
            <a:r>
              <a:rPr lang="zh-CN" altLang="en-US" sz="1000">
                <a:solidFill>
                  <a:sysClr val="window" lastClr="FFFFFF"/>
                </a:solidFill>
                <a:latin typeface="微软雅黑" charset="-122"/>
                <a:ea typeface="微软雅黑"/>
                <a:cs typeface="微软雅黑" panose="020B0503020204020204" charset="-122"/>
              </a:rPr>
              <a:t>爱弄</a:t>
            </a:r>
            <a:r>
              <a:rPr lang="en-US" altLang="zh-CN" sz="1000">
                <a:solidFill>
                  <a:sysClr val="window" lastClr="FFFFFF"/>
                </a:solidFill>
                <a:latin typeface="微软雅黑" charset="-122"/>
                <a:ea typeface="微软雅黑"/>
                <a:cs typeface="微软雅黑" panose="020B0503020204020204" charset="-122"/>
              </a:rPr>
              <a:t>PPT</a:t>
            </a:r>
            <a:r>
              <a:rPr lang="zh-CN" altLang="en-US" sz="1000">
                <a:solidFill>
                  <a:sysClr val="window" lastClr="FFFFFF"/>
                </a:solidFill>
                <a:latin typeface="微软雅黑" charset="-122"/>
                <a:ea typeface="微软雅黑"/>
                <a:cs typeface="微软雅黑" panose="020B0503020204020204" charset="-122"/>
              </a:rPr>
              <a:t>的老范）</a:t>
            </a:r>
            <a:endParaRPr lang="en-US" altLang="zh-CN" sz="1000">
              <a:solidFill>
                <a:sysClr val="window" lastClr="FFFFFF"/>
              </a:solidFill>
              <a:latin typeface="微软雅黑" charset="-122"/>
              <a:ea typeface="微软雅黑"/>
              <a:cs typeface="微软雅黑" panose="020B0503020204020204" charset="-122"/>
            </a:endParaRPr>
          </a:p>
          <a:p>
            <a:r>
              <a:rPr lang="zh-CN" altLang="en-US" sz="1000">
                <a:solidFill>
                  <a:sysClr val="window" lastClr="FFFFFF"/>
                </a:solidFill>
                <a:latin typeface="微软雅黑" charset="-122"/>
                <a:ea typeface="微软雅黑"/>
                <a:cs typeface="微软雅黑" panose="020B0503020204020204" charset="-122"/>
              </a:rPr>
              <a:t>高中地理课件</a:t>
            </a:r>
            <a:r>
              <a:rPr lang="en-US" altLang="zh-CN" sz="1000">
                <a:solidFill>
                  <a:sysClr val="window" lastClr="FFFFFF"/>
                </a:solidFill>
                <a:latin typeface="微软雅黑" charset="-122"/>
                <a:ea typeface="微软雅黑"/>
                <a:cs typeface="微软雅黑" panose="020B0503020204020204" charset="-122"/>
              </a:rPr>
              <a:t>/</a:t>
            </a:r>
            <a:r>
              <a:rPr lang="zh-CN" altLang="en-US" sz="1000">
                <a:solidFill>
                  <a:sysClr val="window" lastClr="FFFFFF"/>
                </a:solidFill>
                <a:latin typeface="微软雅黑" charset="-122"/>
                <a:ea typeface="微软雅黑"/>
                <a:cs typeface="微软雅黑" panose="020B0503020204020204" charset="-122"/>
              </a:rPr>
              <a:t>第三代</a:t>
            </a:r>
            <a:endParaRPr lang="en-US" altLang="zh-CN" sz="1000">
              <a:solidFill>
                <a:sysClr val="window" lastClr="FFFFFF"/>
              </a:solidFill>
              <a:latin typeface="微软雅黑" charset="-122"/>
              <a:ea typeface="微软雅黑"/>
              <a:cs typeface="微软雅黑" panose="020B0503020204020204" charset="-122"/>
            </a:endParaRPr>
          </a:p>
          <a:p>
            <a:r>
              <a:rPr lang="zh-CN" altLang="en-US" sz="1000">
                <a:solidFill>
                  <a:sysClr val="window" lastClr="FFFFFF"/>
                </a:solidFill>
                <a:latin typeface="微软雅黑" charset="-122"/>
                <a:ea typeface="微软雅黑"/>
                <a:cs typeface="微软雅黑" panose="020B0503020204020204" charset="-122"/>
              </a:rPr>
              <a:t>电话：</a:t>
            </a:r>
            <a:r>
              <a:rPr lang="en-US" altLang="zh-CN" sz="1000">
                <a:solidFill>
                  <a:sysClr val="window" lastClr="FFFFFF"/>
                </a:solidFill>
                <a:latin typeface="微软雅黑" charset="-122"/>
                <a:ea typeface="微软雅黑"/>
                <a:cs typeface="微软雅黑" panose="020B0503020204020204" charset="-122"/>
              </a:rPr>
              <a:t>15986495527  QQ</a:t>
            </a:r>
            <a:r>
              <a:rPr lang="zh-CN" altLang="en-US" sz="1000">
                <a:solidFill>
                  <a:sysClr val="window" lastClr="FFFFFF"/>
                </a:solidFill>
                <a:latin typeface="微软雅黑" charset="-122"/>
                <a:ea typeface="微软雅黑"/>
                <a:cs typeface="微软雅黑" panose="020B0503020204020204" charset="-122"/>
              </a:rPr>
              <a:t>：</a:t>
            </a:r>
            <a:r>
              <a:rPr lang="en-US" altLang="zh-CN" sz="1000">
                <a:solidFill>
                  <a:sysClr val="window" lastClr="FFFFFF"/>
                </a:solidFill>
                <a:latin typeface="微软雅黑" charset="-122"/>
                <a:ea typeface="微软雅黑"/>
                <a:cs typeface="微软雅黑" panose="020B0503020204020204" charset="-122"/>
              </a:rPr>
              <a:t>1476360113</a:t>
            </a:r>
          </a:p>
        </p:txBody>
      </p:sp>
      <p:pic>
        <p:nvPicPr>
          <p:cNvPr id="33" name="图片 32"/>
          <p:cNvPicPr>
            <a:picLocks noChangeAspect="1"/>
          </p:cNvPicPr>
          <p:nvPr/>
        </p:nvPicPr>
        <p:blipFill>
          <a:blip r:embed="rId6" cstate="print">
            <a:extLst>
              <a:ext uri="{28A0092B-C50C-407E-A947-70E740481C1C}">
                <a14:useLocalDpi xmlns:a14="http://schemas.microsoft.com/office/drawing/2010/main" val="0"/>
              </a:ext>
            </a:extLst>
          </a:blip>
          <a:srcRect t="646" r="1369" b="1028"/>
          <a:stretch>
            <a:fillRect/>
          </a:stretch>
        </p:blipFill>
        <p:spPr>
          <a:xfrm>
            <a:off x="2420690" y="702672"/>
            <a:ext cx="4222710" cy="4303646"/>
          </a:xfrm>
          <a:prstGeom prst="rect">
            <a:avLst/>
          </a:prstGeom>
        </p:spPr>
      </p:pic>
      <p:grpSp>
        <p:nvGrpSpPr>
          <p:cNvPr id="34" name="组合 33"/>
          <p:cNvGrpSpPr/>
          <p:nvPr/>
        </p:nvGrpSpPr>
        <p:grpSpPr>
          <a:xfrm>
            <a:off x="1124171" y="3316936"/>
            <a:ext cx="1689314" cy="1689312"/>
            <a:chOff x="5049247" y="526943"/>
            <a:chExt cx="1689314" cy="1689312"/>
          </a:xfrm>
        </p:grpSpPr>
        <p:sp>
          <p:nvSpPr>
            <p:cNvPr id="35" name="椭圆 34"/>
            <p:cNvSpPr/>
            <p:nvPr/>
          </p:nvSpPr>
          <p:spPr>
            <a:xfrm>
              <a:off x="5049247" y="526943"/>
              <a:ext cx="1689312" cy="1689312"/>
            </a:xfrm>
            <a:prstGeom prst="ellipse">
              <a:avLst/>
            </a:prstGeom>
            <a:solidFill>
              <a:srgbClr val="276A99"/>
            </a:solidFill>
            <a:ln w="25400" cap="flat" cmpd="sng" algn="ctr">
              <a:noFill/>
              <a:prstDash val="solid"/>
            </a:ln>
            <a:effectLst/>
          </p:spPr>
          <p:txBody>
            <a:bodyPr rtlCol="0" anchor="ctr"/>
            <a:lstStyle/>
            <a:p>
              <a:pPr algn="ctr"/>
              <a:endParaRPr lang="zh-CN" altLang="en-US" sz="2400">
                <a:latin typeface="微软雅黑" panose="020B0503020204020204" charset="-122"/>
                <a:ea typeface="微软雅黑" panose="020B0503020204020204" charset="-122"/>
              </a:endParaRPr>
            </a:p>
          </p:txBody>
        </p:sp>
        <p:sp>
          <p:nvSpPr>
            <p:cNvPr id="36" name="文本框 35"/>
            <p:cNvSpPr txBox="1"/>
            <p:nvPr/>
          </p:nvSpPr>
          <p:spPr>
            <a:xfrm>
              <a:off x="5117603" y="894545"/>
              <a:ext cx="1620958" cy="954107"/>
            </a:xfrm>
            <a:prstGeom prst="rect">
              <a:avLst/>
            </a:prstGeom>
            <a:noFill/>
          </p:spPr>
          <p:txBody>
            <a:bodyPr wrap="none" rtlCol="0">
              <a:spAutoFit/>
            </a:bodyPr>
            <a:lstStyle/>
            <a:p>
              <a:pPr algn="ctr"/>
              <a:r>
                <a:rPr lang="zh-CN" altLang="en-US" sz="2800">
                  <a:solidFill>
                    <a:sysClr val="window" lastClr="FFFFFF"/>
                  </a:solidFill>
                  <a:latin typeface="微软雅黑" charset="-122"/>
                  <a:ea typeface="微软雅黑"/>
                  <a:cs typeface="微软雅黑" panose="020B0503020204020204" charset="-122"/>
                </a:rPr>
                <a:t>季节性</a:t>
              </a:r>
              <a:r>
                <a:rPr lang="en-US" altLang="zh-CN" sz="2800">
                  <a:solidFill>
                    <a:sysClr val="window" lastClr="FFFFFF"/>
                  </a:solidFill>
                  <a:latin typeface="微软雅黑" charset="-122"/>
                  <a:ea typeface="微软雅黑"/>
                  <a:cs typeface="微软雅黑" panose="020B0503020204020204" charset="-122"/>
                </a:rPr>
                <a:t/>
              </a:r>
              <a:br>
                <a:rPr lang="en-US" altLang="zh-CN" sz="2800">
                  <a:solidFill>
                    <a:sysClr val="window" lastClr="FFFFFF"/>
                  </a:solidFill>
                  <a:latin typeface="微软雅黑" charset="-122"/>
                  <a:ea typeface="微软雅黑"/>
                  <a:cs typeface="微软雅黑" panose="020B0503020204020204" charset="-122"/>
                </a:rPr>
              </a:br>
              <a:r>
                <a:rPr lang="zh-CN" altLang="en-US" sz="2800">
                  <a:solidFill>
                    <a:sysClr val="window" lastClr="FFFFFF"/>
                  </a:solidFill>
                  <a:latin typeface="微软雅黑" charset="-122"/>
                  <a:ea typeface="微软雅黑"/>
                  <a:cs typeface="微软雅黑" panose="020B0503020204020204" charset="-122"/>
                </a:rPr>
                <a:t>积雪融水</a:t>
              </a:r>
            </a:p>
          </p:txBody>
        </p:sp>
      </p:grpSp>
      <p:grpSp>
        <p:nvGrpSpPr>
          <p:cNvPr id="37" name="组合 36"/>
          <p:cNvGrpSpPr/>
          <p:nvPr/>
        </p:nvGrpSpPr>
        <p:grpSpPr>
          <a:xfrm>
            <a:off x="887604" y="703244"/>
            <a:ext cx="3333877" cy="1272208"/>
            <a:chOff x="1842626" y="1255693"/>
            <a:chExt cx="3333877" cy="1272208"/>
          </a:xfrm>
        </p:grpSpPr>
        <p:grpSp>
          <p:nvGrpSpPr>
            <p:cNvPr id="38" name="组合 37"/>
            <p:cNvGrpSpPr/>
            <p:nvPr/>
          </p:nvGrpSpPr>
          <p:grpSpPr>
            <a:xfrm>
              <a:off x="1842626" y="1255693"/>
              <a:ext cx="1272208" cy="1272208"/>
              <a:chOff x="4812664" y="965365"/>
              <a:chExt cx="1272208" cy="1272208"/>
            </a:xfrm>
          </p:grpSpPr>
          <p:sp>
            <p:nvSpPr>
              <p:cNvPr id="39" name="椭圆 38"/>
              <p:cNvSpPr/>
              <p:nvPr/>
            </p:nvSpPr>
            <p:spPr>
              <a:xfrm>
                <a:off x="4812664" y="965365"/>
                <a:ext cx="1272208" cy="1272208"/>
              </a:xfrm>
              <a:prstGeom prst="ellipse">
                <a:avLst/>
              </a:prstGeom>
              <a:solidFill>
                <a:srgbClr val="276A99"/>
              </a:solidFill>
              <a:ln w="25400" cap="flat" cmpd="sng" algn="ctr">
                <a:noFill/>
                <a:prstDash val="solid"/>
              </a:ln>
              <a:effectLst/>
            </p:spPr>
            <p:txBody>
              <a:bodyPr rtlCol="0" anchor="ctr"/>
              <a:lstStyle/>
              <a:p>
                <a:pPr algn="ctr"/>
                <a:endParaRPr lang="zh-CN" altLang="en-US" sz="2400">
                  <a:latin typeface="微软雅黑" charset="-122"/>
                  <a:ea typeface="微软雅黑"/>
                </a:endParaRPr>
              </a:p>
            </p:txBody>
          </p:sp>
          <p:sp>
            <p:nvSpPr>
              <p:cNvPr id="40" name="文本框 39"/>
              <p:cNvSpPr txBox="1"/>
              <p:nvPr/>
            </p:nvSpPr>
            <p:spPr>
              <a:xfrm>
                <a:off x="4997362" y="1339468"/>
                <a:ext cx="902811" cy="523220"/>
              </a:xfrm>
              <a:prstGeom prst="rect">
                <a:avLst/>
              </a:prstGeom>
              <a:noFill/>
            </p:spPr>
            <p:txBody>
              <a:bodyPr wrap="none" rtlCol="0" anchor="ctr">
                <a:spAutoFit/>
              </a:bodyPr>
              <a:lstStyle/>
              <a:p>
                <a:pPr algn="ctr"/>
                <a:r>
                  <a:rPr lang="zh-CN" altLang="en-US" sz="2800">
                    <a:solidFill>
                      <a:sysClr val="window" lastClr="FFFFFF"/>
                    </a:solidFill>
                    <a:latin typeface="微软雅黑" charset="-122"/>
                    <a:ea typeface="微软雅黑"/>
                  </a:rPr>
                  <a:t>雨水</a:t>
                </a:r>
              </a:p>
            </p:txBody>
          </p:sp>
        </p:grpSp>
        <p:cxnSp>
          <p:nvCxnSpPr>
            <p:cNvPr id="41" name="直接箭头连接符 40"/>
            <p:cNvCxnSpPr>
              <a:stCxn id="39" idx="6"/>
            </p:cNvCxnSpPr>
            <p:nvPr/>
          </p:nvCxnSpPr>
          <p:spPr>
            <a:xfrm>
              <a:off x="3114658" y="1891665"/>
              <a:ext cx="2061845" cy="73660"/>
            </a:xfrm>
            <a:prstGeom prst="straightConnector1">
              <a:avLst/>
            </a:prstGeom>
            <a:noFill/>
            <a:ln w="9525" cap="flat" cmpd="sng" algn="ctr">
              <a:solidFill>
                <a:srgbClr val="012F37"/>
              </a:solidFill>
              <a:prstDash val="solid"/>
              <a:tailEnd type="triangle"/>
            </a:ln>
            <a:effectLst/>
          </p:spPr>
        </p:cxnSp>
      </p:grpSp>
      <p:grpSp>
        <p:nvGrpSpPr>
          <p:cNvPr id="42" name="组合 41"/>
          <p:cNvGrpSpPr/>
          <p:nvPr/>
        </p:nvGrpSpPr>
        <p:grpSpPr>
          <a:xfrm>
            <a:off x="4755516" y="637028"/>
            <a:ext cx="3608176" cy="1272208"/>
            <a:chOff x="5710555" y="881501"/>
            <a:chExt cx="3608176" cy="1272208"/>
          </a:xfrm>
        </p:grpSpPr>
        <p:grpSp>
          <p:nvGrpSpPr>
            <p:cNvPr id="43" name="组合 42"/>
            <p:cNvGrpSpPr/>
            <p:nvPr/>
          </p:nvGrpSpPr>
          <p:grpSpPr>
            <a:xfrm>
              <a:off x="8046523" y="881501"/>
              <a:ext cx="1272208" cy="1272208"/>
              <a:chOff x="4456429" y="852970"/>
              <a:chExt cx="1272208" cy="1272208"/>
            </a:xfrm>
          </p:grpSpPr>
          <p:sp>
            <p:nvSpPr>
              <p:cNvPr id="44" name="椭圆 43"/>
              <p:cNvSpPr/>
              <p:nvPr/>
            </p:nvSpPr>
            <p:spPr>
              <a:xfrm>
                <a:off x="4456429" y="852970"/>
                <a:ext cx="1272208" cy="1272208"/>
              </a:xfrm>
              <a:prstGeom prst="ellipse">
                <a:avLst/>
              </a:prstGeom>
              <a:solidFill>
                <a:srgbClr val="276A99"/>
              </a:solidFill>
              <a:ln w="25400" cap="flat" cmpd="sng" algn="ctr">
                <a:noFill/>
                <a:prstDash val="solid"/>
              </a:ln>
              <a:effectLst/>
            </p:spPr>
            <p:txBody>
              <a:bodyPr rtlCol="0" anchor="ctr"/>
              <a:lstStyle/>
              <a:p>
                <a:pPr algn="ctr"/>
                <a:endParaRPr lang="zh-CN" altLang="en-US" sz="2400">
                  <a:latin typeface="微软雅黑" charset="-122"/>
                  <a:ea typeface="微软雅黑"/>
                </a:endParaRPr>
              </a:p>
            </p:txBody>
          </p:sp>
          <p:sp>
            <p:nvSpPr>
              <p:cNvPr id="45" name="文本框 44"/>
              <p:cNvSpPr txBox="1"/>
              <p:nvPr/>
            </p:nvSpPr>
            <p:spPr>
              <a:xfrm>
                <a:off x="4641127" y="1012020"/>
                <a:ext cx="902811" cy="954107"/>
              </a:xfrm>
              <a:prstGeom prst="rect">
                <a:avLst/>
              </a:prstGeom>
              <a:noFill/>
            </p:spPr>
            <p:txBody>
              <a:bodyPr wrap="none" rtlCol="0" anchor="ctr">
                <a:spAutoFit/>
              </a:bodyPr>
              <a:lstStyle/>
              <a:p>
                <a:pPr algn="ctr"/>
                <a:r>
                  <a:rPr lang="zh-CN" altLang="en-US" sz="2800">
                    <a:solidFill>
                      <a:sysClr val="window" lastClr="FFFFFF"/>
                    </a:solidFill>
                    <a:latin typeface="微软雅黑" charset="-122"/>
                    <a:ea typeface="微软雅黑"/>
                    <a:cs typeface="微软雅黑" panose="020B0503020204020204" charset="-122"/>
                  </a:rPr>
                  <a:t>冰川</a:t>
                </a:r>
                <a:r>
                  <a:rPr lang="en-US" altLang="zh-CN" sz="2800">
                    <a:solidFill>
                      <a:sysClr val="window" lastClr="FFFFFF"/>
                    </a:solidFill>
                    <a:latin typeface="微软雅黑" charset="-122"/>
                    <a:ea typeface="微软雅黑"/>
                    <a:cs typeface="微软雅黑" panose="020B0503020204020204" charset="-122"/>
                  </a:rPr>
                  <a:t/>
                </a:r>
                <a:br>
                  <a:rPr lang="en-US" altLang="zh-CN" sz="2800">
                    <a:solidFill>
                      <a:sysClr val="window" lastClr="FFFFFF"/>
                    </a:solidFill>
                    <a:latin typeface="微软雅黑" charset="-122"/>
                    <a:ea typeface="微软雅黑"/>
                    <a:cs typeface="微软雅黑" panose="020B0503020204020204" charset="-122"/>
                  </a:rPr>
                </a:br>
                <a:r>
                  <a:rPr lang="zh-CN" altLang="en-US" sz="2800">
                    <a:solidFill>
                      <a:sysClr val="window" lastClr="FFFFFF"/>
                    </a:solidFill>
                    <a:latin typeface="微软雅黑" charset="-122"/>
                    <a:ea typeface="微软雅黑"/>
                    <a:cs typeface="微软雅黑" panose="020B0503020204020204" charset="-122"/>
                  </a:rPr>
                  <a:t>融水</a:t>
                </a:r>
              </a:p>
            </p:txBody>
          </p:sp>
        </p:grpSp>
        <p:cxnSp>
          <p:nvCxnSpPr>
            <p:cNvPr id="46" name="直接箭头连接符 45"/>
            <p:cNvCxnSpPr>
              <a:stCxn id="44" idx="2"/>
            </p:cNvCxnSpPr>
            <p:nvPr/>
          </p:nvCxnSpPr>
          <p:spPr>
            <a:xfrm flipH="1">
              <a:off x="5710555" y="1517649"/>
              <a:ext cx="2336165" cy="390525"/>
            </a:xfrm>
            <a:prstGeom prst="straightConnector1">
              <a:avLst/>
            </a:prstGeom>
            <a:noFill/>
            <a:ln w="9525" cap="flat" cmpd="sng" algn="ctr">
              <a:solidFill>
                <a:srgbClr val="012F37"/>
              </a:solidFill>
              <a:prstDash val="solid"/>
              <a:tailEnd type="triangle"/>
            </a:ln>
            <a:effectLst/>
          </p:spPr>
        </p:cxnSp>
      </p:grpSp>
      <p:grpSp>
        <p:nvGrpSpPr>
          <p:cNvPr id="47" name="组合 46"/>
          <p:cNvGrpSpPr/>
          <p:nvPr/>
        </p:nvGrpSpPr>
        <p:grpSpPr>
          <a:xfrm>
            <a:off x="4956654" y="1953959"/>
            <a:ext cx="3591839" cy="1272208"/>
            <a:chOff x="5911677" y="2506408"/>
            <a:chExt cx="3591839" cy="1272208"/>
          </a:xfrm>
        </p:grpSpPr>
        <p:grpSp>
          <p:nvGrpSpPr>
            <p:cNvPr id="48" name="组合 47"/>
            <p:cNvGrpSpPr/>
            <p:nvPr/>
          </p:nvGrpSpPr>
          <p:grpSpPr>
            <a:xfrm>
              <a:off x="8231308" y="2506408"/>
              <a:ext cx="1272208" cy="1272208"/>
              <a:chOff x="4641214" y="663740"/>
              <a:chExt cx="1272208" cy="1272208"/>
            </a:xfrm>
          </p:grpSpPr>
          <p:sp>
            <p:nvSpPr>
              <p:cNvPr id="49" name="椭圆 48"/>
              <p:cNvSpPr/>
              <p:nvPr/>
            </p:nvSpPr>
            <p:spPr>
              <a:xfrm>
                <a:off x="4641214" y="663740"/>
                <a:ext cx="1272208" cy="1272208"/>
              </a:xfrm>
              <a:prstGeom prst="ellipse">
                <a:avLst/>
              </a:prstGeom>
              <a:solidFill>
                <a:srgbClr val="276A99"/>
              </a:solidFill>
              <a:ln w="25400" cap="flat" cmpd="sng" algn="ctr">
                <a:noFill/>
                <a:prstDash val="solid"/>
              </a:ln>
              <a:effectLst/>
            </p:spPr>
            <p:txBody>
              <a:bodyPr rtlCol="0" anchor="ctr"/>
              <a:lstStyle/>
              <a:p>
                <a:pPr algn="ctr"/>
                <a:endParaRPr lang="zh-CN" altLang="en-US" sz="2400">
                  <a:latin typeface="微软雅黑" charset="-122"/>
                  <a:ea typeface="微软雅黑"/>
                </a:endParaRPr>
              </a:p>
            </p:txBody>
          </p:sp>
          <p:sp>
            <p:nvSpPr>
              <p:cNvPr id="50" name="文本框 49"/>
              <p:cNvSpPr txBox="1"/>
              <p:nvPr/>
            </p:nvSpPr>
            <p:spPr>
              <a:xfrm>
                <a:off x="4646378" y="1038235"/>
                <a:ext cx="1261884" cy="523220"/>
              </a:xfrm>
              <a:prstGeom prst="rect">
                <a:avLst/>
              </a:prstGeom>
              <a:noFill/>
            </p:spPr>
            <p:txBody>
              <a:bodyPr wrap="none" rtlCol="0" anchor="ctr">
                <a:spAutoFit/>
              </a:bodyPr>
              <a:lstStyle/>
              <a:p>
                <a:pPr algn="ctr"/>
                <a:r>
                  <a:rPr lang="zh-CN" altLang="en-US" sz="2800">
                    <a:solidFill>
                      <a:sysClr val="window" lastClr="FFFFFF"/>
                    </a:solidFill>
                    <a:latin typeface="微软雅黑" charset="-122"/>
                    <a:ea typeface="微软雅黑"/>
                  </a:rPr>
                  <a:t>湖泊水</a:t>
                </a:r>
              </a:p>
            </p:txBody>
          </p:sp>
        </p:grpSp>
        <p:cxnSp>
          <p:nvCxnSpPr>
            <p:cNvPr id="51" name="直接箭头连接符 50"/>
            <p:cNvCxnSpPr/>
            <p:nvPr/>
          </p:nvCxnSpPr>
          <p:spPr>
            <a:xfrm flipH="1" flipV="1">
              <a:off x="5911677" y="3032645"/>
              <a:ext cx="2319631" cy="182892"/>
            </a:xfrm>
            <a:prstGeom prst="straightConnector1">
              <a:avLst/>
            </a:prstGeom>
            <a:noFill/>
            <a:ln w="9525" cap="flat" cmpd="sng" algn="ctr">
              <a:solidFill>
                <a:srgbClr val="012F37"/>
              </a:solidFill>
              <a:prstDash val="solid"/>
              <a:tailEnd type="triangle"/>
            </a:ln>
            <a:effectLst/>
          </p:spPr>
        </p:cxnSp>
      </p:grpSp>
      <p:grpSp>
        <p:nvGrpSpPr>
          <p:cNvPr id="52" name="组合 51"/>
          <p:cNvGrpSpPr/>
          <p:nvPr/>
        </p:nvGrpSpPr>
        <p:grpSpPr>
          <a:xfrm>
            <a:off x="5492116" y="3819530"/>
            <a:ext cx="2383913" cy="1272208"/>
            <a:chOff x="7736188" y="4392299"/>
            <a:chExt cx="2383913" cy="1272208"/>
          </a:xfrm>
        </p:grpSpPr>
        <p:grpSp>
          <p:nvGrpSpPr>
            <p:cNvPr id="53" name="组合 52"/>
            <p:cNvGrpSpPr/>
            <p:nvPr/>
          </p:nvGrpSpPr>
          <p:grpSpPr>
            <a:xfrm>
              <a:off x="8847893" y="4392299"/>
              <a:ext cx="1272208" cy="1272208"/>
              <a:chOff x="5257799" y="735495"/>
              <a:chExt cx="1272208" cy="1272208"/>
            </a:xfrm>
          </p:grpSpPr>
          <p:sp>
            <p:nvSpPr>
              <p:cNvPr id="54" name="椭圆 53"/>
              <p:cNvSpPr/>
              <p:nvPr/>
            </p:nvSpPr>
            <p:spPr>
              <a:xfrm>
                <a:off x="5257799" y="735495"/>
                <a:ext cx="1272208" cy="1272208"/>
              </a:xfrm>
              <a:prstGeom prst="ellipse">
                <a:avLst/>
              </a:prstGeom>
              <a:solidFill>
                <a:srgbClr val="276A99"/>
              </a:solidFill>
              <a:ln w="25400" cap="flat" cmpd="sng" algn="ctr">
                <a:noFill/>
                <a:prstDash val="solid"/>
              </a:ln>
              <a:effectLst/>
            </p:spPr>
            <p:txBody>
              <a:bodyPr rtlCol="0" anchor="ctr"/>
              <a:lstStyle/>
              <a:p>
                <a:pPr algn="ctr"/>
                <a:endParaRPr lang="zh-CN" altLang="en-US" sz="2400">
                  <a:latin typeface="微软雅黑" charset="-122"/>
                  <a:ea typeface="微软雅黑"/>
                </a:endParaRPr>
              </a:p>
            </p:txBody>
          </p:sp>
          <p:sp>
            <p:nvSpPr>
              <p:cNvPr id="55" name="文本框 54"/>
              <p:cNvSpPr txBox="1"/>
              <p:nvPr/>
            </p:nvSpPr>
            <p:spPr>
              <a:xfrm>
                <a:off x="5262964" y="1109990"/>
                <a:ext cx="1261884" cy="523220"/>
              </a:xfrm>
              <a:prstGeom prst="rect">
                <a:avLst/>
              </a:prstGeom>
              <a:noFill/>
            </p:spPr>
            <p:txBody>
              <a:bodyPr wrap="none" rtlCol="0" anchor="ctr">
                <a:spAutoFit/>
              </a:bodyPr>
              <a:lstStyle/>
              <a:p>
                <a:pPr algn="ctr"/>
                <a:r>
                  <a:rPr lang="zh-CN" altLang="en-US" sz="2800">
                    <a:solidFill>
                      <a:sysClr val="window" lastClr="FFFFFF"/>
                    </a:solidFill>
                    <a:latin typeface="微软雅黑" charset="-122"/>
                    <a:ea typeface="微软雅黑"/>
                  </a:rPr>
                  <a:t>地下水</a:t>
                </a:r>
              </a:p>
            </p:txBody>
          </p:sp>
        </p:grpSp>
        <p:cxnSp>
          <p:nvCxnSpPr>
            <p:cNvPr id="56" name="直接箭头连接符 55"/>
            <p:cNvCxnSpPr>
              <a:stCxn id="54" idx="2"/>
            </p:cNvCxnSpPr>
            <p:nvPr/>
          </p:nvCxnSpPr>
          <p:spPr>
            <a:xfrm flipH="1" flipV="1">
              <a:off x="7736188" y="4876165"/>
              <a:ext cx="1111885" cy="152400"/>
            </a:xfrm>
            <a:prstGeom prst="straightConnector1">
              <a:avLst/>
            </a:prstGeom>
            <a:noFill/>
            <a:ln w="9525" cap="flat" cmpd="sng" algn="ctr">
              <a:solidFill>
                <a:srgbClr val="012F37"/>
              </a:solidFill>
              <a:prstDash val="solid"/>
              <a:tailEnd type="triangle"/>
            </a:ln>
            <a:effectLst/>
          </p:spPr>
        </p:cxnSp>
      </p:grpSp>
      <p:sp>
        <p:nvSpPr>
          <p:cNvPr id="62" name="文本框 61"/>
          <p:cNvSpPr txBox="1"/>
          <p:nvPr>
            <p:custDataLst>
              <p:tags r:id="rId1"/>
            </p:custDataLst>
          </p:nvPr>
        </p:nvSpPr>
        <p:spPr>
          <a:xfrm>
            <a:off x="0" y="77152"/>
            <a:ext cx="2537460" cy="391478"/>
          </a:xfrm>
          <a:prstGeom prst="rect">
            <a:avLst/>
          </a:prstGeom>
          <a:noFill/>
        </p:spPr>
        <p:txBody>
          <a:bodyPr wrap="none" lIns="68580" tIns="34290" rIns="68580" bIns="34290" rtlCol="0">
            <a:spAutoFit/>
          </a:bodyPr>
          <a:lstStyle/>
          <a:p>
            <a:pPr lvl="0">
              <a:defRPr/>
            </a:pPr>
            <a:r>
              <a:rPr lang="zh-CN" altLang="en-US" sz="2100" b="1" dirty="0">
                <a:solidFill>
                  <a:srgbClr val="0070C0"/>
                </a:solidFill>
                <a:latin typeface="微软雅黑" panose="020B0503020204020204" charset="-122"/>
                <a:ea typeface="微软雅黑"/>
              </a:rPr>
              <a:t>二、河流的补给类型</a:t>
            </a:r>
          </a:p>
        </p:txBody>
      </p:sp>
      <p:grpSp>
        <p:nvGrpSpPr>
          <p:cNvPr id="63" name="组合 1"/>
          <p:cNvGrpSpPr/>
          <p:nvPr>
            <p:custDataLst>
              <p:tags r:id="rId2"/>
            </p:custDataLst>
          </p:nvPr>
        </p:nvGrpSpPr>
        <p:grpSpPr>
          <a:xfrm>
            <a:off x="1" y="577691"/>
            <a:ext cx="9113996" cy="96203"/>
            <a:chOff x="57" y="1058"/>
            <a:chExt cx="13204" cy="202"/>
          </a:xfrm>
        </p:grpSpPr>
        <p:cxnSp>
          <p:nvCxnSpPr>
            <p:cNvPr id="64" name="直接连接符 63"/>
            <p:cNvCxnSpPr/>
            <p:nvPr>
              <p:custDataLst>
                <p:tags r:id="rId3"/>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custDataLst>
                <p:tags r:id="rId4"/>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625367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DL49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62075" y="515939"/>
            <a:ext cx="3405188" cy="1838325"/>
          </a:xfrm>
          <a:prstGeom prst="rect">
            <a:avLst/>
          </a:prstGeom>
          <a:noFill/>
          <a:ln w="9525">
            <a:noFill/>
            <a:miter lim="800000"/>
            <a:headEnd/>
            <a:tailEnd/>
          </a:ln>
        </p:spPr>
      </p:pic>
      <p:pic>
        <p:nvPicPr>
          <p:cNvPr id="26626" name="Picture 3" descr="DL49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943477" y="442913"/>
            <a:ext cx="2663825" cy="1938337"/>
          </a:xfrm>
          <a:prstGeom prst="rect">
            <a:avLst/>
          </a:prstGeom>
          <a:noFill/>
          <a:ln w="9525">
            <a:noFill/>
            <a:miter lim="800000"/>
            <a:headEnd/>
            <a:tailEnd/>
          </a:ln>
        </p:spPr>
      </p:pic>
      <p:pic>
        <p:nvPicPr>
          <p:cNvPr id="26627" name="Picture 4" descr="DL49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121275" y="2597151"/>
            <a:ext cx="2184400" cy="1290638"/>
          </a:xfrm>
          <a:prstGeom prst="rect">
            <a:avLst/>
          </a:prstGeom>
          <a:noFill/>
          <a:ln w="9525">
            <a:noFill/>
            <a:miter lim="800000"/>
            <a:headEnd/>
            <a:tailEnd/>
          </a:ln>
        </p:spPr>
      </p:pic>
      <p:pic>
        <p:nvPicPr>
          <p:cNvPr id="26628" name="Picture 5" descr="G90.TIF"/>
          <p:cNvPicPr>
            <a:picLocks noChangeAspect="1" noChangeArrowheads="1"/>
          </p:cNvPicPr>
          <p:nvPr/>
        </p:nvPicPr>
        <p:blipFill>
          <a:blip r:embed="rId5" r:link="rId6" cstate="print"/>
          <a:srcRect/>
          <a:stretch>
            <a:fillRect/>
          </a:stretch>
        </p:blipFill>
        <p:spPr bwMode="auto">
          <a:xfrm>
            <a:off x="1581150" y="2447925"/>
            <a:ext cx="2787650" cy="1417638"/>
          </a:xfrm>
          <a:prstGeom prst="rect">
            <a:avLst/>
          </a:prstGeom>
          <a:noFill/>
          <a:ln w="9525">
            <a:noFill/>
            <a:miter lim="800000"/>
            <a:headEnd/>
            <a:tailEnd/>
          </a:ln>
        </p:spPr>
      </p:pic>
      <p:sp>
        <p:nvSpPr>
          <p:cNvPr id="26629" name="Text Box 6"/>
          <p:cNvSpPr txBox="1">
            <a:spLocks noChangeArrowheads="1"/>
          </p:cNvSpPr>
          <p:nvPr/>
        </p:nvSpPr>
        <p:spPr bwMode="auto">
          <a:xfrm>
            <a:off x="2267744" y="4681835"/>
            <a:ext cx="5214942" cy="461665"/>
          </a:xfrm>
          <a:prstGeom prst="rect">
            <a:avLst/>
          </a:prstGeom>
          <a:solidFill>
            <a:schemeClr val="bg1"/>
          </a:solidFill>
          <a:ln w="9525">
            <a:noFill/>
            <a:miter lim="800000"/>
            <a:headEnd/>
            <a:tailEnd/>
          </a:ln>
          <a:effectLst>
            <a:prstShdw prst="shdw13" dist="53882" dir="13500000">
              <a:srgbClr val="999999">
                <a:alpha val="50000"/>
              </a:srgbClr>
            </a:prstShdw>
          </a:effectLst>
        </p:spPr>
        <p:txBody>
          <a:bodyPr wrap="square">
            <a:spAutoFit/>
          </a:bodyPr>
          <a:lstStyle/>
          <a:p>
            <a:pPr>
              <a:spcBef>
                <a:spcPct val="50000"/>
              </a:spcBef>
            </a:pPr>
            <a:r>
              <a:rPr lang="zh-CN" altLang="en-US" sz="2400" b="1" dirty="0">
                <a:solidFill>
                  <a:srgbClr val="0000FF"/>
                </a:solidFill>
                <a:latin typeface="宋体" pitchFamily="2" charset="-122"/>
              </a:rPr>
              <a:t>请找出这四幅图中的五处不同之处</a:t>
            </a:r>
          </a:p>
        </p:txBody>
      </p:sp>
      <p:sp>
        <p:nvSpPr>
          <p:cNvPr id="7175" name="Oval 7"/>
          <p:cNvSpPr>
            <a:spLocks noChangeArrowheads="1"/>
          </p:cNvSpPr>
          <p:nvPr/>
        </p:nvSpPr>
        <p:spPr bwMode="auto">
          <a:xfrm>
            <a:off x="1323977" y="857250"/>
            <a:ext cx="657225" cy="1219200"/>
          </a:xfrm>
          <a:prstGeom prst="ellipse">
            <a:avLst/>
          </a:prstGeom>
          <a:noFill/>
          <a:ln w="38100">
            <a:solidFill>
              <a:srgbClr val="0000FF"/>
            </a:solidFill>
            <a:round/>
            <a:headEnd/>
            <a:tailEnd/>
          </a:ln>
        </p:spPr>
        <p:txBody>
          <a:bodyPr wrap="none" anchor="ctr"/>
          <a:lstStyle/>
          <a:p>
            <a:endParaRPr lang="zh-CN" altLang="en-US" sz="100">
              <a:latin typeface="Symbol" pitchFamily="18" charset="2"/>
            </a:endParaRPr>
          </a:p>
        </p:txBody>
      </p:sp>
      <p:sp>
        <p:nvSpPr>
          <p:cNvPr id="7176" name="Oval 8"/>
          <p:cNvSpPr>
            <a:spLocks noChangeArrowheads="1"/>
          </p:cNvSpPr>
          <p:nvPr/>
        </p:nvSpPr>
        <p:spPr bwMode="auto">
          <a:xfrm>
            <a:off x="1590675" y="2733675"/>
            <a:ext cx="590550" cy="666750"/>
          </a:xfrm>
          <a:prstGeom prst="ellipse">
            <a:avLst/>
          </a:prstGeom>
          <a:noFill/>
          <a:ln w="38100">
            <a:solidFill>
              <a:srgbClr val="0000FF"/>
            </a:solidFill>
            <a:round/>
            <a:headEnd/>
            <a:tailEnd/>
          </a:ln>
        </p:spPr>
        <p:txBody>
          <a:bodyPr wrap="none" anchor="ctr"/>
          <a:lstStyle/>
          <a:p>
            <a:endParaRPr lang="zh-CN" altLang="en-US" sz="100">
              <a:latin typeface="Symbol" pitchFamily="18" charset="2"/>
            </a:endParaRPr>
          </a:p>
        </p:txBody>
      </p:sp>
      <p:sp>
        <p:nvSpPr>
          <p:cNvPr id="7177" name="Oval 9"/>
          <p:cNvSpPr>
            <a:spLocks noChangeArrowheads="1"/>
          </p:cNvSpPr>
          <p:nvPr/>
        </p:nvSpPr>
        <p:spPr bwMode="auto">
          <a:xfrm>
            <a:off x="4800602" y="647700"/>
            <a:ext cx="676275" cy="1314450"/>
          </a:xfrm>
          <a:prstGeom prst="ellipse">
            <a:avLst/>
          </a:prstGeom>
          <a:noFill/>
          <a:ln w="38100">
            <a:solidFill>
              <a:srgbClr val="0000FF"/>
            </a:solidFill>
            <a:round/>
            <a:headEnd/>
            <a:tailEnd/>
          </a:ln>
        </p:spPr>
        <p:txBody>
          <a:bodyPr wrap="none" anchor="ctr"/>
          <a:lstStyle/>
          <a:p>
            <a:endParaRPr lang="zh-CN" altLang="en-US" sz="100">
              <a:latin typeface="Symbol" pitchFamily="18" charset="2"/>
            </a:endParaRPr>
          </a:p>
        </p:txBody>
      </p:sp>
      <p:sp>
        <p:nvSpPr>
          <p:cNvPr id="7178" name="Oval 10"/>
          <p:cNvSpPr>
            <a:spLocks noChangeArrowheads="1"/>
          </p:cNvSpPr>
          <p:nvPr/>
        </p:nvSpPr>
        <p:spPr bwMode="auto">
          <a:xfrm>
            <a:off x="4867275" y="3009900"/>
            <a:ext cx="838200" cy="495300"/>
          </a:xfrm>
          <a:prstGeom prst="ellipse">
            <a:avLst/>
          </a:prstGeom>
          <a:noFill/>
          <a:ln w="38100">
            <a:solidFill>
              <a:srgbClr val="0000FF"/>
            </a:solidFill>
            <a:round/>
            <a:headEnd/>
            <a:tailEnd/>
          </a:ln>
        </p:spPr>
        <p:txBody>
          <a:bodyPr wrap="none" anchor="ctr"/>
          <a:lstStyle/>
          <a:p>
            <a:endParaRPr lang="zh-CN" altLang="en-US" sz="100">
              <a:latin typeface="Symbol" pitchFamily="18" charset="2"/>
            </a:endParaRPr>
          </a:p>
        </p:txBody>
      </p:sp>
      <p:sp>
        <p:nvSpPr>
          <p:cNvPr id="7179" name="Oval 11"/>
          <p:cNvSpPr>
            <a:spLocks noChangeArrowheads="1"/>
          </p:cNvSpPr>
          <p:nvPr/>
        </p:nvSpPr>
        <p:spPr bwMode="auto">
          <a:xfrm>
            <a:off x="2686052" y="1276350"/>
            <a:ext cx="657225" cy="457200"/>
          </a:xfrm>
          <a:prstGeom prst="ellipse">
            <a:avLst/>
          </a:prstGeom>
          <a:noFill/>
          <a:ln w="38100">
            <a:solidFill>
              <a:srgbClr val="FF0000"/>
            </a:solidFill>
            <a:round/>
            <a:headEnd/>
            <a:tailEnd/>
          </a:ln>
        </p:spPr>
        <p:txBody>
          <a:bodyPr wrap="none" anchor="ctr"/>
          <a:lstStyle/>
          <a:p>
            <a:endParaRPr lang="zh-CN" altLang="en-US" sz="100">
              <a:latin typeface="Symbol" pitchFamily="18" charset="2"/>
            </a:endParaRPr>
          </a:p>
        </p:txBody>
      </p:sp>
      <p:sp>
        <p:nvSpPr>
          <p:cNvPr id="7180" name="Oval 12"/>
          <p:cNvSpPr>
            <a:spLocks noChangeArrowheads="1"/>
          </p:cNvSpPr>
          <p:nvPr/>
        </p:nvSpPr>
        <p:spPr bwMode="auto">
          <a:xfrm>
            <a:off x="5562602" y="1428750"/>
            <a:ext cx="657225" cy="495300"/>
          </a:xfrm>
          <a:prstGeom prst="ellipse">
            <a:avLst/>
          </a:prstGeom>
          <a:noFill/>
          <a:ln w="38100">
            <a:solidFill>
              <a:srgbClr val="FF0000"/>
            </a:solidFill>
            <a:round/>
            <a:headEnd/>
            <a:tailEnd/>
          </a:ln>
        </p:spPr>
        <p:txBody>
          <a:bodyPr wrap="none" anchor="ctr"/>
          <a:lstStyle/>
          <a:p>
            <a:endParaRPr lang="zh-CN" altLang="en-US" sz="100">
              <a:latin typeface="Symbol" pitchFamily="18" charset="2"/>
            </a:endParaRPr>
          </a:p>
        </p:txBody>
      </p:sp>
      <p:sp>
        <p:nvSpPr>
          <p:cNvPr id="7181" name="Oval 13"/>
          <p:cNvSpPr>
            <a:spLocks noChangeArrowheads="1"/>
          </p:cNvSpPr>
          <p:nvPr/>
        </p:nvSpPr>
        <p:spPr bwMode="auto">
          <a:xfrm>
            <a:off x="6353177" y="676275"/>
            <a:ext cx="542925" cy="704850"/>
          </a:xfrm>
          <a:prstGeom prst="ellipse">
            <a:avLst/>
          </a:prstGeom>
          <a:noFill/>
          <a:ln w="38100">
            <a:solidFill>
              <a:srgbClr val="FF0000"/>
            </a:solidFill>
            <a:round/>
            <a:headEnd/>
            <a:tailEnd/>
          </a:ln>
        </p:spPr>
        <p:txBody>
          <a:bodyPr wrap="none" anchor="ctr"/>
          <a:lstStyle/>
          <a:p>
            <a:endParaRPr lang="zh-CN" altLang="en-US" sz="100">
              <a:latin typeface="Symbol" pitchFamily="18" charset="2"/>
            </a:endParaRPr>
          </a:p>
        </p:txBody>
      </p:sp>
      <p:sp>
        <p:nvSpPr>
          <p:cNvPr id="7182" name="Oval 14"/>
          <p:cNvSpPr>
            <a:spLocks noChangeArrowheads="1"/>
          </p:cNvSpPr>
          <p:nvPr/>
        </p:nvSpPr>
        <p:spPr bwMode="auto">
          <a:xfrm>
            <a:off x="2895602" y="2695575"/>
            <a:ext cx="657225" cy="514350"/>
          </a:xfrm>
          <a:prstGeom prst="ellipse">
            <a:avLst/>
          </a:prstGeom>
          <a:noFill/>
          <a:ln w="38100">
            <a:solidFill>
              <a:srgbClr val="FF0000"/>
            </a:solidFill>
            <a:round/>
            <a:headEnd/>
            <a:tailEnd/>
          </a:ln>
        </p:spPr>
        <p:txBody>
          <a:bodyPr wrap="none" anchor="ctr"/>
          <a:lstStyle/>
          <a:p>
            <a:endParaRPr lang="zh-CN" altLang="en-US" sz="100">
              <a:latin typeface="Symbol" pitchFamily="18" charset="2"/>
            </a:endParaRPr>
          </a:p>
        </p:txBody>
      </p:sp>
      <p:sp>
        <p:nvSpPr>
          <p:cNvPr id="7183" name="Text Box 15"/>
          <p:cNvSpPr txBox="1">
            <a:spLocks noChangeArrowheads="1"/>
          </p:cNvSpPr>
          <p:nvPr/>
        </p:nvSpPr>
        <p:spPr bwMode="auto">
          <a:xfrm>
            <a:off x="2143127" y="1285875"/>
            <a:ext cx="885825" cy="369332"/>
          </a:xfrm>
          <a:prstGeom prst="rect">
            <a:avLst/>
          </a:prstGeom>
          <a:noFill/>
          <a:ln w="9525">
            <a:noFill/>
            <a:miter lim="800000"/>
            <a:headEnd/>
            <a:tailEnd/>
          </a:ln>
        </p:spPr>
        <p:txBody>
          <a:bodyPr>
            <a:spAutoFit/>
          </a:bodyPr>
          <a:lstStyle/>
          <a:p>
            <a:pPr>
              <a:spcBef>
                <a:spcPct val="50000"/>
              </a:spcBef>
            </a:pPr>
            <a:r>
              <a:rPr lang="zh-CN" altLang="en-US" b="1">
                <a:solidFill>
                  <a:srgbClr val="FF0000"/>
                </a:solidFill>
                <a:latin typeface="Times New Roman" pitchFamily="18" charset="0"/>
                <a:ea typeface="华文行楷" pitchFamily="2" charset="-122"/>
              </a:rPr>
              <a:t>夏汛</a:t>
            </a:r>
            <a:endParaRPr lang="zh-CN" altLang="en-US" b="1">
              <a:latin typeface="Times New Roman" pitchFamily="18" charset="0"/>
              <a:ea typeface="华文行楷" pitchFamily="2" charset="-122"/>
            </a:endParaRPr>
          </a:p>
        </p:txBody>
      </p:sp>
      <p:sp>
        <p:nvSpPr>
          <p:cNvPr id="7184" name="Text Box 16"/>
          <p:cNvSpPr txBox="1">
            <a:spLocks noChangeArrowheads="1"/>
          </p:cNvSpPr>
          <p:nvPr/>
        </p:nvSpPr>
        <p:spPr bwMode="auto">
          <a:xfrm>
            <a:off x="5476877" y="1133475"/>
            <a:ext cx="885825" cy="369332"/>
          </a:xfrm>
          <a:prstGeom prst="rect">
            <a:avLst/>
          </a:prstGeom>
          <a:noFill/>
          <a:ln w="9525">
            <a:noFill/>
            <a:miter lim="800000"/>
            <a:headEnd/>
            <a:tailEnd/>
          </a:ln>
        </p:spPr>
        <p:txBody>
          <a:bodyPr>
            <a:spAutoFit/>
          </a:bodyPr>
          <a:lstStyle/>
          <a:p>
            <a:pPr>
              <a:spcBef>
                <a:spcPct val="50000"/>
              </a:spcBef>
            </a:pPr>
            <a:r>
              <a:rPr lang="zh-CN" altLang="en-US" b="1">
                <a:solidFill>
                  <a:srgbClr val="FF0000"/>
                </a:solidFill>
                <a:latin typeface="Times New Roman" pitchFamily="18" charset="0"/>
                <a:ea typeface="华文行楷" pitchFamily="2" charset="-122"/>
              </a:rPr>
              <a:t>春汛</a:t>
            </a:r>
            <a:endParaRPr lang="zh-CN" altLang="en-US" b="1">
              <a:latin typeface="Times New Roman" pitchFamily="18" charset="0"/>
              <a:ea typeface="华文行楷" pitchFamily="2" charset="-122"/>
            </a:endParaRPr>
          </a:p>
        </p:txBody>
      </p:sp>
      <p:sp>
        <p:nvSpPr>
          <p:cNvPr id="7185" name="Text Box 17"/>
          <p:cNvSpPr txBox="1">
            <a:spLocks noChangeArrowheads="1"/>
          </p:cNvSpPr>
          <p:nvPr/>
        </p:nvSpPr>
        <p:spPr bwMode="auto">
          <a:xfrm>
            <a:off x="6400800" y="314325"/>
            <a:ext cx="885825" cy="369332"/>
          </a:xfrm>
          <a:prstGeom prst="rect">
            <a:avLst/>
          </a:prstGeom>
          <a:noFill/>
          <a:ln w="9525">
            <a:noFill/>
            <a:miter lim="800000"/>
            <a:headEnd/>
            <a:tailEnd/>
          </a:ln>
        </p:spPr>
        <p:txBody>
          <a:bodyPr>
            <a:spAutoFit/>
          </a:bodyPr>
          <a:lstStyle/>
          <a:p>
            <a:pPr>
              <a:spcBef>
                <a:spcPct val="50000"/>
              </a:spcBef>
            </a:pPr>
            <a:r>
              <a:rPr lang="zh-CN" altLang="en-US" b="1">
                <a:solidFill>
                  <a:srgbClr val="FF0000"/>
                </a:solidFill>
                <a:latin typeface="Times New Roman" pitchFamily="18" charset="0"/>
                <a:ea typeface="华文行楷" pitchFamily="2" charset="-122"/>
              </a:rPr>
              <a:t>夏汛</a:t>
            </a:r>
            <a:endParaRPr lang="zh-CN" altLang="en-US" b="1">
              <a:latin typeface="Times New Roman" pitchFamily="18" charset="0"/>
              <a:ea typeface="华文行楷" pitchFamily="2" charset="-122"/>
            </a:endParaRPr>
          </a:p>
        </p:txBody>
      </p:sp>
      <p:sp>
        <p:nvSpPr>
          <p:cNvPr id="7186" name="Text Box 18"/>
          <p:cNvSpPr txBox="1">
            <a:spLocks noChangeArrowheads="1"/>
          </p:cNvSpPr>
          <p:nvPr/>
        </p:nvSpPr>
        <p:spPr bwMode="auto">
          <a:xfrm>
            <a:off x="2333627" y="2695575"/>
            <a:ext cx="885825" cy="369332"/>
          </a:xfrm>
          <a:prstGeom prst="rect">
            <a:avLst/>
          </a:prstGeom>
          <a:noFill/>
          <a:ln w="9525">
            <a:noFill/>
            <a:miter lim="800000"/>
            <a:headEnd/>
            <a:tailEnd/>
          </a:ln>
        </p:spPr>
        <p:txBody>
          <a:bodyPr>
            <a:spAutoFit/>
          </a:bodyPr>
          <a:lstStyle/>
          <a:p>
            <a:pPr>
              <a:spcBef>
                <a:spcPct val="50000"/>
              </a:spcBef>
            </a:pPr>
            <a:r>
              <a:rPr lang="zh-CN" altLang="en-US" b="1">
                <a:solidFill>
                  <a:srgbClr val="FF0000"/>
                </a:solidFill>
                <a:latin typeface="Times New Roman" pitchFamily="18" charset="0"/>
                <a:ea typeface="华文行楷" pitchFamily="2" charset="-122"/>
              </a:rPr>
              <a:t>夏汛</a:t>
            </a:r>
            <a:endParaRPr lang="zh-CN" altLang="en-US" b="1">
              <a:latin typeface="Times New Roman" pitchFamily="18" charset="0"/>
              <a:ea typeface="华文行楷" pitchFamily="2" charset="-122"/>
            </a:endParaRPr>
          </a:p>
        </p:txBody>
      </p:sp>
      <p:sp>
        <p:nvSpPr>
          <p:cNvPr id="26642" name="Text Box 19"/>
          <p:cNvSpPr txBox="1">
            <a:spLocks noChangeArrowheads="1"/>
          </p:cNvSpPr>
          <p:nvPr/>
        </p:nvSpPr>
        <p:spPr bwMode="auto">
          <a:xfrm>
            <a:off x="2962277" y="2220913"/>
            <a:ext cx="504825" cy="415498"/>
          </a:xfrm>
          <a:prstGeom prst="rect">
            <a:avLst/>
          </a:prstGeom>
          <a:noFill/>
          <a:ln w="9525">
            <a:noFill/>
            <a:miter lim="800000"/>
            <a:headEnd/>
            <a:tailEnd/>
          </a:ln>
          <a:effectLst>
            <a:prstShdw prst="shdw13" dist="53882" dir="13500000">
              <a:srgbClr val="999999">
                <a:alpha val="50000"/>
              </a:srgbClr>
            </a:prstShdw>
          </a:effectLst>
        </p:spPr>
        <p:txBody>
          <a:bodyPr>
            <a:spAutoFit/>
          </a:bodyPr>
          <a:lstStyle/>
          <a:p>
            <a:pPr>
              <a:spcBef>
                <a:spcPct val="50000"/>
              </a:spcBef>
            </a:pPr>
            <a:r>
              <a:rPr lang="en-US" altLang="zh-CN" sz="2100" b="1">
                <a:latin typeface="宋体" pitchFamily="2" charset="-122"/>
              </a:rPr>
              <a:t>A</a:t>
            </a:r>
          </a:p>
        </p:txBody>
      </p:sp>
      <p:sp>
        <p:nvSpPr>
          <p:cNvPr id="26643" name="Text Box 20"/>
          <p:cNvSpPr txBox="1">
            <a:spLocks noChangeArrowheads="1"/>
          </p:cNvSpPr>
          <p:nvPr/>
        </p:nvSpPr>
        <p:spPr bwMode="auto">
          <a:xfrm>
            <a:off x="6400802" y="2278063"/>
            <a:ext cx="504825" cy="415498"/>
          </a:xfrm>
          <a:prstGeom prst="rect">
            <a:avLst/>
          </a:prstGeom>
          <a:noFill/>
          <a:ln w="9525">
            <a:noFill/>
            <a:miter lim="800000"/>
            <a:headEnd/>
            <a:tailEnd/>
          </a:ln>
          <a:effectLst>
            <a:prstShdw prst="shdw13" dist="53882" dir="13500000">
              <a:srgbClr val="999999">
                <a:alpha val="50000"/>
              </a:srgbClr>
            </a:prstShdw>
          </a:effectLst>
        </p:spPr>
        <p:txBody>
          <a:bodyPr>
            <a:spAutoFit/>
          </a:bodyPr>
          <a:lstStyle/>
          <a:p>
            <a:pPr>
              <a:spcBef>
                <a:spcPct val="50000"/>
              </a:spcBef>
            </a:pPr>
            <a:r>
              <a:rPr lang="en-US" altLang="zh-CN" sz="2100" b="1">
                <a:latin typeface="宋体" pitchFamily="2" charset="-122"/>
              </a:rPr>
              <a:t>B</a:t>
            </a:r>
          </a:p>
        </p:txBody>
      </p:sp>
      <p:sp>
        <p:nvSpPr>
          <p:cNvPr id="26644" name="Text Box 21"/>
          <p:cNvSpPr txBox="1">
            <a:spLocks noChangeArrowheads="1"/>
          </p:cNvSpPr>
          <p:nvPr/>
        </p:nvSpPr>
        <p:spPr bwMode="auto">
          <a:xfrm>
            <a:off x="2385986" y="3821113"/>
            <a:ext cx="504825" cy="415498"/>
          </a:xfrm>
          <a:prstGeom prst="rect">
            <a:avLst/>
          </a:prstGeom>
          <a:noFill/>
          <a:ln w="9525">
            <a:noFill/>
            <a:miter lim="800000"/>
            <a:headEnd/>
            <a:tailEnd/>
          </a:ln>
          <a:effectLst>
            <a:prstShdw prst="shdw13" dist="53882" dir="13500000">
              <a:srgbClr val="999999">
                <a:alpha val="50000"/>
              </a:srgbClr>
            </a:prstShdw>
          </a:effectLst>
        </p:spPr>
        <p:txBody>
          <a:bodyPr>
            <a:spAutoFit/>
          </a:bodyPr>
          <a:lstStyle/>
          <a:p>
            <a:pPr>
              <a:spcBef>
                <a:spcPct val="50000"/>
              </a:spcBef>
            </a:pPr>
            <a:r>
              <a:rPr lang="en-US" altLang="zh-CN" sz="2100" b="1">
                <a:latin typeface="宋体" pitchFamily="2" charset="-122"/>
              </a:rPr>
              <a:t>C</a:t>
            </a:r>
          </a:p>
        </p:txBody>
      </p:sp>
      <p:sp>
        <p:nvSpPr>
          <p:cNvPr id="26645" name="Text Box 22"/>
          <p:cNvSpPr txBox="1">
            <a:spLocks noChangeArrowheads="1"/>
          </p:cNvSpPr>
          <p:nvPr/>
        </p:nvSpPr>
        <p:spPr bwMode="auto">
          <a:xfrm>
            <a:off x="5614961" y="3830638"/>
            <a:ext cx="504825" cy="415498"/>
          </a:xfrm>
          <a:prstGeom prst="rect">
            <a:avLst/>
          </a:prstGeom>
          <a:noFill/>
          <a:ln w="9525">
            <a:noFill/>
            <a:miter lim="800000"/>
            <a:headEnd/>
            <a:tailEnd/>
          </a:ln>
          <a:effectLst>
            <a:prstShdw prst="shdw13" dist="53882" dir="13500000">
              <a:srgbClr val="999999">
                <a:alpha val="50000"/>
              </a:srgbClr>
            </a:prstShdw>
          </a:effectLst>
        </p:spPr>
        <p:txBody>
          <a:bodyPr>
            <a:spAutoFit/>
          </a:bodyPr>
          <a:lstStyle/>
          <a:p>
            <a:pPr>
              <a:spcBef>
                <a:spcPct val="50000"/>
              </a:spcBef>
            </a:pPr>
            <a:r>
              <a:rPr lang="en-US" altLang="zh-CN" sz="2100" b="1">
                <a:latin typeface="宋体" pitchFamily="2" charset="-122"/>
              </a:rPr>
              <a:t>D</a:t>
            </a:r>
          </a:p>
        </p:txBody>
      </p:sp>
      <p:sp>
        <p:nvSpPr>
          <p:cNvPr id="7191" name="Oval 23"/>
          <p:cNvSpPr>
            <a:spLocks noChangeArrowheads="1"/>
          </p:cNvSpPr>
          <p:nvPr/>
        </p:nvSpPr>
        <p:spPr bwMode="auto">
          <a:xfrm>
            <a:off x="1819277" y="3400425"/>
            <a:ext cx="657225" cy="590550"/>
          </a:xfrm>
          <a:prstGeom prst="ellipse">
            <a:avLst/>
          </a:prstGeom>
          <a:noFill/>
          <a:ln w="38100">
            <a:solidFill>
              <a:srgbClr val="00FF00"/>
            </a:solidFill>
            <a:round/>
            <a:headEnd/>
            <a:tailEnd/>
          </a:ln>
        </p:spPr>
        <p:txBody>
          <a:bodyPr wrap="none" anchor="ctr"/>
          <a:lstStyle/>
          <a:p>
            <a:endParaRPr lang="zh-CN" altLang="en-US" sz="100">
              <a:latin typeface="Symbol" pitchFamily="18" charset="2"/>
            </a:endParaRPr>
          </a:p>
        </p:txBody>
      </p:sp>
      <p:sp>
        <p:nvSpPr>
          <p:cNvPr id="7194" name="AutoShape 26"/>
          <p:cNvSpPr>
            <a:spLocks noChangeArrowheads="1"/>
          </p:cNvSpPr>
          <p:nvPr/>
        </p:nvSpPr>
        <p:spPr bwMode="auto">
          <a:xfrm>
            <a:off x="7786710" y="2464593"/>
            <a:ext cx="992188" cy="952500"/>
          </a:xfrm>
          <a:prstGeom prst="wedgeEllipseCallout">
            <a:avLst>
              <a:gd name="adj1" fmla="val -151889"/>
              <a:gd name="adj2" fmla="val 48653"/>
            </a:avLst>
          </a:prstGeom>
          <a:solidFill>
            <a:schemeClr val="bg1"/>
          </a:solidFill>
          <a:ln w="9525">
            <a:noFill/>
            <a:miter lim="800000"/>
            <a:headEnd/>
            <a:tailEnd/>
          </a:ln>
          <a:effectLst>
            <a:prstShdw prst="shdw13" dist="53882" dir="13500000">
              <a:srgbClr val="990099">
                <a:alpha val="50000"/>
              </a:srgbClr>
            </a:prstShdw>
          </a:effectLst>
        </p:spPr>
        <p:txBody>
          <a:bodyPr/>
          <a:lstStyle/>
          <a:p>
            <a:pPr algn="ctr"/>
            <a:r>
              <a:rPr lang="zh-CN" altLang="en-US" sz="2000" b="1">
                <a:latin typeface="宋体" pitchFamily="2" charset="-122"/>
              </a:rPr>
              <a:t>流量稳定</a:t>
            </a:r>
          </a:p>
        </p:txBody>
      </p:sp>
      <p:sp>
        <p:nvSpPr>
          <p:cNvPr id="7195" name="AutoShape 27"/>
          <p:cNvSpPr>
            <a:spLocks noChangeArrowheads="1"/>
          </p:cNvSpPr>
          <p:nvPr/>
        </p:nvSpPr>
        <p:spPr bwMode="auto">
          <a:xfrm>
            <a:off x="7358082" y="696502"/>
            <a:ext cx="1357322" cy="957674"/>
          </a:xfrm>
          <a:prstGeom prst="wedgeEllipseCallout">
            <a:avLst>
              <a:gd name="adj1" fmla="val -62670"/>
              <a:gd name="adj2" fmla="val 77327"/>
            </a:avLst>
          </a:prstGeom>
          <a:solidFill>
            <a:schemeClr val="bg1"/>
          </a:solidFill>
          <a:ln w="9525">
            <a:noFill/>
            <a:miter lim="800000"/>
            <a:headEnd/>
            <a:tailEnd/>
          </a:ln>
          <a:effectLst>
            <a:prstShdw prst="shdw13" dist="53882" dir="13500000">
              <a:srgbClr val="990099">
                <a:alpha val="50000"/>
              </a:srgbClr>
            </a:prstShdw>
          </a:effectLst>
        </p:spPr>
        <p:txBody>
          <a:bodyPr/>
          <a:lstStyle/>
          <a:p>
            <a:pPr algn="ctr"/>
            <a:r>
              <a:rPr lang="zh-CN" altLang="en-US" sz="2000" b="1">
                <a:latin typeface="宋体" pitchFamily="2" charset="-122"/>
              </a:rPr>
              <a:t>流量季节变化大</a:t>
            </a:r>
          </a:p>
        </p:txBody>
      </p:sp>
      <p:sp>
        <p:nvSpPr>
          <p:cNvPr id="7197" name="Rectangle 29"/>
          <p:cNvSpPr>
            <a:spLocks noChangeArrowheads="1"/>
          </p:cNvSpPr>
          <p:nvPr/>
        </p:nvSpPr>
        <p:spPr bwMode="auto">
          <a:xfrm>
            <a:off x="3260725" y="1320800"/>
            <a:ext cx="1107996" cy="369332"/>
          </a:xfrm>
          <a:prstGeom prst="rect">
            <a:avLst/>
          </a:prstGeom>
          <a:noFill/>
          <a:ln w="9525">
            <a:noFill/>
            <a:miter lim="800000"/>
            <a:headEnd/>
            <a:tailEnd/>
          </a:ln>
          <a:effectLst>
            <a:prstShdw prst="shdw13" dist="53882" dir="13500000">
              <a:srgbClr val="999999">
                <a:alpha val="50000"/>
              </a:srgbClr>
            </a:prstShdw>
          </a:effectLst>
        </p:spPr>
        <p:txBody>
          <a:bodyPr wrap="none">
            <a:spAutoFit/>
          </a:bodyPr>
          <a:lstStyle/>
          <a:p>
            <a:pPr algn="ctr"/>
            <a:r>
              <a:rPr lang="zh-CN" altLang="en-US" b="1">
                <a:solidFill>
                  <a:srgbClr val="0000FF"/>
                </a:solidFill>
                <a:latin typeface="Symbol" pitchFamily="18" charset="2"/>
                <a:ea typeface="华文行楷" pitchFamily="2" charset="-122"/>
              </a:rPr>
              <a:t>雨水补给</a:t>
            </a:r>
          </a:p>
        </p:txBody>
      </p:sp>
      <p:sp>
        <p:nvSpPr>
          <p:cNvPr id="7198" name="Rectangle 30"/>
          <p:cNvSpPr>
            <a:spLocks noChangeArrowheads="1"/>
          </p:cNvSpPr>
          <p:nvPr/>
        </p:nvSpPr>
        <p:spPr bwMode="auto">
          <a:xfrm>
            <a:off x="5922963" y="1482726"/>
            <a:ext cx="1109662" cy="646331"/>
          </a:xfrm>
          <a:prstGeom prst="rect">
            <a:avLst/>
          </a:prstGeom>
          <a:noFill/>
          <a:ln w="9525">
            <a:noFill/>
            <a:miter lim="800000"/>
            <a:headEnd/>
            <a:tailEnd/>
          </a:ln>
          <a:effectLst>
            <a:prstShdw prst="shdw13" dist="53882" dir="13500000">
              <a:srgbClr val="999999">
                <a:alpha val="50000"/>
              </a:srgbClr>
            </a:prstShdw>
          </a:effectLst>
        </p:spPr>
        <p:txBody>
          <a:bodyPr>
            <a:spAutoFit/>
          </a:bodyPr>
          <a:lstStyle/>
          <a:p>
            <a:pPr algn="ctr">
              <a:spcBef>
                <a:spcPct val="50000"/>
              </a:spcBef>
            </a:pPr>
            <a:r>
              <a:rPr lang="zh-CN" altLang="en-US" b="1">
                <a:solidFill>
                  <a:srgbClr val="0000FF"/>
                </a:solidFill>
                <a:latin typeface="Symbol" pitchFamily="18" charset="2"/>
                <a:ea typeface="华文行楷" pitchFamily="2" charset="-122"/>
              </a:rPr>
              <a:t>季节性积雪融水</a:t>
            </a:r>
          </a:p>
        </p:txBody>
      </p:sp>
      <p:sp>
        <p:nvSpPr>
          <p:cNvPr id="7199" name="Rectangle 31"/>
          <p:cNvSpPr>
            <a:spLocks noChangeArrowheads="1"/>
          </p:cNvSpPr>
          <p:nvPr/>
        </p:nvSpPr>
        <p:spPr bwMode="auto">
          <a:xfrm>
            <a:off x="5556250" y="730250"/>
            <a:ext cx="1107996" cy="369332"/>
          </a:xfrm>
          <a:prstGeom prst="rect">
            <a:avLst/>
          </a:prstGeom>
          <a:noFill/>
          <a:ln w="9525">
            <a:noFill/>
            <a:miter lim="800000"/>
            <a:headEnd/>
            <a:tailEnd/>
          </a:ln>
          <a:effectLst>
            <a:prstShdw prst="shdw13" dist="53882" dir="13500000">
              <a:srgbClr val="999999">
                <a:alpha val="50000"/>
              </a:srgbClr>
            </a:prstShdw>
          </a:effectLst>
        </p:spPr>
        <p:txBody>
          <a:bodyPr wrap="none">
            <a:spAutoFit/>
          </a:bodyPr>
          <a:lstStyle/>
          <a:p>
            <a:pPr algn="ctr"/>
            <a:r>
              <a:rPr lang="zh-CN" altLang="en-US" b="1">
                <a:solidFill>
                  <a:srgbClr val="0000FF"/>
                </a:solidFill>
                <a:latin typeface="Symbol" pitchFamily="18" charset="2"/>
                <a:ea typeface="华文行楷" pitchFamily="2" charset="-122"/>
              </a:rPr>
              <a:t>雨水补给</a:t>
            </a:r>
          </a:p>
        </p:txBody>
      </p:sp>
      <p:sp>
        <p:nvSpPr>
          <p:cNvPr id="7200" name="Rectangle 32"/>
          <p:cNvSpPr>
            <a:spLocks noChangeArrowheads="1"/>
          </p:cNvSpPr>
          <p:nvPr/>
        </p:nvSpPr>
        <p:spPr bwMode="auto">
          <a:xfrm>
            <a:off x="2670175" y="3206750"/>
            <a:ext cx="1338828" cy="369332"/>
          </a:xfrm>
          <a:prstGeom prst="rect">
            <a:avLst/>
          </a:prstGeom>
          <a:noFill/>
          <a:ln w="9525">
            <a:noFill/>
            <a:miter lim="800000"/>
            <a:headEnd/>
            <a:tailEnd/>
          </a:ln>
          <a:effectLst>
            <a:prstShdw prst="shdw13" dist="53882" dir="13500000">
              <a:srgbClr val="999999">
                <a:alpha val="50000"/>
              </a:srgbClr>
            </a:prstShdw>
          </a:effectLst>
        </p:spPr>
        <p:txBody>
          <a:bodyPr wrap="none">
            <a:spAutoFit/>
          </a:bodyPr>
          <a:lstStyle/>
          <a:p>
            <a:pPr algn="ctr"/>
            <a:r>
              <a:rPr lang="zh-CN" altLang="en-US" b="1">
                <a:solidFill>
                  <a:srgbClr val="0000FF"/>
                </a:solidFill>
                <a:latin typeface="Symbol" pitchFamily="18" charset="2"/>
                <a:ea typeface="华文行楷" pitchFamily="2" charset="-122"/>
              </a:rPr>
              <a:t>永久性积雪</a:t>
            </a:r>
          </a:p>
        </p:txBody>
      </p:sp>
      <p:sp>
        <p:nvSpPr>
          <p:cNvPr id="7201" name="Rectangle 33"/>
          <p:cNvSpPr>
            <a:spLocks noChangeArrowheads="1"/>
          </p:cNvSpPr>
          <p:nvPr/>
        </p:nvSpPr>
        <p:spPr bwMode="auto">
          <a:xfrm>
            <a:off x="5718175" y="2749551"/>
            <a:ext cx="1338828" cy="646331"/>
          </a:xfrm>
          <a:prstGeom prst="rect">
            <a:avLst/>
          </a:prstGeom>
          <a:noFill/>
          <a:ln w="9525">
            <a:noFill/>
            <a:miter lim="800000"/>
            <a:headEnd/>
            <a:tailEnd/>
          </a:ln>
          <a:effectLst>
            <a:prstShdw prst="shdw13" dist="53882" dir="13500000">
              <a:srgbClr val="999999">
                <a:alpha val="50000"/>
              </a:srgbClr>
            </a:prstShdw>
          </a:effectLst>
        </p:spPr>
        <p:txBody>
          <a:bodyPr wrap="none">
            <a:spAutoFit/>
          </a:bodyPr>
          <a:lstStyle/>
          <a:p>
            <a:pPr algn="ctr"/>
            <a:r>
              <a:rPr lang="zh-CN" altLang="en-US" b="1">
                <a:solidFill>
                  <a:srgbClr val="0000FF"/>
                </a:solidFill>
                <a:latin typeface="Symbol" pitchFamily="18" charset="2"/>
                <a:ea typeface="华文行楷" pitchFamily="2" charset="-122"/>
              </a:rPr>
              <a:t>湖泊水补给</a:t>
            </a:r>
          </a:p>
          <a:p>
            <a:pPr algn="ctr"/>
            <a:r>
              <a:rPr lang="zh-CN" altLang="en-US" b="1">
                <a:solidFill>
                  <a:srgbClr val="0000FF"/>
                </a:solidFill>
                <a:latin typeface="Symbol" pitchFamily="18" charset="2"/>
                <a:ea typeface="华文行楷" pitchFamily="2" charset="-122"/>
              </a:rPr>
              <a:t>地下水补给</a:t>
            </a:r>
          </a:p>
        </p:txBody>
      </p:sp>
      <p:sp>
        <p:nvSpPr>
          <p:cNvPr id="7202" name="Rectangle 34"/>
          <p:cNvSpPr>
            <a:spLocks noChangeArrowheads="1"/>
          </p:cNvSpPr>
          <p:nvPr/>
        </p:nvSpPr>
        <p:spPr bwMode="auto">
          <a:xfrm>
            <a:off x="3130550" y="2265363"/>
            <a:ext cx="1338828" cy="369332"/>
          </a:xfrm>
          <a:prstGeom prst="rect">
            <a:avLst/>
          </a:prstGeom>
          <a:noFill/>
          <a:ln w="9525">
            <a:noFill/>
            <a:miter lim="800000"/>
            <a:headEnd/>
            <a:tailEnd/>
          </a:ln>
          <a:effectLst>
            <a:prstShdw prst="shdw13" dist="53882" dir="13500000">
              <a:srgbClr val="999999">
                <a:alpha val="50000"/>
              </a:srgbClr>
            </a:prstShdw>
          </a:effectLst>
        </p:spPr>
        <p:txBody>
          <a:bodyPr wrap="none">
            <a:spAutoFit/>
          </a:bodyPr>
          <a:lstStyle/>
          <a:p>
            <a:pPr algn="ctr"/>
            <a:r>
              <a:rPr lang="zh-CN" altLang="en-US" b="1">
                <a:solidFill>
                  <a:srgbClr val="0000FF"/>
                </a:solidFill>
                <a:latin typeface="Symbol" pitchFamily="18" charset="2"/>
                <a:ea typeface="华文行楷" pitchFamily="2" charset="-122"/>
              </a:rPr>
              <a:t>东部季风区</a:t>
            </a:r>
          </a:p>
        </p:txBody>
      </p:sp>
      <p:sp>
        <p:nvSpPr>
          <p:cNvPr id="7203" name="Rectangle 35"/>
          <p:cNvSpPr>
            <a:spLocks noChangeArrowheads="1"/>
          </p:cNvSpPr>
          <p:nvPr/>
        </p:nvSpPr>
        <p:spPr bwMode="auto">
          <a:xfrm>
            <a:off x="5832476" y="2335213"/>
            <a:ext cx="646331" cy="369332"/>
          </a:xfrm>
          <a:prstGeom prst="rect">
            <a:avLst/>
          </a:prstGeom>
          <a:noFill/>
          <a:ln w="9525">
            <a:noFill/>
            <a:miter lim="800000"/>
            <a:headEnd/>
            <a:tailEnd/>
          </a:ln>
          <a:effectLst>
            <a:prstShdw prst="shdw13" dist="53882" dir="13500000">
              <a:srgbClr val="999999">
                <a:alpha val="50000"/>
              </a:srgbClr>
            </a:prstShdw>
          </a:effectLst>
        </p:spPr>
        <p:txBody>
          <a:bodyPr wrap="none">
            <a:spAutoFit/>
          </a:bodyPr>
          <a:lstStyle/>
          <a:p>
            <a:pPr algn="ctr"/>
            <a:r>
              <a:rPr lang="zh-CN" altLang="en-US" b="1">
                <a:solidFill>
                  <a:srgbClr val="0000FF"/>
                </a:solidFill>
                <a:latin typeface="Symbol" pitchFamily="18" charset="2"/>
                <a:ea typeface="华文行楷" pitchFamily="2" charset="-122"/>
              </a:rPr>
              <a:t>东北</a:t>
            </a:r>
          </a:p>
        </p:txBody>
      </p:sp>
      <p:sp>
        <p:nvSpPr>
          <p:cNvPr id="7204" name="Rectangle 36"/>
          <p:cNvSpPr>
            <a:spLocks noChangeArrowheads="1"/>
          </p:cNvSpPr>
          <p:nvPr/>
        </p:nvSpPr>
        <p:spPr bwMode="auto">
          <a:xfrm>
            <a:off x="2720948" y="3903663"/>
            <a:ext cx="646331" cy="369332"/>
          </a:xfrm>
          <a:prstGeom prst="rect">
            <a:avLst/>
          </a:prstGeom>
          <a:noFill/>
          <a:ln w="9525">
            <a:noFill/>
            <a:miter lim="800000"/>
            <a:headEnd/>
            <a:tailEnd/>
          </a:ln>
          <a:effectLst>
            <a:prstShdw prst="shdw13" dist="53882" dir="13500000">
              <a:srgbClr val="999999">
                <a:alpha val="50000"/>
              </a:srgbClr>
            </a:prstShdw>
          </a:effectLst>
        </p:spPr>
        <p:txBody>
          <a:bodyPr wrap="none">
            <a:spAutoFit/>
          </a:bodyPr>
          <a:lstStyle/>
          <a:p>
            <a:pPr algn="ctr"/>
            <a:r>
              <a:rPr lang="zh-CN" altLang="en-US" b="1">
                <a:solidFill>
                  <a:srgbClr val="0000FF"/>
                </a:solidFill>
                <a:latin typeface="Symbol" pitchFamily="18" charset="2"/>
                <a:ea typeface="华文行楷" pitchFamily="2" charset="-122"/>
              </a:rPr>
              <a:t>西北</a:t>
            </a:r>
          </a:p>
        </p:txBody>
      </p:sp>
      <p:sp>
        <p:nvSpPr>
          <p:cNvPr id="7205" name="Rectangle 37"/>
          <p:cNvSpPr>
            <a:spLocks noChangeArrowheads="1"/>
          </p:cNvSpPr>
          <p:nvPr/>
        </p:nvSpPr>
        <p:spPr bwMode="auto">
          <a:xfrm>
            <a:off x="5953098" y="3870325"/>
            <a:ext cx="646331" cy="369332"/>
          </a:xfrm>
          <a:prstGeom prst="rect">
            <a:avLst/>
          </a:prstGeom>
          <a:noFill/>
          <a:ln w="9525">
            <a:noFill/>
            <a:miter lim="800000"/>
            <a:headEnd/>
            <a:tailEnd/>
          </a:ln>
          <a:effectLst>
            <a:prstShdw prst="shdw13" dist="53882" dir="13500000">
              <a:srgbClr val="999999">
                <a:alpha val="50000"/>
              </a:srgbClr>
            </a:prstShdw>
          </a:effectLst>
        </p:spPr>
        <p:txBody>
          <a:bodyPr wrap="none">
            <a:spAutoFit/>
          </a:bodyPr>
          <a:lstStyle/>
          <a:p>
            <a:pPr algn="ctr"/>
            <a:r>
              <a:rPr lang="zh-CN" altLang="en-US" b="1">
                <a:solidFill>
                  <a:srgbClr val="0000FF"/>
                </a:solidFill>
                <a:latin typeface="Symbol" pitchFamily="18" charset="2"/>
                <a:ea typeface="华文行楷" pitchFamily="2" charset="-122"/>
              </a:rPr>
              <a:t>普遍</a:t>
            </a:r>
          </a:p>
        </p:txBody>
      </p:sp>
      <p:sp>
        <p:nvSpPr>
          <p:cNvPr id="7206" name="Oval 38"/>
          <p:cNvSpPr>
            <a:spLocks noChangeArrowheads="1"/>
          </p:cNvSpPr>
          <p:nvPr/>
        </p:nvSpPr>
        <p:spPr bwMode="auto">
          <a:xfrm>
            <a:off x="3676652" y="495300"/>
            <a:ext cx="657225" cy="457200"/>
          </a:xfrm>
          <a:prstGeom prst="ellipse">
            <a:avLst/>
          </a:prstGeom>
          <a:noFill/>
          <a:ln w="38100">
            <a:solidFill>
              <a:srgbClr val="990099"/>
            </a:solidFill>
            <a:round/>
            <a:headEnd/>
            <a:tailEnd/>
          </a:ln>
        </p:spPr>
        <p:txBody>
          <a:bodyPr wrap="none" anchor="ctr"/>
          <a:lstStyle/>
          <a:p>
            <a:endParaRPr lang="zh-CN" altLang="en-US" sz="100">
              <a:latin typeface="Symbol" pitchFamily="18" charset="2"/>
            </a:endParaRPr>
          </a:p>
        </p:txBody>
      </p:sp>
      <p:sp>
        <p:nvSpPr>
          <p:cNvPr id="7207" name="Oval 39"/>
          <p:cNvSpPr>
            <a:spLocks noChangeArrowheads="1"/>
          </p:cNvSpPr>
          <p:nvPr/>
        </p:nvSpPr>
        <p:spPr bwMode="auto">
          <a:xfrm>
            <a:off x="3581402" y="2590800"/>
            <a:ext cx="657225" cy="457200"/>
          </a:xfrm>
          <a:prstGeom prst="ellipse">
            <a:avLst/>
          </a:prstGeom>
          <a:noFill/>
          <a:ln w="38100">
            <a:solidFill>
              <a:srgbClr val="990099"/>
            </a:solidFill>
            <a:round/>
            <a:headEnd/>
            <a:tailEnd/>
          </a:ln>
        </p:spPr>
        <p:txBody>
          <a:bodyPr wrap="none" anchor="ctr"/>
          <a:lstStyle/>
          <a:p>
            <a:endParaRPr lang="zh-CN" altLang="en-US" sz="100">
              <a:latin typeface="Symbol"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175"/>
                                        </p:tgtEl>
                                        <p:attrNameLst>
                                          <p:attrName>style.visibility</p:attrName>
                                        </p:attrNameLst>
                                      </p:cBhvr>
                                      <p:to>
                                        <p:strVal val="visible"/>
                                      </p:to>
                                    </p:set>
                                    <p:animEffect transition="in" filter="wedge">
                                      <p:cBhvr>
                                        <p:cTn id="7" dur="500"/>
                                        <p:tgtEl>
                                          <p:spTgt spid="7175"/>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7176"/>
                                        </p:tgtEl>
                                        <p:attrNameLst>
                                          <p:attrName>style.visibility</p:attrName>
                                        </p:attrNameLst>
                                      </p:cBhvr>
                                      <p:to>
                                        <p:strVal val="visible"/>
                                      </p:to>
                                    </p:set>
                                    <p:animEffect transition="in" filter="wedge">
                                      <p:cBhvr>
                                        <p:cTn id="10" dur="500"/>
                                        <p:tgtEl>
                                          <p:spTgt spid="7176"/>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7177"/>
                                        </p:tgtEl>
                                        <p:attrNameLst>
                                          <p:attrName>style.visibility</p:attrName>
                                        </p:attrNameLst>
                                      </p:cBhvr>
                                      <p:to>
                                        <p:strVal val="visible"/>
                                      </p:to>
                                    </p:set>
                                    <p:animEffect transition="in" filter="wedge">
                                      <p:cBhvr>
                                        <p:cTn id="13" dur="500"/>
                                        <p:tgtEl>
                                          <p:spTgt spid="7177"/>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7178"/>
                                        </p:tgtEl>
                                        <p:attrNameLst>
                                          <p:attrName>style.visibility</p:attrName>
                                        </p:attrNameLst>
                                      </p:cBhvr>
                                      <p:to>
                                        <p:strVal val="visible"/>
                                      </p:to>
                                    </p:set>
                                    <p:animEffect transition="in" filter="wedge">
                                      <p:cBhvr>
                                        <p:cTn id="16" dur="500"/>
                                        <p:tgtEl>
                                          <p:spTgt spid="7178"/>
                                        </p:tgtEl>
                                      </p:cBhvr>
                                    </p:animEffec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grpId="0" nodeType="clickEffect">
                                  <p:stCondLst>
                                    <p:cond delay="0"/>
                                  </p:stCondLst>
                                  <p:childTnLst>
                                    <p:set>
                                      <p:cBhvr>
                                        <p:cTn id="20" dur="1" fill="hold">
                                          <p:stCondLst>
                                            <p:cond delay="0"/>
                                          </p:stCondLst>
                                        </p:cTn>
                                        <p:tgtEl>
                                          <p:spTgt spid="7179"/>
                                        </p:tgtEl>
                                        <p:attrNameLst>
                                          <p:attrName>style.visibility</p:attrName>
                                        </p:attrNameLst>
                                      </p:cBhvr>
                                      <p:to>
                                        <p:strVal val="visible"/>
                                      </p:to>
                                    </p:set>
                                    <p:animEffect transition="in" filter="wedge">
                                      <p:cBhvr>
                                        <p:cTn id="21" dur="500"/>
                                        <p:tgtEl>
                                          <p:spTgt spid="7179"/>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7180"/>
                                        </p:tgtEl>
                                        <p:attrNameLst>
                                          <p:attrName>style.visibility</p:attrName>
                                        </p:attrNameLst>
                                      </p:cBhvr>
                                      <p:to>
                                        <p:strVal val="visible"/>
                                      </p:to>
                                    </p:set>
                                    <p:animEffect transition="in" filter="wedge">
                                      <p:cBhvr>
                                        <p:cTn id="24" dur="500"/>
                                        <p:tgtEl>
                                          <p:spTgt spid="7180"/>
                                        </p:tgtEl>
                                      </p:cBhvr>
                                    </p:animEffect>
                                  </p:childTnLst>
                                </p:cTn>
                              </p:par>
                              <p:par>
                                <p:cTn id="25" presetID="20" presetClass="entr" presetSubtype="0" fill="hold" grpId="0" nodeType="withEffect">
                                  <p:stCondLst>
                                    <p:cond delay="0"/>
                                  </p:stCondLst>
                                  <p:childTnLst>
                                    <p:set>
                                      <p:cBhvr>
                                        <p:cTn id="26" dur="1" fill="hold">
                                          <p:stCondLst>
                                            <p:cond delay="0"/>
                                          </p:stCondLst>
                                        </p:cTn>
                                        <p:tgtEl>
                                          <p:spTgt spid="7181"/>
                                        </p:tgtEl>
                                        <p:attrNameLst>
                                          <p:attrName>style.visibility</p:attrName>
                                        </p:attrNameLst>
                                      </p:cBhvr>
                                      <p:to>
                                        <p:strVal val="visible"/>
                                      </p:to>
                                    </p:set>
                                    <p:animEffect transition="in" filter="wedge">
                                      <p:cBhvr>
                                        <p:cTn id="27" dur="500"/>
                                        <p:tgtEl>
                                          <p:spTgt spid="7181"/>
                                        </p:tgtEl>
                                      </p:cBhvr>
                                    </p:animEffect>
                                  </p:childTnLst>
                                </p:cTn>
                              </p:par>
                              <p:par>
                                <p:cTn id="28" presetID="20" presetClass="entr" presetSubtype="0" fill="hold" grpId="0" nodeType="withEffect">
                                  <p:stCondLst>
                                    <p:cond delay="0"/>
                                  </p:stCondLst>
                                  <p:childTnLst>
                                    <p:set>
                                      <p:cBhvr>
                                        <p:cTn id="29" dur="1" fill="hold">
                                          <p:stCondLst>
                                            <p:cond delay="0"/>
                                          </p:stCondLst>
                                        </p:cTn>
                                        <p:tgtEl>
                                          <p:spTgt spid="7182"/>
                                        </p:tgtEl>
                                        <p:attrNameLst>
                                          <p:attrName>style.visibility</p:attrName>
                                        </p:attrNameLst>
                                      </p:cBhvr>
                                      <p:to>
                                        <p:strVal val="visible"/>
                                      </p:to>
                                    </p:set>
                                    <p:animEffect transition="in" filter="wedge">
                                      <p:cBhvr>
                                        <p:cTn id="30" dur="500"/>
                                        <p:tgtEl>
                                          <p:spTgt spid="718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1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1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1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1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0" presetClass="entr" presetSubtype="0" fill="hold" grpId="0" nodeType="clickEffect">
                                  <p:stCondLst>
                                    <p:cond delay="0"/>
                                  </p:stCondLst>
                                  <p:childTnLst>
                                    <p:set>
                                      <p:cBhvr>
                                        <p:cTn id="50" dur="1" fill="hold">
                                          <p:stCondLst>
                                            <p:cond delay="0"/>
                                          </p:stCondLst>
                                        </p:cTn>
                                        <p:tgtEl>
                                          <p:spTgt spid="7191"/>
                                        </p:tgtEl>
                                        <p:attrNameLst>
                                          <p:attrName>style.visibility</p:attrName>
                                        </p:attrNameLst>
                                      </p:cBhvr>
                                      <p:to>
                                        <p:strVal val="visible"/>
                                      </p:to>
                                    </p:set>
                                    <p:animEffect transition="in" filter="wedge">
                                      <p:cBhvr>
                                        <p:cTn id="51" dur="500"/>
                                        <p:tgtEl>
                                          <p:spTgt spid="7191"/>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7195"/>
                                        </p:tgtEl>
                                        <p:attrNameLst>
                                          <p:attrName>style.visibility</p:attrName>
                                        </p:attrNameLst>
                                      </p:cBhvr>
                                      <p:to>
                                        <p:strVal val="visible"/>
                                      </p:to>
                                    </p:set>
                                    <p:animEffect transition="in" filter="box(in)">
                                      <p:cBhvr>
                                        <p:cTn id="56" dur="500"/>
                                        <p:tgtEl>
                                          <p:spTgt spid="7195"/>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7194"/>
                                        </p:tgtEl>
                                        <p:attrNameLst>
                                          <p:attrName>style.visibility</p:attrName>
                                        </p:attrNameLst>
                                      </p:cBhvr>
                                      <p:to>
                                        <p:strVal val="visible"/>
                                      </p:to>
                                    </p:set>
                                    <p:animEffect transition="in" filter="box(in)">
                                      <p:cBhvr>
                                        <p:cTn id="61" dur="500"/>
                                        <p:tgtEl>
                                          <p:spTgt spid="7194"/>
                                        </p:tgtEl>
                                      </p:cBhvr>
                                    </p:animEffect>
                                  </p:childTnLst>
                                </p:cTn>
                              </p:par>
                            </p:childTnLst>
                          </p:cTn>
                        </p:par>
                      </p:childTnLst>
                    </p:cTn>
                  </p:par>
                  <p:par>
                    <p:cTn id="62" fill="hold">
                      <p:stCondLst>
                        <p:cond delay="indefinite"/>
                      </p:stCondLst>
                      <p:childTnLst>
                        <p:par>
                          <p:cTn id="63" fill="hold">
                            <p:stCondLst>
                              <p:cond delay="0"/>
                            </p:stCondLst>
                            <p:childTnLst>
                              <p:par>
                                <p:cTn id="64" presetID="20" presetClass="entr" presetSubtype="0" fill="hold" grpId="0" nodeType="clickEffect">
                                  <p:stCondLst>
                                    <p:cond delay="0"/>
                                  </p:stCondLst>
                                  <p:childTnLst>
                                    <p:set>
                                      <p:cBhvr>
                                        <p:cTn id="65" dur="1" fill="hold">
                                          <p:stCondLst>
                                            <p:cond delay="0"/>
                                          </p:stCondLst>
                                        </p:cTn>
                                        <p:tgtEl>
                                          <p:spTgt spid="7206"/>
                                        </p:tgtEl>
                                        <p:attrNameLst>
                                          <p:attrName>style.visibility</p:attrName>
                                        </p:attrNameLst>
                                      </p:cBhvr>
                                      <p:to>
                                        <p:strVal val="visible"/>
                                      </p:to>
                                    </p:set>
                                    <p:animEffect transition="in" filter="wedge">
                                      <p:cBhvr>
                                        <p:cTn id="66" dur="500"/>
                                        <p:tgtEl>
                                          <p:spTgt spid="7206"/>
                                        </p:tgtEl>
                                      </p:cBhvr>
                                    </p:animEffect>
                                  </p:childTnLst>
                                </p:cTn>
                              </p:par>
                              <p:par>
                                <p:cTn id="67" presetID="20" presetClass="entr" presetSubtype="0" fill="hold" grpId="0" nodeType="withEffect">
                                  <p:stCondLst>
                                    <p:cond delay="0"/>
                                  </p:stCondLst>
                                  <p:childTnLst>
                                    <p:set>
                                      <p:cBhvr>
                                        <p:cTn id="68" dur="1" fill="hold">
                                          <p:stCondLst>
                                            <p:cond delay="0"/>
                                          </p:stCondLst>
                                        </p:cTn>
                                        <p:tgtEl>
                                          <p:spTgt spid="7207"/>
                                        </p:tgtEl>
                                        <p:attrNameLst>
                                          <p:attrName>style.visibility</p:attrName>
                                        </p:attrNameLst>
                                      </p:cBhvr>
                                      <p:to>
                                        <p:strVal val="visible"/>
                                      </p:to>
                                    </p:set>
                                    <p:animEffect transition="in" filter="wedge">
                                      <p:cBhvr>
                                        <p:cTn id="69" dur="500"/>
                                        <p:tgtEl>
                                          <p:spTgt spid="720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7197"/>
                                        </p:tgtEl>
                                        <p:attrNameLst>
                                          <p:attrName>style.visibility</p:attrName>
                                        </p:attrNameLst>
                                      </p:cBhvr>
                                      <p:to>
                                        <p:strVal val="visible"/>
                                      </p:to>
                                    </p:set>
                                    <p:animEffect transition="in" filter="wipe(left)">
                                      <p:cBhvr>
                                        <p:cTn id="74" dur="500"/>
                                        <p:tgtEl>
                                          <p:spTgt spid="719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7198"/>
                                        </p:tgtEl>
                                        <p:attrNameLst>
                                          <p:attrName>style.visibility</p:attrName>
                                        </p:attrNameLst>
                                      </p:cBhvr>
                                      <p:to>
                                        <p:strVal val="visible"/>
                                      </p:to>
                                    </p:set>
                                    <p:animEffect transition="in" filter="wipe(left)">
                                      <p:cBhvr>
                                        <p:cTn id="79" dur="500"/>
                                        <p:tgtEl>
                                          <p:spTgt spid="719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7199"/>
                                        </p:tgtEl>
                                        <p:attrNameLst>
                                          <p:attrName>style.visibility</p:attrName>
                                        </p:attrNameLst>
                                      </p:cBhvr>
                                      <p:to>
                                        <p:strVal val="visible"/>
                                      </p:to>
                                    </p:set>
                                    <p:animEffect transition="in" filter="wipe(left)">
                                      <p:cBhvr>
                                        <p:cTn id="84" dur="500"/>
                                        <p:tgtEl>
                                          <p:spTgt spid="719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7200"/>
                                        </p:tgtEl>
                                        <p:attrNameLst>
                                          <p:attrName>style.visibility</p:attrName>
                                        </p:attrNameLst>
                                      </p:cBhvr>
                                      <p:to>
                                        <p:strVal val="visible"/>
                                      </p:to>
                                    </p:set>
                                    <p:animEffect transition="in" filter="wipe(left)">
                                      <p:cBhvr>
                                        <p:cTn id="89" dur="500"/>
                                        <p:tgtEl>
                                          <p:spTgt spid="720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7201"/>
                                        </p:tgtEl>
                                        <p:attrNameLst>
                                          <p:attrName>style.visibility</p:attrName>
                                        </p:attrNameLst>
                                      </p:cBhvr>
                                      <p:to>
                                        <p:strVal val="visible"/>
                                      </p:to>
                                    </p:set>
                                    <p:animEffect transition="in" filter="wipe(left)">
                                      <p:cBhvr>
                                        <p:cTn id="94" dur="500"/>
                                        <p:tgtEl>
                                          <p:spTgt spid="720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7202"/>
                                        </p:tgtEl>
                                        <p:attrNameLst>
                                          <p:attrName>style.visibility</p:attrName>
                                        </p:attrNameLst>
                                      </p:cBhvr>
                                      <p:to>
                                        <p:strVal val="visible"/>
                                      </p:to>
                                    </p:set>
                                    <p:animEffect transition="in" filter="wipe(left)">
                                      <p:cBhvr>
                                        <p:cTn id="99" dur="500"/>
                                        <p:tgtEl>
                                          <p:spTgt spid="720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203"/>
                                        </p:tgtEl>
                                        <p:attrNameLst>
                                          <p:attrName>style.visibility</p:attrName>
                                        </p:attrNameLst>
                                      </p:cBhvr>
                                      <p:to>
                                        <p:strVal val="visible"/>
                                      </p:to>
                                    </p:set>
                                    <p:animEffect transition="in" filter="wipe(left)">
                                      <p:cBhvr>
                                        <p:cTn id="104" dur="500"/>
                                        <p:tgtEl>
                                          <p:spTgt spid="720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7204"/>
                                        </p:tgtEl>
                                        <p:attrNameLst>
                                          <p:attrName>style.visibility</p:attrName>
                                        </p:attrNameLst>
                                      </p:cBhvr>
                                      <p:to>
                                        <p:strVal val="visible"/>
                                      </p:to>
                                    </p:set>
                                    <p:animEffect transition="in" filter="wipe(left)">
                                      <p:cBhvr>
                                        <p:cTn id="109" dur="500"/>
                                        <p:tgtEl>
                                          <p:spTgt spid="720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7205"/>
                                        </p:tgtEl>
                                        <p:attrNameLst>
                                          <p:attrName>style.visibility</p:attrName>
                                        </p:attrNameLst>
                                      </p:cBhvr>
                                      <p:to>
                                        <p:strVal val="visible"/>
                                      </p:to>
                                    </p:set>
                                    <p:animEffect transition="in" filter="wipe(left)">
                                      <p:cBhvr>
                                        <p:cTn id="114" dur="500"/>
                                        <p:tgtEl>
                                          <p:spTgt spid="7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nimBg="1"/>
      <p:bldP spid="7176" grpId="0" bldLvl="0" animBg="1"/>
      <p:bldP spid="7177" grpId="0" bldLvl="0" animBg="1"/>
      <p:bldP spid="7178" grpId="0" bldLvl="0" animBg="1"/>
      <p:bldP spid="7179" grpId="0" bldLvl="0" animBg="1"/>
      <p:bldP spid="7180" grpId="0" bldLvl="0" animBg="1"/>
      <p:bldP spid="7181" grpId="0" bldLvl="0" animBg="1"/>
      <p:bldP spid="7182" grpId="0" bldLvl="0" animBg="1"/>
      <p:bldP spid="7183" grpId="0"/>
      <p:bldP spid="7184" grpId="0"/>
      <p:bldP spid="7185" grpId="0"/>
      <p:bldP spid="7186" grpId="0"/>
      <p:bldP spid="7191" grpId="0" bldLvl="0" animBg="1"/>
      <p:bldP spid="7194" grpId="0" bldLvl="0" animBg="1"/>
      <p:bldP spid="7195" grpId="0" bldLvl="0" animBg="1"/>
      <p:bldP spid="7197" grpId="0" bldLvl="0" animBg="1"/>
      <p:bldP spid="7198" grpId="0" bldLvl="0" animBg="1"/>
      <p:bldP spid="7199" grpId="0" bldLvl="0" animBg="1"/>
      <p:bldP spid="7200" grpId="0" bldLvl="0" animBg="1"/>
      <p:bldP spid="7201" grpId="0" bldLvl="0" animBg="1"/>
      <p:bldP spid="7202" grpId="0" bldLvl="0" animBg="1"/>
      <p:bldP spid="7203" grpId="0" bldLvl="0" animBg="1"/>
      <p:bldP spid="7204" grpId="0" bldLvl="0" animBg="1"/>
      <p:bldP spid="7205" grpId="0" bldLvl="0" animBg="1"/>
      <p:bldP spid="7206" grpId="0" bldLvl="0" animBg="1"/>
      <p:bldP spid="720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图形 5"/>
          <p:cNvSpPr/>
          <p:nvPr>
            <p:custDataLst>
              <p:tags r:id="rId1"/>
            </p:custDataLst>
          </p:nvPr>
        </p:nvSpPr>
        <p:spPr>
          <a:xfrm>
            <a:off x="316225" y="897844"/>
            <a:ext cx="3811887" cy="3766404"/>
          </a:xfrm>
          <a:custGeom>
            <a:avLst/>
            <a:gdLst>
              <a:gd name="connsiteX0" fmla="*/ 5977779 w 6940817"/>
              <a:gd name="connsiteY0" fmla="*/ 6732557 h 6858000"/>
              <a:gd name="connsiteX1" fmla="*/ 6142229 w 6940817"/>
              <a:gd name="connsiteY1" fmla="*/ 6789346 h 6858000"/>
              <a:gd name="connsiteX2" fmla="*/ 6163919 w 6940817"/>
              <a:gd name="connsiteY2" fmla="*/ 6814979 h 6858000"/>
              <a:gd name="connsiteX3" fmla="*/ 6155637 w 6940817"/>
              <a:gd name="connsiteY3" fmla="*/ 6821289 h 6858000"/>
              <a:gd name="connsiteX4" fmla="*/ 5978568 w 6940817"/>
              <a:gd name="connsiteY4" fmla="*/ 6764500 h 6858000"/>
              <a:gd name="connsiteX5" fmla="*/ 5973046 w 6940817"/>
              <a:gd name="connsiteY5" fmla="*/ 6778303 h 6858000"/>
              <a:gd name="connsiteX6" fmla="*/ 6113046 w 6940817"/>
              <a:gd name="connsiteY6" fmla="*/ 6840219 h 6858000"/>
              <a:gd name="connsiteX7" fmla="*/ 6109496 w 6940817"/>
              <a:gd name="connsiteY7" fmla="*/ 6852838 h 6858000"/>
              <a:gd name="connsiteX8" fmla="*/ 5924540 w 6940817"/>
              <a:gd name="connsiteY8" fmla="*/ 6805120 h 6858000"/>
              <a:gd name="connsiteX9" fmla="*/ 5523077 w 6940817"/>
              <a:gd name="connsiteY9" fmla="*/ 6709684 h 6858000"/>
              <a:gd name="connsiteX10" fmla="*/ 5781780 w 6940817"/>
              <a:gd name="connsiteY10" fmla="*/ 6792895 h 6858000"/>
              <a:gd name="connsiteX11" fmla="*/ 5865779 w 6940817"/>
              <a:gd name="connsiteY11" fmla="*/ 6816557 h 6858000"/>
              <a:gd name="connsiteX12" fmla="*/ 5896540 w 6940817"/>
              <a:gd name="connsiteY12" fmla="*/ 6837852 h 6858000"/>
              <a:gd name="connsiteX13" fmla="*/ 5891807 w 6940817"/>
              <a:gd name="connsiteY13" fmla="*/ 6853627 h 6858000"/>
              <a:gd name="connsiteX14" fmla="*/ 5820428 w 6940817"/>
              <a:gd name="connsiteY14" fmla="*/ 6856782 h 6858000"/>
              <a:gd name="connsiteX15" fmla="*/ 5224148 w 6940817"/>
              <a:gd name="connsiteY15" fmla="*/ 6713627 h 6858000"/>
              <a:gd name="connsiteX16" fmla="*/ 5047867 w 6940817"/>
              <a:gd name="connsiteY16" fmla="*/ 6670247 h 6858000"/>
              <a:gd name="connsiteX17" fmla="*/ 4970966 w 6940817"/>
              <a:gd name="connsiteY17" fmla="*/ 6639881 h 6858000"/>
              <a:gd name="connsiteX18" fmla="*/ 4904318 w 6940817"/>
              <a:gd name="connsiteY18" fmla="*/ 6626473 h 6858000"/>
              <a:gd name="connsiteX19" fmla="*/ 4775756 w 6940817"/>
              <a:gd name="connsiteY19" fmla="*/ 6600839 h 6858000"/>
              <a:gd name="connsiteX20" fmla="*/ 4687024 w 6940817"/>
              <a:gd name="connsiteY20" fmla="*/ 6587825 h 6858000"/>
              <a:gd name="connsiteX21" fmla="*/ 4655869 w 6940817"/>
              <a:gd name="connsiteY21" fmla="*/ 6583882 h 6858000"/>
              <a:gd name="connsiteX22" fmla="*/ 4656658 w 6940817"/>
              <a:gd name="connsiteY22" fmla="*/ 6572839 h 6858000"/>
              <a:gd name="connsiteX23" fmla="*/ 4777727 w 6940817"/>
              <a:gd name="connsiteY23" fmla="*/ 6572839 h 6858000"/>
              <a:gd name="connsiteX24" fmla="*/ 4778911 w 6940817"/>
              <a:gd name="connsiteY24" fmla="*/ 6561403 h 6858000"/>
              <a:gd name="connsiteX25" fmla="*/ 4556489 w 6940817"/>
              <a:gd name="connsiteY25" fmla="*/ 6524727 h 6858000"/>
              <a:gd name="connsiteX26" fmla="*/ 4433447 w 6940817"/>
              <a:gd name="connsiteY26" fmla="*/ 6495544 h 6858000"/>
              <a:gd name="connsiteX27" fmla="*/ 4350630 w 6940817"/>
              <a:gd name="connsiteY27" fmla="*/ 6484896 h 6858000"/>
              <a:gd name="connsiteX28" fmla="*/ 4224434 w 6940817"/>
              <a:gd name="connsiteY28" fmla="*/ 6469910 h 6858000"/>
              <a:gd name="connsiteX29" fmla="*/ 4180659 w 6940817"/>
              <a:gd name="connsiteY29" fmla="*/ 6461629 h 6858000"/>
              <a:gd name="connsiteX30" fmla="*/ 4055646 w 6940817"/>
              <a:gd name="connsiteY30" fmla="*/ 6441516 h 6858000"/>
              <a:gd name="connsiteX31" fmla="*/ 3942463 w 6940817"/>
              <a:gd name="connsiteY31" fmla="*/ 6440727 h 6858000"/>
              <a:gd name="connsiteX32" fmla="*/ 3939308 w 6940817"/>
              <a:gd name="connsiteY32" fmla="*/ 6434023 h 6858000"/>
              <a:gd name="connsiteX33" fmla="*/ 3881337 w 6940817"/>
              <a:gd name="connsiteY33" fmla="*/ 6443488 h 6858000"/>
              <a:gd name="connsiteX34" fmla="*/ 3892379 w 6940817"/>
              <a:gd name="connsiteY34" fmla="*/ 6450192 h 6858000"/>
              <a:gd name="connsiteX35" fmla="*/ 3892379 w 6940817"/>
              <a:gd name="connsiteY35" fmla="*/ 6458079 h 6858000"/>
              <a:gd name="connsiteX36" fmla="*/ 3775647 w 6940817"/>
              <a:gd name="connsiteY36" fmla="*/ 6447431 h 6858000"/>
              <a:gd name="connsiteX37" fmla="*/ 3675478 w 6940817"/>
              <a:gd name="connsiteY37" fmla="*/ 6439939 h 6858000"/>
              <a:gd name="connsiteX38" fmla="*/ 3484211 w 6940817"/>
              <a:gd name="connsiteY38" fmla="*/ 6424953 h 6858000"/>
              <a:gd name="connsiteX39" fmla="*/ 3276381 w 6940817"/>
              <a:gd name="connsiteY39" fmla="*/ 6428502 h 6858000"/>
              <a:gd name="connsiteX40" fmla="*/ 3279931 w 6940817"/>
              <a:gd name="connsiteY40" fmla="*/ 6413122 h 6858000"/>
              <a:gd name="connsiteX41" fmla="*/ 3232607 w 6940817"/>
              <a:gd name="connsiteY41" fmla="*/ 6393798 h 6858000"/>
              <a:gd name="connsiteX42" fmla="*/ 2938805 w 6940817"/>
              <a:gd name="connsiteY42" fmla="*/ 6372502 h 6858000"/>
              <a:gd name="connsiteX43" fmla="*/ 2642637 w 6940817"/>
              <a:gd name="connsiteY43" fmla="*/ 6386305 h 6858000"/>
              <a:gd name="connsiteX44" fmla="*/ 2538131 w 6940817"/>
              <a:gd name="connsiteY44" fmla="*/ 6392220 h 6858000"/>
              <a:gd name="connsiteX45" fmla="*/ 2543652 w 6940817"/>
              <a:gd name="connsiteY45" fmla="*/ 6351601 h 6858000"/>
              <a:gd name="connsiteX46" fmla="*/ 2303484 w 6940817"/>
              <a:gd name="connsiteY46" fmla="*/ 6351601 h 6858000"/>
              <a:gd name="connsiteX47" fmla="*/ 2329512 w 6940817"/>
              <a:gd name="connsiteY47" fmla="*/ 6365404 h 6858000"/>
              <a:gd name="connsiteX48" fmla="*/ 1661064 w 6940817"/>
              <a:gd name="connsiteY48" fmla="*/ 6370530 h 6858000"/>
              <a:gd name="connsiteX49" fmla="*/ 1700106 w 6940817"/>
              <a:gd name="connsiteY49" fmla="*/ 6378023 h 6858000"/>
              <a:gd name="connsiteX50" fmla="*/ 1841288 w 6940817"/>
              <a:gd name="connsiteY50" fmla="*/ 6374474 h 6858000"/>
              <a:gd name="connsiteX51" fmla="*/ 1937513 w 6940817"/>
              <a:gd name="connsiteY51" fmla="*/ 6393798 h 6858000"/>
              <a:gd name="connsiteX52" fmla="*/ 2095654 w 6940817"/>
              <a:gd name="connsiteY52" fmla="*/ 6414305 h 6858000"/>
              <a:gd name="connsiteX53" fmla="*/ 2454526 w 6940817"/>
              <a:gd name="connsiteY53" fmla="*/ 6451770 h 6858000"/>
              <a:gd name="connsiteX54" fmla="*/ 2758186 w 6940817"/>
              <a:gd name="connsiteY54" fmla="*/ 6433628 h 6858000"/>
              <a:gd name="connsiteX55" fmla="*/ 2865059 w 6940817"/>
              <a:gd name="connsiteY55" fmla="*/ 6433234 h 6858000"/>
              <a:gd name="connsiteX56" fmla="*/ 2899763 w 6940817"/>
              <a:gd name="connsiteY56" fmla="*/ 6479375 h 6858000"/>
              <a:gd name="connsiteX57" fmla="*/ 2983368 w 6940817"/>
              <a:gd name="connsiteY57" fmla="*/ 6498699 h 6858000"/>
              <a:gd name="connsiteX58" fmla="*/ 2964833 w 6940817"/>
              <a:gd name="connsiteY58" fmla="*/ 6521178 h 6858000"/>
              <a:gd name="connsiteX59" fmla="*/ 3649450 w 6940817"/>
              <a:gd name="connsiteY59" fmla="*/ 6562980 h 6858000"/>
              <a:gd name="connsiteX60" fmla="*/ 3649845 w 6940817"/>
              <a:gd name="connsiteY60" fmla="*/ 6555093 h 6858000"/>
              <a:gd name="connsiteX61" fmla="*/ 2879256 w 6940817"/>
              <a:gd name="connsiteY61" fmla="*/ 6462417 h 6858000"/>
              <a:gd name="connsiteX62" fmla="*/ 2879256 w 6940817"/>
              <a:gd name="connsiteY62" fmla="*/ 6452952 h 6858000"/>
              <a:gd name="connsiteX63" fmla="*/ 3015706 w 6940817"/>
              <a:gd name="connsiteY63" fmla="*/ 6447037 h 6858000"/>
              <a:gd name="connsiteX64" fmla="*/ 3037791 w 6940817"/>
              <a:gd name="connsiteY64" fmla="*/ 6443093 h 6858000"/>
              <a:gd name="connsiteX65" fmla="*/ 3176607 w 6940817"/>
              <a:gd name="connsiteY65" fmla="*/ 6430080 h 6858000"/>
              <a:gd name="connsiteX66" fmla="*/ 3139142 w 6940817"/>
              <a:gd name="connsiteY66" fmla="*/ 6452164 h 6858000"/>
              <a:gd name="connsiteX67" fmla="*/ 3140720 w 6940817"/>
              <a:gd name="connsiteY67" fmla="*/ 6462417 h 6858000"/>
              <a:gd name="connsiteX68" fmla="*/ 3365113 w 6940817"/>
              <a:gd name="connsiteY68" fmla="*/ 6428108 h 6858000"/>
              <a:gd name="connsiteX69" fmla="*/ 3278748 w 6940817"/>
              <a:gd name="connsiteY69" fmla="*/ 6470699 h 6858000"/>
              <a:gd name="connsiteX70" fmla="*/ 3322916 w 6940817"/>
              <a:gd name="connsiteY70" fmla="*/ 6470305 h 6858000"/>
              <a:gd name="connsiteX71" fmla="*/ 3503535 w 6940817"/>
              <a:gd name="connsiteY71" fmla="*/ 6495150 h 6858000"/>
              <a:gd name="connsiteX72" fmla="*/ 3733450 w 6940817"/>
              <a:gd name="connsiteY72" fmla="*/ 6524727 h 6858000"/>
              <a:gd name="connsiteX73" fmla="*/ 4039871 w 6940817"/>
              <a:gd name="connsiteY73" fmla="*/ 6561403 h 6858000"/>
              <a:gd name="connsiteX74" fmla="*/ 4115589 w 6940817"/>
              <a:gd name="connsiteY74" fmla="*/ 6555881 h 6858000"/>
              <a:gd name="connsiteX75" fmla="*/ 4218124 w 6940817"/>
              <a:gd name="connsiteY75" fmla="*/ 6563769 h 6858000"/>
              <a:gd name="connsiteX76" fmla="*/ 4438180 w 6940817"/>
              <a:gd name="connsiteY76" fmla="*/ 6586642 h 6858000"/>
              <a:gd name="connsiteX77" fmla="*/ 4476038 w 6940817"/>
              <a:gd name="connsiteY77" fmla="*/ 6603600 h 6858000"/>
              <a:gd name="connsiteX78" fmla="*/ 4457109 w 6940817"/>
              <a:gd name="connsiteY78" fmla="*/ 6608332 h 6858000"/>
              <a:gd name="connsiteX79" fmla="*/ 4347870 w 6940817"/>
              <a:gd name="connsiteY79" fmla="*/ 6608726 h 6858000"/>
              <a:gd name="connsiteX80" fmla="*/ 4238631 w 6940817"/>
              <a:gd name="connsiteY80" fmla="*/ 6618980 h 6858000"/>
              <a:gd name="connsiteX81" fmla="*/ 4117167 w 6940817"/>
              <a:gd name="connsiteY81" fmla="*/ 6607544 h 6858000"/>
              <a:gd name="connsiteX82" fmla="*/ 3729506 w 6940817"/>
              <a:gd name="connsiteY82" fmla="*/ 6601233 h 6858000"/>
              <a:gd name="connsiteX83" fmla="*/ 3675872 w 6940817"/>
              <a:gd name="connsiteY83" fmla="*/ 6601233 h 6858000"/>
              <a:gd name="connsiteX84" fmla="*/ 3380494 w 6940817"/>
              <a:gd name="connsiteY84" fmla="*/ 6580332 h 6858000"/>
              <a:gd name="connsiteX85" fmla="*/ 3124945 w 6940817"/>
              <a:gd name="connsiteY85" fmla="*/ 6563769 h 6858000"/>
              <a:gd name="connsiteX86" fmla="*/ 2659595 w 6940817"/>
              <a:gd name="connsiteY86" fmla="*/ 6535375 h 6858000"/>
              <a:gd name="connsiteX87" fmla="*/ 2471877 w 6940817"/>
              <a:gd name="connsiteY87" fmla="*/ 6525910 h 6858000"/>
              <a:gd name="connsiteX88" fmla="*/ 1596782 w 6940817"/>
              <a:gd name="connsiteY88" fmla="*/ 6521572 h 6858000"/>
              <a:gd name="connsiteX89" fmla="*/ 1435093 w 6940817"/>
              <a:gd name="connsiteY89" fmla="*/ 6516445 h 6858000"/>
              <a:gd name="connsiteX90" fmla="*/ 1492670 w 6940817"/>
              <a:gd name="connsiteY90" fmla="*/ 6503431 h 6858000"/>
              <a:gd name="connsiteX91" fmla="*/ 1603092 w 6940817"/>
              <a:gd name="connsiteY91" fmla="*/ 6495150 h 6858000"/>
              <a:gd name="connsiteX92" fmla="*/ 2325963 w 6940817"/>
              <a:gd name="connsiteY92" fmla="*/ 6494755 h 6858000"/>
              <a:gd name="connsiteX93" fmla="*/ 2387484 w 6940817"/>
              <a:gd name="connsiteY93" fmla="*/ 6482924 h 6858000"/>
              <a:gd name="connsiteX94" fmla="*/ 2202132 w 6940817"/>
              <a:gd name="connsiteY94" fmla="*/ 6474642 h 6858000"/>
              <a:gd name="connsiteX95" fmla="*/ 2202921 w 6940817"/>
              <a:gd name="connsiteY95" fmla="*/ 6483319 h 6858000"/>
              <a:gd name="connsiteX96" fmla="*/ 2135090 w 6940817"/>
              <a:gd name="connsiteY96" fmla="*/ 6428108 h 6858000"/>
              <a:gd name="connsiteX97" fmla="*/ 2125625 w 6940817"/>
              <a:gd name="connsiteY97" fmla="*/ 6466361 h 6858000"/>
              <a:gd name="connsiteX98" fmla="*/ 1942640 w 6940817"/>
              <a:gd name="connsiteY98" fmla="*/ 6452164 h 6858000"/>
              <a:gd name="connsiteX99" fmla="*/ 1764387 w 6940817"/>
              <a:gd name="connsiteY99" fmla="*/ 6448220 h 6858000"/>
              <a:gd name="connsiteX100" fmla="*/ 1619261 w 6940817"/>
              <a:gd name="connsiteY100" fmla="*/ 6439150 h 6858000"/>
              <a:gd name="connsiteX101" fmla="*/ 1557740 w 6940817"/>
              <a:gd name="connsiteY101" fmla="*/ 6453741 h 6858000"/>
              <a:gd name="connsiteX102" fmla="*/ 1500557 w 6940817"/>
              <a:gd name="connsiteY102" fmla="*/ 6485291 h 6858000"/>
              <a:gd name="connsiteX103" fmla="*/ 1243037 w 6940817"/>
              <a:gd name="connsiteY103" fmla="*/ 6450586 h 6858000"/>
              <a:gd name="connsiteX104" fmla="*/ 1172840 w 6940817"/>
              <a:gd name="connsiteY104" fmla="*/ 6478586 h 6858000"/>
              <a:gd name="connsiteX105" fmla="*/ 881799 w 6940817"/>
              <a:gd name="connsiteY105" fmla="*/ 6480558 h 6858000"/>
              <a:gd name="connsiteX106" fmla="*/ 791490 w 6940817"/>
              <a:gd name="connsiteY106" fmla="*/ 6490811 h 6858000"/>
              <a:gd name="connsiteX107" fmla="*/ 585631 w 6940817"/>
              <a:gd name="connsiteY107" fmla="*/ 6474642 h 6858000"/>
              <a:gd name="connsiteX108" fmla="*/ 604955 w 6940817"/>
              <a:gd name="connsiteY108" fmla="*/ 6437967 h 6858000"/>
              <a:gd name="connsiteX109" fmla="*/ 523322 w 6940817"/>
              <a:gd name="connsiteY109" fmla="*/ 6425741 h 6858000"/>
              <a:gd name="connsiteX110" fmla="*/ 522139 w 6940817"/>
              <a:gd name="connsiteY110" fmla="*/ 6417460 h 6858000"/>
              <a:gd name="connsiteX111" fmla="*/ 552505 w 6940817"/>
              <a:gd name="connsiteY111" fmla="*/ 6406418 h 6858000"/>
              <a:gd name="connsiteX112" fmla="*/ 659378 w 6940817"/>
              <a:gd name="connsiteY112" fmla="*/ 6387094 h 6858000"/>
              <a:gd name="connsiteX113" fmla="*/ 669237 w 6940817"/>
              <a:gd name="connsiteY113" fmla="*/ 6381967 h 6858000"/>
              <a:gd name="connsiteX114" fmla="*/ 766645 w 6940817"/>
              <a:gd name="connsiteY114" fmla="*/ 6340164 h 6858000"/>
              <a:gd name="connsiteX115" fmla="*/ 821462 w 6940817"/>
              <a:gd name="connsiteY115" fmla="*/ 6320446 h 6858000"/>
              <a:gd name="connsiteX116" fmla="*/ 872335 w 6940817"/>
              <a:gd name="connsiteY116" fmla="*/ 6296390 h 6858000"/>
              <a:gd name="connsiteX117" fmla="*/ 668842 w 6940817"/>
              <a:gd name="connsiteY117" fmla="*/ 6327939 h 6858000"/>
              <a:gd name="connsiteX118" fmla="*/ 679096 w 6940817"/>
              <a:gd name="connsiteY118" fmla="*/ 6303094 h 6858000"/>
              <a:gd name="connsiteX119" fmla="*/ 592336 w 6940817"/>
              <a:gd name="connsiteY119" fmla="*/ 6303094 h 6858000"/>
              <a:gd name="connsiteX120" fmla="*/ 589575 w 6940817"/>
              <a:gd name="connsiteY120" fmla="*/ 6292446 h 6858000"/>
              <a:gd name="connsiteX121" fmla="*/ 617969 w 6940817"/>
              <a:gd name="connsiteY121" fmla="*/ 6280221 h 6858000"/>
              <a:gd name="connsiteX122" fmla="*/ 690138 w 6940817"/>
              <a:gd name="connsiteY122" fmla="*/ 6285742 h 6858000"/>
              <a:gd name="connsiteX123" fmla="*/ 790307 w 6940817"/>
              <a:gd name="connsiteY123" fmla="*/ 6251432 h 6858000"/>
              <a:gd name="connsiteX124" fmla="*/ 843940 w 6940817"/>
              <a:gd name="connsiteY124" fmla="*/ 6251432 h 6858000"/>
              <a:gd name="connsiteX125" fmla="*/ 845123 w 6940817"/>
              <a:gd name="connsiteY125" fmla="*/ 6239601 h 6858000"/>
              <a:gd name="connsiteX126" fmla="*/ 759546 w 6940817"/>
              <a:gd name="connsiteY126" fmla="*/ 6226587 h 6858000"/>
              <a:gd name="connsiteX127" fmla="*/ 488223 w 6940817"/>
              <a:gd name="connsiteY127" fmla="*/ 6239601 h 6858000"/>
              <a:gd name="connsiteX128" fmla="*/ 425125 w 6940817"/>
              <a:gd name="connsiteY128" fmla="*/ 6216334 h 6858000"/>
              <a:gd name="connsiteX129" fmla="*/ 354534 w 6940817"/>
              <a:gd name="connsiteY129" fmla="*/ 6202531 h 6858000"/>
              <a:gd name="connsiteX130" fmla="*/ 320224 w 6940817"/>
              <a:gd name="connsiteY130" fmla="*/ 6198587 h 6858000"/>
              <a:gd name="connsiteX131" fmla="*/ 395942 w 6940817"/>
              <a:gd name="connsiteY131" fmla="*/ 6103545 h 6858000"/>
              <a:gd name="connsiteX132" fmla="*/ 283154 w 6940817"/>
              <a:gd name="connsiteY132" fmla="*/ 6083433 h 6858000"/>
              <a:gd name="connsiteX133" fmla="*/ 307210 w 6940817"/>
              <a:gd name="connsiteY133" fmla="*/ 6071602 h 6858000"/>
              <a:gd name="connsiteX134" fmla="*/ 476392 w 6940817"/>
              <a:gd name="connsiteY134" fmla="*/ 5994307 h 6858000"/>
              <a:gd name="connsiteX135" fmla="*/ 537913 w 6940817"/>
              <a:gd name="connsiteY135" fmla="*/ 5986419 h 6858000"/>
              <a:gd name="connsiteX136" fmla="*/ 559603 w 6940817"/>
              <a:gd name="connsiteY136" fmla="*/ 5969067 h 6858000"/>
              <a:gd name="connsiteX137" fmla="*/ 541857 w 6940817"/>
              <a:gd name="connsiteY137" fmla="*/ 5952109 h 6858000"/>
              <a:gd name="connsiteX138" fmla="*/ 384111 w 6940817"/>
              <a:gd name="connsiteY138" fmla="*/ 5921744 h 6858000"/>
              <a:gd name="connsiteX139" fmla="*/ 190872 w 6940817"/>
              <a:gd name="connsiteY139" fmla="*/ 5925687 h 6858000"/>
              <a:gd name="connsiteX140" fmla="*/ 165239 w 6940817"/>
              <a:gd name="connsiteY140" fmla="*/ 5911490 h 6858000"/>
              <a:gd name="connsiteX141" fmla="*/ 77295 w 6940817"/>
              <a:gd name="connsiteY141" fmla="*/ 5896898 h 6858000"/>
              <a:gd name="connsiteX142" fmla="*/ 103718 w 6940817"/>
              <a:gd name="connsiteY142" fmla="*/ 5856279 h 6858000"/>
              <a:gd name="connsiteX143" fmla="*/ 156168 w 6940817"/>
              <a:gd name="connsiteY143" fmla="*/ 5834194 h 6858000"/>
              <a:gd name="connsiteX144" fmla="*/ 151436 w 6940817"/>
              <a:gd name="connsiteY144" fmla="*/ 5819603 h 6858000"/>
              <a:gd name="connsiteX145" fmla="*/ 65070 w 6940817"/>
              <a:gd name="connsiteY145" fmla="*/ 5828279 h 6858000"/>
              <a:gd name="connsiteX146" fmla="*/ 59943 w 6940817"/>
              <a:gd name="connsiteY146" fmla="*/ 5819603 h 6858000"/>
              <a:gd name="connsiteX147" fmla="*/ 87155 w 6940817"/>
              <a:gd name="connsiteY147" fmla="*/ 5796730 h 6858000"/>
              <a:gd name="connsiteX148" fmla="*/ 150647 w 6940817"/>
              <a:gd name="connsiteY148" fmla="*/ 5768730 h 6858000"/>
              <a:gd name="connsiteX149" fmla="*/ 160901 w 6940817"/>
              <a:gd name="connsiteY149" fmla="*/ 5765575 h 6858000"/>
              <a:gd name="connsiteX150" fmla="*/ 326534 w 6940817"/>
              <a:gd name="connsiteY150" fmla="*/ 5728899 h 6858000"/>
              <a:gd name="connsiteX151" fmla="*/ 440900 w 6940817"/>
              <a:gd name="connsiteY151" fmla="*/ 5695378 h 6858000"/>
              <a:gd name="connsiteX152" fmla="*/ 455885 w 6940817"/>
              <a:gd name="connsiteY152" fmla="*/ 5696561 h 6858000"/>
              <a:gd name="connsiteX153" fmla="*/ 570646 w 6940817"/>
              <a:gd name="connsiteY153" fmla="*/ 5709181 h 6858000"/>
              <a:gd name="connsiteX154" fmla="*/ 572617 w 6940817"/>
              <a:gd name="connsiteY154" fmla="*/ 5692618 h 6858000"/>
              <a:gd name="connsiteX155" fmla="*/ 430252 w 6940817"/>
              <a:gd name="connsiteY155" fmla="*/ 5674871 h 6858000"/>
              <a:gd name="connsiteX156" fmla="*/ 299717 w 6940817"/>
              <a:gd name="connsiteY156" fmla="*/ 5661857 h 6858000"/>
              <a:gd name="connsiteX157" fmla="*/ 275267 w 6940817"/>
              <a:gd name="connsiteY157" fmla="*/ 5651604 h 6858000"/>
              <a:gd name="connsiteX158" fmla="*/ 283943 w 6940817"/>
              <a:gd name="connsiteY158" fmla="*/ 5638195 h 6858000"/>
              <a:gd name="connsiteX159" fmla="*/ 357689 w 6940817"/>
              <a:gd name="connsiteY159" fmla="*/ 5631491 h 6858000"/>
              <a:gd name="connsiteX160" fmla="*/ 491773 w 6940817"/>
              <a:gd name="connsiteY160" fmla="*/ 5629125 h 6858000"/>
              <a:gd name="connsiteX161" fmla="*/ 513857 w 6940817"/>
              <a:gd name="connsiteY161" fmla="*/ 5623998 h 6858000"/>
              <a:gd name="connsiteX162" fmla="*/ 578533 w 6940817"/>
              <a:gd name="connsiteY162" fmla="*/ 5623998 h 6858000"/>
              <a:gd name="connsiteX163" fmla="*/ 640448 w 6940817"/>
              <a:gd name="connsiteY163" fmla="*/ 5627548 h 6858000"/>
              <a:gd name="connsiteX164" fmla="*/ 600617 w 6940817"/>
              <a:gd name="connsiteY164" fmla="*/ 5590872 h 6858000"/>
              <a:gd name="connsiteX165" fmla="*/ 559603 w 6940817"/>
              <a:gd name="connsiteY165" fmla="*/ 5551435 h 6858000"/>
              <a:gd name="connsiteX166" fmla="*/ 505575 w 6940817"/>
              <a:gd name="connsiteY166" fmla="*/ 5535660 h 6858000"/>
              <a:gd name="connsiteX167" fmla="*/ 482308 w 6940817"/>
              <a:gd name="connsiteY167" fmla="*/ 5530534 h 6858000"/>
              <a:gd name="connsiteX168" fmla="*/ 373069 w 6940817"/>
              <a:gd name="connsiteY168" fmla="*/ 5510421 h 6858000"/>
              <a:gd name="connsiteX169" fmla="*/ 347830 w 6940817"/>
              <a:gd name="connsiteY169" fmla="*/ 5508844 h 6858000"/>
              <a:gd name="connsiteX170" fmla="*/ 266590 w 6940817"/>
              <a:gd name="connsiteY170" fmla="*/ 5490309 h 6858000"/>
              <a:gd name="connsiteX171" fmla="*/ 183774 w 6940817"/>
              <a:gd name="connsiteY171" fmla="*/ 5481238 h 6858000"/>
              <a:gd name="connsiteX172" fmla="*/ 179436 w 6940817"/>
              <a:gd name="connsiteY172" fmla="*/ 5470590 h 6858000"/>
              <a:gd name="connsiteX173" fmla="*/ 203098 w 6940817"/>
              <a:gd name="connsiteY173" fmla="*/ 5457182 h 6858000"/>
              <a:gd name="connsiteX174" fmla="*/ 298928 w 6940817"/>
              <a:gd name="connsiteY174" fmla="*/ 5449689 h 6858000"/>
              <a:gd name="connsiteX175" fmla="*/ 329294 w 6940817"/>
              <a:gd name="connsiteY175" fmla="*/ 5453238 h 6858000"/>
              <a:gd name="connsiteX176" fmla="*/ 335604 w 6940817"/>
              <a:gd name="connsiteY176" fmla="*/ 5440224 h 6858000"/>
              <a:gd name="connsiteX177" fmla="*/ 375435 w 6940817"/>
              <a:gd name="connsiteY177" fmla="*/ 5375154 h 6858000"/>
              <a:gd name="connsiteX178" fmla="*/ 388844 w 6940817"/>
              <a:gd name="connsiteY178" fmla="*/ 5310873 h 6858000"/>
              <a:gd name="connsiteX179" fmla="*/ 378196 w 6940817"/>
              <a:gd name="connsiteY179" fmla="*/ 5218197 h 6858000"/>
              <a:gd name="connsiteX180" fmla="*/ 455885 w 6940817"/>
              <a:gd name="connsiteY180" fmla="*/ 5175605 h 6858000"/>
              <a:gd name="connsiteX181" fmla="*/ 514251 w 6940817"/>
              <a:gd name="connsiteY181" fmla="*/ 5171662 h 6858000"/>
              <a:gd name="connsiteX182" fmla="*/ 557632 w 6940817"/>
              <a:gd name="connsiteY182" fmla="*/ 5162986 h 6858000"/>
              <a:gd name="connsiteX183" fmla="*/ 588786 w 6940817"/>
              <a:gd name="connsiteY183" fmla="*/ 5206760 h 6858000"/>
              <a:gd name="connsiteX184" fmla="*/ 645969 w 6940817"/>
              <a:gd name="connsiteY184" fmla="*/ 5196113 h 6858000"/>
              <a:gd name="connsiteX185" fmla="*/ 676335 w 6940817"/>
              <a:gd name="connsiteY185" fmla="*/ 5153521 h 6858000"/>
              <a:gd name="connsiteX186" fmla="*/ 727997 w 6940817"/>
              <a:gd name="connsiteY186" fmla="*/ 5137747 h 6858000"/>
              <a:gd name="connsiteX187" fmla="*/ 746927 w 6940817"/>
              <a:gd name="connsiteY187" fmla="*/ 5126310 h 6858000"/>
              <a:gd name="connsiteX188" fmla="*/ 712223 w 6940817"/>
              <a:gd name="connsiteY188" fmla="*/ 5095550 h 6858000"/>
              <a:gd name="connsiteX189" fmla="*/ 701180 w 6940817"/>
              <a:gd name="connsiteY189" fmla="*/ 5127099 h 6858000"/>
              <a:gd name="connsiteX190" fmla="*/ 663716 w 6940817"/>
              <a:gd name="connsiteY190" fmla="*/ 5097127 h 6858000"/>
              <a:gd name="connsiteX191" fmla="*/ 737067 w 6940817"/>
              <a:gd name="connsiteY191" fmla="*/ 5045071 h 6858000"/>
              <a:gd name="connsiteX192" fmla="*/ 762701 w 6940817"/>
              <a:gd name="connsiteY192" fmla="*/ 5019043 h 6858000"/>
              <a:gd name="connsiteX193" fmla="*/ 798588 w 6940817"/>
              <a:gd name="connsiteY193" fmla="*/ 4997353 h 6858000"/>
              <a:gd name="connsiteX194" fmla="*/ 810419 w 6940817"/>
              <a:gd name="connsiteY194" fmla="*/ 5013522 h 6858000"/>
              <a:gd name="connsiteX195" fmla="*/ 779659 w 6940817"/>
              <a:gd name="connsiteY195" fmla="*/ 5024564 h 6858000"/>
              <a:gd name="connsiteX196" fmla="*/ 789912 w 6940817"/>
              <a:gd name="connsiteY196" fmla="*/ 5038367 h 6858000"/>
              <a:gd name="connsiteX197" fmla="*/ 892447 w 6940817"/>
              <a:gd name="connsiteY197" fmla="*/ 4984733 h 6858000"/>
              <a:gd name="connsiteX198" fmla="*/ 887320 w 6940817"/>
              <a:gd name="connsiteY198" fmla="*/ 4974085 h 6858000"/>
              <a:gd name="connsiteX199" fmla="*/ 754025 w 6940817"/>
              <a:gd name="connsiteY199" fmla="*/ 4974480 h 6858000"/>
              <a:gd name="connsiteX200" fmla="*/ 711434 w 6940817"/>
              <a:gd name="connsiteY200" fmla="*/ 4922818 h 6858000"/>
              <a:gd name="connsiteX201" fmla="*/ 712617 w 6940817"/>
              <a:gd name="connsiteY201" fmla="*/ 4904283 h 6858000"/>
              <a:gd name="connsiteX202" fmla="*/ 738251 w 6940817"/>
              <a:gd name="connsiteY202" fmla="*/ 4879832 h 6858000"/>
              <a:gd name="connsiteX203" fmla="*/ 759152 w 6940817"/>
              <a:gd name="connsiteY203" fmla="*/ 4881804 h 6858000"/>
              <a:gd name="connsiteX204" fmla="*/ 868391 w 6940817"/>
              <a:gd name="connsiteY204" fmla="*/ 4857353 h 6858000"/>
              <a:gd name="connsiteX205" fmla="*/ 875884 w 6940817"/>
              <a:gd name="connsiteY205" fmla="*/ 4874706 h 6858000"/>
              <a:gd name="connsiteX206" fmla="*/ 846701 w 6940817"/>
              <a:gd name="connsiteY206" fmla="*/ 4888114 h 6858000"/>
              <a:gd name="connsiteX207" fmla="*/ 738645 w 6940817"/>
              <a:gd name="connsiteY207" fmla="*/ 4946480 h 6858000"/>
              <a:gd name="connsiteX208" fmla="*/ 904672 w 6940817"/>
              <a:gd name="connsiteY208" fmla="*/ 4918086 h 6858000"/>
              <a:gd name="connsiteX209" fmla="*/ 966193 w 6940817"/>
              <a:gd name="connsiteY209" fmla="*/ 4910593 h 6858000"/>
              <a:gd name="connsiteX210" fmla="*/ 927151 w 6940817"/>
              <a:gd name="connsiteY210" fmla="*/ 4917691 h 6858000"/>
              <a:gd name="connsiteX211" fmla="*/ 935827 w 6940817"/>
              <a:gd name="connsiteY211" fmla="*/ 4853410 h 6858000"/>
              <a:gd name="connsiteX212" fmla="*/ 485068 w 6940817"/>
              <a:gd name="connsiteY212" fmla="*/ 4883776 h 6858000"/>
              <a:gd name="connsiteX213" fmla="*/ 481914 w 6940817"/>
              <a:gd name="connsiteY213" fmla="*/ 4871156 h 6858000"/>
              <a:gd name="connsiteX214" fmla="*/ 563153 w 6940817"/>
              <a:gd name="connsiteY214" fmla="*/ 4796227 h 6858000"/>
              <a:gd name="connsiteX215" fmla="*/ 572223 w 6940817"/>
              <a:gd name="connsiteY215" fmla="*/ 4804903 h 6858000"/>
              <a:gd name="connsiteX216" fmla="*/ 562758 w 6940817"/>
              <a:gd name="connsiteY216" fmla="*/ 4823044 h 6858000"/>
              <a:gd name="connsiteX217" fmla="*/ 569857 w 6940817"/>
              <a:gd name="connsiteY217" fmla="*/ 4824621 h 6858000"/>
              <a:gd name="connsiteX218" fmla="*/ 697631 w 6940817"/>
              <a:gd name="connsiteY218" fmla="*/ 4779664 h 6858000"/>
              <a:gd name="connsiteX219" fmla="*/ 841968 w 6940817"/>
              <a:gd name="connsiteY219" fmla="*/ 4703551 h 6858000"/>
              <a:gd name="connsiteX220" fmla="*/ 815152 w 6940817"/>
              <a:gd name="connsiteY220" fmla="*/ 4687777 h 6858000"/>
              <a:gd name="connsiteX221" fmla="*/ 826983 w 6940817"/>
              <a:gd name="connsiteY221" fmla="*/ 4680678 h 6858000"/>
              <a:gd name="connsiteX222" fmla="*/ 862475 w 6940817"/>
              <a:gd name="connsiteY222" fmla="*/ 4690143 h 6858000"/>
              <a:gd name="connsiteX223" fmla="*/ 887715 w 6940817"/>
              <a:gd name="connsiteY223" fmla="*/ 4692115 h 6858000"/>
              <a:gd name="connsiteX224" fmla="*/ 890475 w 6940817"/>
              <a:gd name="connsiteY224" fmla="*/ 4682255 h 6858000"/>
              <a:gd name="connsiteX225" fmla="*/ 869180 w 6940817"/>
              <a:gd name="connsiteY225" fmla="*/ 4671608 h 6858000"/>
              <a:gd name="connsiteX226" fmla="*/ 623096 w 6940817"/>
              <a:gd name="connsiteY226" fmla="*/ 4658988 h 6858000"/>
              <a:gd name="connsiteX227" fmla="*/ 517012 w 6940817"/>
              <a:gd name="connsiteY227" fmla="*/ 4681467 h 6858000"/>
              <a:gd name="connsiteX228" fmla="*/ 476392 w 6940817"/>
              <a:gd name="connsiteY228" fmla="*/ 4686593 h 6858000"/>
              <a:gd name="connsiteX229" fmla="*/ 454702 w 6940817"/>
              <a:gd name="connsiteY229" fmla="*/ 4663326 h 6858000"/>
              <a:gd name="connsiteX230" fmla="*/ 477181 w 6940817"/>
              <a:gd name="connsiteY230" fmla="*/ 4641636 h 6858000"/>
              <a:gd name="connsiteX231" fmla="*/ 548167 w 6940817"/>
              <a:gd name="connsiteY231" fmla="*/ 4649918 h 6858000"/>
              <a:gd name="connsiteX232" fmla="*/ 598646 w 6940817"/>
              <a:gd name="connsiteY232" fmla="*/ 4609692 h 6858000"/>
              <a:gd name="connsiteX233" fmla="*/ 561181 w 6940817"/>
              <a:gd name="connsiteY233" fmla="*/ 4617580 h 6858000"/>
              <a:gd name="connsiteX234" fmla="*/ 522928 w 6940817"/>
              <a:gd name="connsiteY234" fmla="*/ 4602594 h 6858000"/>
              <a:gd name="connsiteX235" fmla="*/ 550927 w 6940817"/>
              <a:gd name="connsiteY235" fmla="*/ 4572622 h 6858000"/>
              <a:gd name="connsiteX236" fmla="*/ 596674 w 6940817"/>
              <a:gd name="connsiteY236" fmla="*/ 4560791 h 6858000"/>
              <a:gd name="connsiteX237" fmla="*/ 491378 w 6940817"/>
              <a:gd name="connsiteY237" fmla="*/ 4560397 h 6858000"/>
              <a:gd name="connsiteX238" fmla="*/ 431041 w 6940817"/>
              <a:gd name="connsiteY238" fmla="*/ 4579721 h 6858000"/>
              <a:gd name="connsiteX239" fmla="*/ 399491 w 6940817"/>
              <a:gd name="connsiteY239" fmla="*/ 4591552 h 6858000"/>
              <a:gd name="connsiteX240" fmla="*/ 385689 w 6940817"/>
              <a:gd name="connsiteY240" fmla="*/ 4616002 h 6858000"/>
              <a:gd name="connsiteX241" fmla="*/ 408956 w 6940817"/>
              <a:gd name="connsiteY241" fmla="*/ 4624678 h 6858000"/>
              <a:gd name="connsiteX242" fmla="*/ 473238 w 6940817"/>
              <a:gd name="connsiteY242" fmla="*/ 4613636 h 6858000"/>
              <a:gd name="connsiteX243" fmla="*/ 375829 w 6940817"/>
              <a:gd name="connsiteY243" fmla="*/ 4622312 h 6858000"/>
              <a:gd name="connsiteX244" fmla="*/ 349801 w 6940817"/>
              <a:gd name="connsiteY244" fmla="*/ 4610481 h 6858000"/>
              <a:gd name="connsiteX245" fmla="*/ 312731 w 6940817"/>
              <a:gd name="connsiteY245" fmla="*/ 4604566 h 6858000"/>
              <a:gd name="connsiteX246" fmla="*/ 277633 w 6940817"/>
              <a:gd name="connsiteY246" fmla="*/ 4581692 h 6858000"/>
              <a:gd name="connsiteX247" fmla="*/ 332449 w 6940817"/>
              <a:gd name="connsiteY247" fmla="*/ 4532003 h 6858000"/>
              <a:gd name="connsiteX248" fmla="*/ 415660 w 6940817"/>
              <a:gd name="connsiteY248" fmla="*/ 4528453 h 6858000"/>
              <a:gd name="connsiteX249" fmla="*/ 451942 w 6940817"/>
              <a:gd name="connsiteY249" fmla="*/ 4538312 h 6858000"/>
              <a:gd name="connsiteX250" fmla="*/ 498083 w 6940817"/>
              <a:gd name="connsiteY250" fmla="*/ 4495327 h 6858000"/>
              <a:gd name="connsiteX251" fmla="*/ 631378 w 6940817"/>
              <a:gd name="connsiteY251" fmla="*/ 4471270 h 6858000"/>
              <a:gd name="connsiteX252" fmla="*/ 653857 w 6940817"/>
              <a:gd name="connsiteY252" fmla="*/ 4452735 h 6858000"/>
              <a:gd name="connsiteX253" fmla="*/ 513857 w 6940817"/>
              <a:gd name="connsiteY253" fmla="*/ 4465749 h 6858000"/>
              <a:gd name="connsiteX254" fmla="*/ 381351 w 6940817"/>
              <a:gd name="connsiteY254" fmla="*/ 4474426 h 6858000"/>
              <a:gd name="connsiteX255" fmla="*/ 332844 w 6940817"/>
              <a:gd name="connsiteY255" fmla="*/ 4490989 h 6858000"/>
              <a:gd name="connsiteX256" fmla="*/ 256337 w 6940817"/>
              <a:gd name="connsiteY256" fmla="*/ 4465749 h 6858000"/>
              <a:gd name="connsiteX257" fmla="*/ 252788 w 6940817"/>
              <a:gd name="connsiteY257" fmla="*/ 4464566 h 6858000"/>
              <a:gd name="connsiteX258" fmla="*/ 196394 w 6940817"/>
              <a:gd name="connsiteY258" fmla="*/ 4453524 h 6858000"/>
              <a:gd name="connsiteX259" fmla="*/ 220844 w 6940817"/>
              <a:gd name="connsiteY259" fmla="*/ 4396341 h 6858000"/>
              <a:gd name="connsiteX260" fmla="*/ 340337 w 6940817"/>
              <a:gd name="connsiteY260" fmla="*/ 4343102 h 6858000"/>
              <a:gd name="connsiteX261" fmla="*/ 313126 w 6940817"/>
              <a:gd name="connsiteY261" fmla="*/ 4360848 h 6858000"/>
              <a:gd name="connsiteX262" fmla="*/ 314703 w 6940817"/>
              <a:gd name="connsiteY262" fmla="*/ 4365581 h 6858000"/>
              <a:gd name="connsiteX263" fmla="*/ 457069 w 6940817"/>
              <a:gd name="connsiteY263" fmla="*/ 4317468 h 6858000"/>
              <a:gd name="connsiteX264" fmla="*/ 133295 w 6940817"/>
              <a:gd name="connsiteY264" fmla="*/ 4352172 h 6858000"/>
              <a:gd name="connsiteX265" fmla="*/ 189689 w 6940817"/>
              <a:gd name="connsiteY265" fmla="*/ 4281975 h 6858000"/>
              <a:gd name="connsiteX266" fmla="*/ 256337 w 6940817"/>
              <a:gd name="connsiteY266" fmla="*/ 4231891 h 6858000"/>
              <a:gd name="connsiteX267" fmla="*/ 322985 w 6940817"/>
              <a:gd name="connsiteY267" fmla="*/ 4190877 h 6858000"/>
              <a:gd name="connsiteX268" fmla="*/ 147887 w 6940817"/>
              <a:gd name="connsiteY268" fmla="*/ 4211384 h 6858000"/>
              <a:gd name="connsiteX269" fmla="*/ 305238 w 6940817"/>
              <a:gd name="connsiteY269" fmla="*/ 4137638 h 6858000"/>
              <a:gd name="connsiteX270" fmla="*/ 313126 w 6940817"/>
              <a:gd name="connsiteY270" fmla="*/ 4102145 h 6858000"/>
              <a:gd name="connsiteX271" fmla="*/ 268562 w 6940817"/>
              <a:gd name="connsiteY271" fmla="*/ 4112793 h 6858000"/>
              <a:gd name="connsiteX272" fmla="*/ 295773 w 6940817"/>
              <a:gd name="connsiteY272" fmla="*/ 4135272 h 6858000"/>
              <a:gd name="connsiteX273" fmla="*/ 214140 w 6940817"/>
              <a:gd name="connsiteY273" fmla="*/ 4149075 h 6858000"/>
              <a:gd name="connsiteX274" fmla="*/ 193239 w 6940817"/>
              <a:gd name="connsiteY274" fmla="*/ 4143159 h 6858000"/>
              <a:gd name="connsiteX275" fmla="*/ 71774 w 6940817"/>
              <a:gd name="connsiteY275" fmla="*/ 4115554 h 6858000"/>
              <a:gd name="connsiteX276" fmla="*/ 71774 w 6940817"/>
              <a:gd name="connsiteY276" fmla="*/ 4115948 h 6858000"/>
              <a:gd name="connsiteX277" fmla="*/ 115154 w 6940817"/>
              <a:gd name="connsiteY277" fmla="*/ 4044174 h 6858000"/>
              <a:gd name="connsiteX278" fmla="*/ 91493 w 6940817"/>
              <a:gd name="connsiteY278" fmla="*/ 4038258 h 6858000"/>
              <a:gd name="connsiteX279" fmla="*/ 91098 w 6940817"/>
              <a:gd name="connsiteY279" fmla="*/ 4031160 h 6858000"/>
              <a:gd name="connsiteX280" fmla="*/ 365970 w 6940817"/>
              <a:gd name="connsiteY280" fmla="*/ 3994878 h 6858000"/>
              <a:gd name="connsiteX281" fmla="*/ 280393 w 6940817"/>
              <a:gd name="connsiteY281" fmla="*/ 3986596 h 6858000"/>
              <a:gd name="connsiteX282" fmla="*/ 272506 w 6940817"/>
              <a:gd name="connsiteY282" fmla="*/ 3980286 h 6858000"/>
              <a:gd name="connsiteX283" fmla="*/ 160901 w 6940817"/>
              <a:gd name="connsiteY283" fmla="*/ 3962146 h 6858000"/>
              <a:gd name="connsiteX284" fmla="*/ 91493 w 6940817"/>
              <a:gd name="connsiteY284" fmla="*/ 3957413 h 6858000"/>
              <a:gd name="connsiteX285" fmla="*/ 103718 w 6940817"/>
              <a:gd name="connsiteY285" fmla="*/ 3803217 h 6858000"/>
              <a:gd name="connsiteX286" fmla="*/ 132112 w 6940817"/>
              <a:gd name="connsiteY286" fmla="*/ 3786653 h 6858000"/>
              <a:gd name="connsiteX287" fmla="*/ 296957 w 6940817"/>
              <a:gd name="connsiteY287" fmla="*/ 3718428 h 6858000"/>
              <a:gd name="connsiteX288" fmla="*/ 452731 w 6940817"/>
              <a:gd name="connsiteY288" fmla="*/ 3680175 h 6858000"/>
              <a:gd name="connsiteX289" fmla="*/ 470083 w 6940817"/>
              <a:gd name="connsiteY289" fmla="*/ 3676231 h 6858000"/>
              <a:gd name="connsiteX290" fmla="*/ 551322 w 6940817"/>
              <a:gd name="connsiteY290" fmla="*/ 3664400 h 6858000"/>
              <a:gd name="connsiteX291" fmla="*/ 657406 w 6940817"/>
              <a:gd name="connsiteY291" fmla="*/ 3650598 h 6858000"/>
              <a:gd name="connsiteX292" fmla="*/ 626645 w 6940817"/>
              <a:gd name="connsiteY292" fmla="*/ 3609978 h 6858000"/>
              <a:gd name="connsiteX293" fmla="*/ 517012 w 6940817"/>
              <a:gd name="connsiteY293" fmla="*/ 3632063 h 6858000"/>
              <a:gd name="connsiteX294" fmla="*/ 517012 w 6940817"/>
              <a:gd name="connsiteY294" fmla="*/ 3603668 h 6858000"/>
              <a:gd name="connsiteX295" fmla="*/ 375435 w 6940817"/>
              <a:gd name="connsiteY295" fmla="*/ 3624570 h 6858000"/>
              <a:gd name="connsiteX296" fmla="*/ 381351 w 6940817"/>
              <a:gd name="connsiteY296" fmla="*/ 3592232 h 6858000"/>
              <a:gd name="connsiteX297" fmla="*/ 372675 w 6940817"/>
              <a:gd name="connsiteY297" fmla="*/ 3588682 h 6858000"/>
              <a:gd name="connsiteX298" fmla="*/ 285914 w 6940817"/>
              <a:gd name="connsiteY298" fmla="*/ 3580401 h 6858000"/>
              <a:gd name="connsiteX299" fmla="*/ 257520 w 6940817"/>
              <a:gd name="connsiteY299" fmla="*/ 3573302 h 6858000"/>
              <a:gd name="connsiteX300" fmla="*/ 170760 w 6940817"/>
              <a:gd name="connsiteY300" fmla="*/ 3553584 h 6858000"/>
              <a:gd name="connsiteX301" fmla="*/ 155380 w 6940817"/>
              <a:gd name="connsiteY301" fmla="*/ 3547274 h 6858000"/>
              <a:gd name="connsiteX302" fmla="*/ 160901 w 6940817"/>
              <a:gd name="connsiteY302" fmla="*/ 3528345 h 6858000"/>
              <a:gd name="connsiteX303" fmla="*/ 220844 w 6940817"/>
              <a:gd name="connsiteY303" fmla="*/ 3499950 h 6858000"/>
              <a:gd name="connsiteX304" fmla="*/ 313914 w 6940817"/>
              <a:gd name="connsiteY304" fmla="*/ 3422655 h 6858000"/>
              <a:gd name="connsiteX305" fmla="*/ 310759 w 6940817"/>
              <a:gd name="connsiteY305" fmla="*/ 3363500 h 6858000"/>
              <a:gd name="connsiteX306" fmla="*/ 251999 w 6940817"/>
              <a:gd name="connsiteY306" fmla="*/ 3382036 h 6858000"/>
              <a:gd name="connsiteX307" fmla="*/ 283548 w 6940817"/>
              <a:gd name="connsiteY307" fmla="*/ 3319331 h 6858000"/>
              <a:gd name="connsiteX308" fmla="*/ 203887 w 6940817"/>
              <a:gd name="connsiteY308" fmla="*/ 3286994 h 6858000"/>
              <a:gd name="connsiteX309" fmla="*/ 53634 w 6940817"/>
              <a:gd name="connsiteY309" fmla="*/ 3287782 h 6858000"/>
              <a:gd name="connsiteX310" fmla="*/ 248055 w 6940817"/>
              <a:gd name="connsiteY310" fmla="*/ 3203388 h 6858000"/>
              <a:gd name="connsiteX311" fmla="*/ 242534 w 6940817"/>
              <a:gd name="connsiteY311" fmla="*/ 3189585 h 6858000"/>
              <a:gd name="connsiteX312" fmla="*/ 111605 w 6940817"/>
              <a:gd name="connsiteY312" fmla="*/ 3224684 h 6858000"/>
              <a:gd name="connsiteX313" fmla="*/ 102929 w 6940817"/>
              <a:gd name="connsiteY313" fmla="*/ 3197078 h 6858000"/>
              <a:gd name="connsiteX314" fmla="*/ 23662 w 6940817"/>
              <a:gd name="connsiteY314" fmla="*/ 3226262 h 6858000"/>
              <a:gd name="connsiteX315" fmla="*/ 16563 w 6940817"/>
              <a:gd name="connsiteY315" fmla="*/ 3213642 h 6858000"/>
              <a:gd name="connsiteX316" fmla="*/ 52056 w 6940817"/>
              <a:gd name="connsiteY316" fmla="*/ 3190769 h 6858000"/>
              <a:gd name="connsiteX317" fmla="*/ 113183 w 6940817"/>
              <a:gd name="connsiteY317" fmla="*/ 3173022 h 6858000"/>
              <a:gd name="connsiteX318" fmla="*/ 134873 w 6940817"/>
              <a:gd name="connsiteY318" fmla="*/ 3104403 h 6858000"/>
              <a:gd name="connsiteX319" fmla="*/ 119098 w 6940817"/>
              <a:gd name="connsiteY319" fmla="*/ 3079558 h 6858000"/>
              <a:gd name="connsiteX320" fmla="*/ 182591 w 6940817"/>
              <a:gd name="connsiteY320" fmla="*/ 3042487 h 6858000"/>
              <a:gd name="connsiteX321" fmla="*/ 222027 w 6940817"/>
              <a:gd name="connsiteY321" fmla="*/ 3003051 h 6858000"/>
              <a:gd name="connsiteX322" fmla="*/ 293013 w 6940817"/>
              <a:gd name="connsiteY322" fmla="*/ 2966375 h 6858000"/>
              <a:gd name="connsiteX323" fmla="*/ 289464 w 6940817"/>
              <a:gd name="connsiteY323" fmla="*/ 2955333 h 6858000"/>
              <a:gd name="connsiteX324" fmla="*/ 232281 w 6940817"/>
              <a:gd name="connsiteY324" fmla="*/ 2965192 h 6858000"/>
              <a:gd name="connsiteX325" fmla="*/ 266590 w 6940817"/>
              <a:gd name="connsiteY325" fmla="*/ 2924573 h 6858000"/>
              <a:gd name="connsiteX326" fmla="*/ 261858 w 6940817"/>
              <a:gd name="connsiteY326" fmla="*/ 2913925 h 6858000"/>
              <a:gd name="connsiteX327" fmla="*/ 56789 w 6940817"/>
              <a:gd name="connsiteY327" fmla="*/ 2984910 h 6858000"/>
              <a:gd name="connsiteX328" fmla="*/ 52056 w 6940817"/>
              <a:gd name="connsiteY328" fmla="*/ 2977023 h 6858000"/>
              <a:gd name="connsiteX329" fmla="*/ 106478 w 6940817"/>
              <a:gd name="connsiteY329" fmla="*/ 2942713 h 6858000"/>
              <a:gd name="connsiteX330" fmla="*/ 201915 w 6940817"/>
              <a:gd name="connsiteY330" fmla="*/ 2889080 h 6858000"/>
              <a:gd name="connsiteX331" fmla="*/ 213746 w 6940817"/>
              <a:gd name="connsiteY331" fmla="*/ 2846094 h 6858000"/>
              <a:gd name="connsiteX332" fmla="*/ 245295 w 6940817"/>
              <a:gd name="connsiteY332" fmla="*/ 2797587 h 6858000"/>
              <a:gd name="connsiteX333" fmla="*/ 204281 w 6940817"/>
              <a:gd name="connsiteY333" fmla="*/ 2772348 h 6858000"/>
              <a:gd name="connsiteX334" fmla="*/ 372675 w 6940817"/>
              <a:gd name="connsiteY334" fmla="*/ 2672179 h 6858000"/>
              <a:gd name="connsiteX335" fmla="*/ 400280 w 6940817"/>
              <a:gd name="connsiteY335" fmla="*/ 2682433 h 6858000"/>
              <a:gd name="connsiteX336" fmla="*/ 388449 w 6940817"/>
              <a:gd name="connsiteY336" fmla="*/ 2631954 h 6858000"/>
              <a:gd name="connsiteX337" fmla="*/ 356900 w 6940817"/>
              <a:gd name="connsiteY337" fmla="*/ 2650883 h 6858000"/>
              <a:gd name="connsiteX338" fmla="*/ 357294 w 6940817"/>
              <a:gd name="connsiteY338" fmla="*/ 2637475 h 6858000"/>
              <a:gd name="connsiteX339" fmla="*/ 356111 w 6940817"/>
              <a:gd name="connsiteY339" fmla="*/ 2582658 h 6858000"/>
              <a:gd name="connsiteX340" fmla="*/ 383717 w 6940817"/>
              <a:gd name="connsiteY340" fmla="*/ 2501419 h 6858000"/>
              <a:gd name="connsiteX341" fmla="*/ 434195 w 6940817"/>
              <a:gd name="connsiteY341" fmla="*/ 2454490 h 6858000"/>
              <a:gd name="connsiteX342" fmla="*/ 427491 w 6940817"/>
              <a:gd name="connsiteY342" fmla="*/ 2435166 h 6858000"/>
              <a:gd name="connsiteX343" fmla="*/ 395548 w 6940817"/>
              <a:gd name="connsiteY343" fmla="*/ 2427673 h 6858000"/>
              <a:gd name="connsiteX344" fmla="*/ 337576 w 6940817"/>
              <a:gd name="connsiteY344" fmla="*/ 2476180 h 6858000"/>
              <a:gd name="connsiteX345" fmla="*/ 242534 w 6940817"/>
              <a:gd name="connsiteY345" fmla="*/ 2525081 h 6858000"/>
              <a:gd name="connsiteX346" fmla="*/ 73746 w 6940817"/>
              <a:gd name="connsiteY346" fmla="*/ 2586996 h 6858000"/>
              <a:gd name="connsiteX347" fmla="*/ 81239 w 6940817"/>
              <a:gd name="connsiteY347" fmla="*/ 2541250 h 6858000"/>
              <a:gd name="connsiteX348" fmla="*/ 119098 w 6940817"/>
              <a:gd name="connsiteY348" fmla="*/ 2381533 h 6858000"/>
              <a:gd name="connsiteX349" fmla="*/ 84000 w 6940817"/>
              <a:gd name="connsiteY349" fmla="*/ 2336181 h 6858000"/>
              <a:gd name="connsiteX350" fmla="*/ 104901 w 6940817"/>
              <a:gd name="connsiteY350" fmla="*/ 2256125 h 6858000"/>
              <a:gd name="connsiteX351" fmla="*/ 283154 w 6940817"/>
              <a:gd name="connsiteY351" fmla="*/ 2185928 h 6858000"/>
              <a:gd name="connsiteX352" fmla="*/ 261069 w 6940817"/>
              <a:gd name="connsiteY352" fmla="*/ 2154773 h 6858000"/>
              <a:gd name="connsiteX353" fmla="*/ 229126 w 6940817"/>
              <a:gd name="connsiteY353" fmla="*/ 2081421 h 6858000"/>
              <a:gd name="connsiteX354" fmla="*/ 192056 w 6940817"/>
              <a:gd name="connsiteY354" fmla="*/ 1969027 h 6858000"/>
              <a:gd name="connsiteX355" fmla="*/ 189295 w 6940817"/>
              <a:gd name="connsiteY355" fmla="*/ 1931562 h 6858000"/>
              <a:gd name="connsiteX356" fmla="*/ 302872 w 6940817"/>
              <a:gd name="connsiteY356" fmla="*/ 1827845 h 6858000"/>
              <a:gd name="connsiteX357" fmla="*/ 237408 w 6940817"/>
              <a:gd name="connsiteY357" fmla="*/ 1827845 h 6858000"/>
              <a:gd name="connsiteX358" fmla="*/ 261464 w 6940817"/>
              <a:gd name="connsiteY358" fmla="*/ 1788802 h 6858000"/>
              <a:gd name="connsiteX359" fmla="*/ 322590 w 6940817"/>
              <a:gd name="connsiteY359" fmla="*/ 1736746 h 6858000"/>
              <a:gd name="connsiteX360" fmla="*/ 416449 w 6940817"/>
              <a:gd name="connsiteY360" fmla="*/ 1637366 h 6858000"/>
              <a:gd name="connsiteX361" fmla="*/ 437350 w 6940817"/>
              <a:gd name="connsiteY361" fmla="*/ 1592015 h 6858000"/>
              <a:gd name="connsiteX362" fmla="*/ 451153 w 6940817"/>
              <a:gd name="connsiteY362" fmla="*/ 1537987 h 6858000"/>
              <a:gd name="connsiteX363" fmla="*/ 416055 w 6940817"/>
              <a:gd name="connsiteY363" fmla="*/ 1488691 h 6858000"/>
              <a:gd name="connsiteX364" fmla="*/ 254365 w 6940817"/>
              <a:gd name="connsiteY364" fmla="*/ 1602268 h 6858000"/>
              <a:gd name="connsiteX365" fmla="*/ 236619 w 6940817"/>
              <a:gd name="connsiteY365" fmla="*/ 1659845 h 6858000"/>
              <a:gd name="connsiteX366" fmla="*/ 346252 w 6940817"/>
              <a:gd name="connsiteY366" fmla="*/ 1457536 h 6858000"/>
              <a:gd name="connsiteX367" fmla="*/ 450364 w 6940817"/>
              <a:gd name="connsiteY367" fmla="*/ 1424410 h 6858000"/>
              <a:gd name="connsiteX368" fmla="*/ 451547 w 6940817"/>
              <a:gd name="connsiteY368" fmla="*/ 1412973 h 6858000"/>
              <a:gd name="connsiteX369" fmla="*/ 339942 w 6940817"/>
              <a:gd name="connsiteY369" fmla="*/ 1396410 h 6858000"/>
              <a:gd name="connsiteX370" fmla="*/ 341125 w 6940817"/>
              <a:gd name="connsiteY370" fmla="*/ 1388917 h 6858000"/>
              <a:gd name="connsiteX371" fmla="*/ 446815 w 6940817"/>
              <a:gd name="connsiteY371" fmla="*/ 1388917 h 6858000"/>
              <a:gd name="connsiteX372" fmla="*/ 453125 w 6940817"/>
              <a:gd name="connsiteY372" fmla="*/ 1378269 h 6858000"/>
              <a:gd name="connsiteX373" fmla="*/ 223210 w 6940817"/>
              <a:gd name="connsiteY373" fmla="*/ 1224861 h 6858000"/>
              <a:gd name="connsiteX374" fmla="*/ 230309 w 6940817"/>
              <a:gd name="connsiteY374" fmla="*/ 1213030 h 6858000"/>
              <a:gd name="connsiteX375" fmla="*/ 176281 w 6940817"/>
              <a:gd name="connsiteY375" fmla="*/ 1200016 h 6858000"/>
              <a:gd name="connsiteX376" fmla="*/ 157351 w 6940817"/>
              <a:gd name="connsiteY376" fmla="*/ 1124693 h 6858000"/>
              <a:gd name="connsiteX377" fmla="*/ 214140 w 6940817"/>
              <a:gd name="connsiteY377" fmla="*/ 1092749 h 6858000"/>
              <a:gd name="connsiteX378" fmla="*/ 238591 w 6940817"/>
              <a:gd name="connsiteY378" fmla="*/ 1066327 h 6858000"/>
              <a:gd name="connsiteX379" fmla="*/ 256731 w 6940817"/>
              <a:gd name="connsiteY379" fmla="*/ 1015059 h 6858000"/>
              <a:gd name="connsiteX380" fmla="*/ 172732 w 6940817"/>
              <a:gd name="connsiteY380" fmla="*/ 1012693 h 6858000"/>
              <a:gd name="connsiteX381" fmla="*/ 136845 w 6940817"/>
              <a:gd name="connsiteY381" fmla="*/ 1023735 h 6858000"/>
              <a:gd name="connsiteX382" fmla="*/ 113971 w 6940817"/>
              <a:gd name="connsiteY382" fmla="*/ 1007172 h 6858000"/>
              <a:gd name="connsiteX383" fmla="*/ 125802 w 6940817"/>
              <a:gd name="connsiteY383" fmla="*/ 978383 h 6858000"/>
              <a:gd name="connsiteX384" fmla="*/ 214929 w 6940817"/>
              <a:gd name="connsiteY384" fmla="*/ 944862 h 6858000"/>
              <a:gd name="connsiteX385" fmla="*/ 118309 w 6940817"/>
              <a:gd name="connsiteY385" fmla="*/ 957088 h 6858000"/>
              <a:gd name="connsiteX386" fmla="*/ 86366 w 6940817"/>
              <a:gd name="connsiteY386" fmla="*/ 951566 h 6858000"/>
              <a:gd name="connsiteX387" fmla="*/ 115549 w 6940817"/>
              <a:gd name="connsiteY387" fmla="*/ 931059 h 6858000"/>
              <a:gd name="connsiteX388" fmla="*/ 137633 w 6940817"/>
              <a:gd name="connsiteY388" fmla="*/ 916468 h 6858000"/>
              <a:gd name="connsiteX389" fmla="*/ 93859 w 6940817"/>
              <a:gd name="connsiteY389" fmla="*/ 903848 h 6858000"/>
              <a:gd name="connsiteX390" fmla="*/ 108056 w 6940817"/>
              <a:gd name="connsiteY390" fmla="*/ 874271 h 6858000"/>
              <a:gd name="connsiteX391" fmla="*/ 0 w 6940817"/>
              <a:gd name="connsiteY391" fmla="*/ 851792 h 6858000"/>
              <a:gd name="connsiteX392" fmla="*/ 93464 w 6940817"/>
              <a:gd name="connsiteY392" fmla="*/ 765426 h 6858000"/>
              <a:gd name="connsiteX393" fmla="*/ 25634 w 6940817"/>
              <a:gd name="connsiteY393" fmla="*/ 761088 h 6858000"/>
              <a:gd name="connsiteX394" fmla="*/ 8282 w 6940817"/>
              <a:gd name="connsiteY394" fmla="*/ 746497 h 6858000"/>
              <a:gd name="connsiteX395" fmla="*/ 24451 w 6940817"/>
              <a:gd name="connsiteY395" fmla="*/ 731117 h 6858000"/>
              <a:gd name="connsiteX396" fmla="*/ 126591 w 6940817"/>
              <a:gd name="connsiteY396" fmla="*/ 716920 h 6858000"/>
              <a:gd name="connsiteX397" fmla="*/ 167999 w 6940817"/>
              <a:gd name="connsiteY397" fmla="*/ 691286 h 6858000"/>
              <a:gd name="connsiteX398" fmla="*/ 41803 w 6940817"/>
              <a:gd name="connsiteY398" fmla="*/ 692075 h 6858000"/>
              <a:gd name="connsiteX399" fmla="*/ 39436 w 6940817"/>
              <a:gd name="connsiteY399" fmla="*/ 677877 h 6858000"/>
              <a:gd name="connsiteX400" fmla="*/ 153013 w 6940817"/>
              <a:gd name="connsiteY400" fmla="*/ 656187 h 6858000"/>
              <a:gd name="connsiteX401" fmla="*/ 117521 w 6940817"/>
              <a:gd name="connsiteY401" fmla="*/ 634103 h 6858000"/>
              <a:gd name="connsiteX402" fmla="*/ 92281 w 6940817"/>
              <a:gd name="connsiteY402" fmla="*/ 576920 h 6858000"/>
              <a:gd name="connsiteX403" fmla="*/ 79267 w 6940817"/>
              <a:gd name="connsiteY403" fmla="*/ 524075 h 6858000"/>
              <a:gd name="connsiteX404" fmla="*/ 235041 w 6940817"/>
              <a:gd name="connsiteY404" fmla="*/ 515399 h 6858000"/>
              <a:gd name="connsiteX405" fmla="*/ 255154 w 6940817"/>
              <a:gd name="connsiteY405" fmla="*/ 511456 h 6858000"/>
              <a:gd name="connsiteX406" fmla="*/ 383717 w 6940817"/>
              <a:gd name="connsiteY406" fmla="*/ 498836 h 6858000"/>
              <a:gd name="connsiteX407" fmla="*/ 383717 w 6940817"/>
              <a:gd name="connsiteY407" fmla="*/ 456245 h 6858000"/>
              <a:gd name="connsiteX408" fmla="*/ 499266 w 6940817"/>
              <a:gd name="connsiteY408" fmla="*/ 420357 h 6858000"/>
              <a:gd name="connsiteX409" fmla="*/ 309576 w 6940817"/>
              <a:gd name="connsiteY409" fmla="*/ 423907 h 6858000"/>
              <a:gd name="connsiteX410" fmla="*/ 302872 w 6940817"/>
              <a:gd name="connsiteY410" fmla="*/ 426667 h 6858000"/>
              <a:gd name="connsiteX411" fmla="*/ 274872 w 6940817"/>
              <a:gd name="connsiteY411" fmla="*/ 443625 h 6858000"/>
              <a:gd name="connsiteX412" fmla="*/ 248844 w 6940817"/>
              <a:gd name="connsiteY412" fmla="*/ 408921 h 6858000"/>
              <a:gd name="connsiteX413" fmla="*/ 294196 w 6940817"/>
              <a:gd name="connsiteY413" fmla="*/ 361597 h 6858000"/>
              <a:gd name="connsiteX414" fmla="*/ 318647 w 6940817"/>
              <a:gd name="connsiteY414" fmla="*/ 360414 h 6858000"/>
              <a:gd name="connsiteX415" fmla="*/ 289069 w 6940817"/>
              <a:gd name="connsiteY415" fmla="*/ 324921 h 6858000"/>
              <a:gd name="connsiteX416" fmla="*/ 354534 w 6940817"/>
              <a:gd name="connsiteY416" fmla="*/ 320977 h 6858000"/>
              <a:gd name="connsiteX417" fmla="*/ 401069 w 6940817"/>
              <a:gd name="connsiteY417" fmla="*/ 319794 h 6858000"/>
              <a:gd name="connsiteX418" fmla="*/ 473632 w 6940817"/>
              <a:gd name="connsiteY418" fmla="*/ 291400 h 6858000"/>
              <a:gd name="connsiteX419" fmla="*/ 633744 w 6940817"/>
              <a:gd name="connsiteY419" fmla="*/ 300076 h 6858000"/>
              <a:gd name="connsiteX420" fmla="*/ 696448 w 6940817"/>
              <a:gd name="connsiteY420" fmla="*/ 270104 h 6858000"/>
              <a:gd name="connsiteX421" fmla="*/ 773349 w 6940817"/>
              <a:gd name="connsiteY421" fmla="*/ 204640 h 6858000"/>
              <a:gd name="connsiteX422" fmla="*/ 818307 w 6940817"/>
              <a:gd name="connsiteY422" fmla="*/ 161654 h 6858000"/>
              <a:gd name="connsiteX423" fmla="*/ 888898 w 6940817"/>
              <a:gd name="connsiteY423" fmla="*/ 130894 h 6858000"/>
              <a:gd name="connsiteX424" fmla="*/ 814363 w 6940817"/>
              <a:gd name="connsiteY424" fmla="*/ 197541 h 6858000"/>
              <a:gd name="connsiteX425" fmla="*/ 816335 w 6940817"/>
              <a:gd name="connsiteY425" fmla="*/ 207795 h 6858000"/>
              <a:gd name="connsiteX426" fmla="*/ 1162587 w 6940817"/>
              <a:gd name="connsiteY426" fmla="*/ 222781 h 6858000"/>
              <a:gd name="connsiteX427" fmla="*/ 1097517 w 6940817"/>
              <a:gd name="connsiteY427" fmla="*/ 214499 h 6858000"/>
              <a:gd name="connsiteX428" fmla="*/ 1091601 w 6940817"/>
              <a:gd name="connsiteY428" fmla="*/ 210161 h 6858000"/>
              <a:gd name="connsiteX429" fmla="*/ 1078587 w 6940817"/>
              <a:gd name="connsiteY429" fmla="*/ 175851 h 6858000"/>
              <a:gd name="connsiteX430" fmla="*/ 1139714 w 6940817"/>
              <a:gd name="connsiteY430" fmla="*/ 108415 h 6858000"/>
              <a:gd name="connsiteX431" fmla="*/ 1293122 w 6940817"/>
              <a:gd name="connsiteY431" fmla="*/ 106049 h 6858000"/>
              <a:gd name="connsiteX432" fmla="*/ 1296277 w 6940817"/>
              <a:gd name="connsiteY432" fmla="*/ 115119 h 6858000"/>
              <a:gd name="connsiteX433" fmla="*/ 1278924 w 6940817"/>
              <a:gd name="connsiteY433" fmla="*/ 139175 h 6858000"/>
              <a:gd name="connsiteX434" fmla="*/ 1317178 w 6940817"/>
              <a:gd name="connsiteY434" fmla="*/ 141542 h 6858000"/>
              <a:gd name="connsiteX435" fmla="*/ 1448107 w 6940817"/>
              <a:gd name="connsiteY435" fmla="*/ 141147 h 6858000"/>
              <a:gd name="connsiteX436" fmla="*/ 1559318 w 6940817"/>
              <a:gd name="connsiteY436" fmla="*/ 112359 h 6858000"/>
              <a:gd name="connsiteX437" fmla="*/ 1796725 w 6940817"/>
              <a:gd name="connsiteY437" fmla="*/ 50443 h 6858000"/>
              <a:gd name="connsiteX438" fmla="*/ 1760838 w 6940817"/>
              <a:gd name="connsiteY438" fmla="*/ 64640 h 6858000"/>
              <a:gd name="connsiteX439" fmla="*/ 1762415 w 6940817"/>
              <a:gd name="connsiteY439" fmla="*/ 71345 h 6858000"/>
              <a:gd name="connsiteX440" fmla="*/ 1874415 w 6940817"/>
              <a:gd name="connsiteY440" fmla="*/ 55176 h 6858000"/>
              <a:gd name="connsiteX441" fmla="*/ 1847598 w 6940817"/>
              <a:gd name="connsiteY441" fmla="*/ 17317 h 6858000"/>
              <a:gd name="connsiteX442" fmla="*/ 1976950 w 6940817"/>
              <a:gd name="connsiteY442" fmla="*/ 3120 h 6858000"/>
              <a:gd name="connsiteX443" fmla="*/ 1979316 w 6940817"/>
              <a:gd name="connsiteY443" fmla="*/ 14162 h 6858000"/>
              <a:gd name="connsiteX444" fmla="*/ 1959203 w 6940817"/>
              <a:gd name="connsiteY444" fmla="*/ 24021 h 6858000"/>
              <a:gd name="connsiteX445" fmla="*/ 1921739 w 6940817"/>
              <a:gd name="connsiteY445" fmla="*/ 59514 h 6858000"/>
              <a:gd name="connsiteX446" fmla="*/ 1892161 w 6940817"/>
              <a:gd name="connsiteY446" fmla="*/ 82387 h 6858000"/>
              <a:gd name="connsiteX447" fmla="*/ 1976161 w 6940817"/>
              <a:gd name="connsiteY447" fmla="*/ 76077 h 6858000"/>
              <a:gd name="connsiteX448" fmla="*/ 1980499 w 6940817"/>
              <a:gd name="connsiteY448" fmla="*/ 89091 h 6858000"/>
              <a:gd name="connsiteX449" fmla="*/ 1864950 w 6940817"/>
              <a:gd name="connsiteY449" fmla="*/ 139175 h 6858000"/>
              <a:gd name="connsiteX450" fmla="*/ 1913457 w 6940817"/>
              <a:gd name="connsiteY450" fmla="*/ 160865 h 6858000"/>
              <a:gd name="connsiteX451" fmla="*/ 1702472 w 6940817"/>
              <a:gd name="connsiteY451" fmla="*/ 249597 h 6858000"/>
              <a:gd name="connsiteX452" fmla="*/ 1704838 w 6940817"/>
              <a:gd name="connsiteY452" fmla="*/ 259851 h 6858000"/>
              <a:gd name="connsiteX453" fmla="*/ 1834584 w 6940817"/>
              <a:gd name="connsiteY453" fmla="*/ 231062 h 6858000"/>
              <a:gd name="connsiteX454" fmla="*/ 1911485 w 6940817"/>
              <a:gd name="connsiteY454" fmla="*/ 268921 h 6858000"/>
              <a:gd name="connsiteX455" fmla="*/ 1864950 w 6940817"/>
              <a:gd name="connsiteY455" fmla="*/ 276020 h 6858000"/>
              <a:gd name="connsiteX456" fmla="*/ 1818415 w 6940817"/>
              <a:gd name="connsiteY456" fmla="*/ 276414 h 6858000"/>
              <a:gd name="connsiteX457" fmla="*/ 1819204 w 6940817"/>
              <a:gd name="connsiteY457" fmla="*/ 290611 h 6858000"/>
              <a:gd name="connsiteX458" fmla="*/ 1887429 w 6940817"/>
              <a:gd name="connsiteY458" fmla="*/ 285879 h 6858000"/>
              <a:gd name="connsiteX459" fmla="*/ 1924894 w 6940817"/>
              <a:gd name="connsiteY459" fmla="*/ 287456 h 6858000"/>
              <a:gd name="connsiteX460" fmla="*/ 1999034 w 6940817"/>
              <a:gd name="connsiteY460" fmla="*/ 270104 h 6858000"/>
              <a:gd name="connsiteX461" fmla="*/ 2085400 w 6940817"/>
              <a:gd name="connsiteY461" fmla="*/ 248809 h 6858000"/>
              <a:gd name="connsiteX462" fmla="*/ 2127597 w 6940817"/>
              <a:gd name="connsiteY462" fmla="*/ 243288 h 6858000"/>
              <a:gd name="connsiteX463" fmla="*/ 2195822 w 6940817"/>
              <a:gd name="connsiteY463" fmla="*/ 249597 h 6858000"/>
              <a:gd name="connsiteX464" fmla="*/ 2270357 w 6940817"/>
              <a:gd name="connsiteY464" fmla="*/ 255119 h 6858000"/>
              <a:gd name="connsiteX465" fmla="*/ 2273512 w 6940817"/>
              <a:gd name="connsiteY465" fmla="*/ 269316 h 6858000"/>
              <a:gd name="connsiteX466" fmla="*/ 2373681 w 6940817"/>
              <a:gd name="connsiteY466" fmla="*/ 258668 h 6858000"/>
              <a:gd name="connsiteX467" fmla="*/ 2528271 w 6940817"/>
              <a:gd name="connsiteY467" fmla="*/ 285485 h 6858000"/>
              <a:gd name="connsiteX468" fmla="*/ 2544441 w 6940817"/>
              <a:gd name="connsiteY468" fmla="*/ 307175 h 6858000"/>
              <a:gd name="connsiteX469" fmla="*/ 2571652 w 6940817"/>
              <a:gd name="connsiteY469" fmla="*/ 307175 h 6858000"/>
              <a:gd name="connsiteX470" fmla="*/ 2555877 w 6940817"/>
              <a:gd name="connsiteY470" fmla="*/ 294949 h 6858000"/>
              <a:gd name="connsiteX471" fmla="*/ 2559821 w 6940817"/>
              <a:gd name="connsiteY471" fmla="*/ 284696 h 6858000"/>
              <a:gd name="connsiteX472" fmla="*/ 2620159 w 6940817"/>
              <a:gd name="connsiteY472" fmla="*/ 305992 h 6858000"/>
              <a:gd name="connsiteX473" fmla="*/ 2628834 w 6940817"/>
              <a:gd name="connsiteY473" fmla="*/ 285090 h 6858000"/>
              <a:gd name="connsiteX474" fmla="*/ 2740834 w 6940817"/>
              <a:gd name="connsiteY474" fmla="*/ 282330 h 6858000"/>
              <a:gd name="connsiteX475" fmla="*/ 2984946 w 6940817"/>
              <a:gd name="connsiteY475" fmla="*/ 287456 h 6858000"/>
              <a:gd name="connsiteX476" fmla="*/ 2825623 w 6940817"/>
              <a:gd name="connsiteY476" fmla="*/ 276414 h 6858000"/>
              <a:gd name="connsiteX477" fmla="*/ 2809454 w 6940817"/>
              <a:gd name="connsiteY477" fmla="*/ 253541 h 6858000"/>
              <a:gd name="connsiteX478" fmla="*/ 2808665 w 6940817"/>
              <a:gd name="connsiteY478" fmla="*/ 254724 h 6858000"/>
              <a:gd name="connsiteX479" fmla="*/ 2819707 w 6940817"/>
              <a:gd name="connsiteY479" fmla="*/ 223964 h 6858000"/>
              <a:gd name="connsiteX480" fmla="*/ 2904495 w 6940817"/>
              <a:gd name="connsiteY480" fmla="*/ 229091 h 6858000"/>
              <a:gd name="connsiteX481" fmla="*/ 2973903 w 6940817"/>
              <a:gd name="connsiteY481" fmla="*/ 206612 h 6858000"/>
              <a:gd name="connsiteX482" fmla="*/ 2980213 w 6940817"/>
              <a:gd name="connsiteY482" fmla="*/ 238950 h 6858000"/>
              <a:gd name="connsiteX483" fmla="*/ 3161227 w 6940817"/>
              <a:gd name="connsiteY483" fmla="*/ 223175 h 6858000"/>
              <a:gd name="connsiteX484" fmla="*/ 3163987 w 6940817"/>
              <a:gd name="connsiteY484" fmla="*/ 237767 h 6858000"/>
              <a:gd name="connsiteX485" fmla="*/ 3143875 w 6940817"/>
              <a:gd name="connsiteY485" fmla="*/ 261823 h 6858000"/>
              <a:gd name="connsiteX486" fmla="*/ 3254691 w 6940817"/>
              <a:gd name="connsiteY486" fmla="*/ 295344 h 6858000"/>
              <a:gd name="connsiteX487" fmla="*/ 3311480 w 6940817"/>
              <a:gd name="connsiteY487" fmla="*/ 273259 h 6858000"/>
              <a:gd name="connsiteX488" fmla="*/ 3470803 w 6940817"/>
              <a:gd name="connsiteY488" fmla="*/ 324132 h 6858000"/>
              <a:gd name="connsiteX489" fmla="*/ 3393508 w 6940817"/>
              <a:gd name="connsiteY489" fmla="*/ 324527 h 6858000"/>
              <a:gd name="connsiteX490" fmla="*/ 3367085 w 6940817"/>
              <a:gd name="connsiteY490" fmla="*/ 330442 h 6858000"/>
              <a:gd name="connsiteX491" fmla="*/ 3348944 w 6940817"/>
              <a:gd name="connsiteY491" fmla="*/ 347794 h 6858000"/>
              <a:gd name="connsiteX492" fmla="*/ 3378522 w 6940817"/>
              <a:gd name="connsiteY492" fmla="*/ 350160 h 6858000"/>
              <a:gd name="connsiteX493" fmla="*/ 3401001 w 6940817"/>
              <a:gd name="connsiteY493" fmla="*/ 341090 h 6858000"/>
              <a:gd name="connsiteX494" fmla="*/ 3546127 w 6940817"/>
              <a:gd name="connsiteY494" fmla="*/ 362386 h 6858000"/>
              <a:gd name="connsiteX495" fmla="*/ 3576887 w 6940817"/>
              <a:gd name="connsiteY495" fmla="*/ 352527 h 6858000"/>
              <a:gd name="connsiteX496" fmla="*/ 3641563 w 6940817"/>
              <a:gd name="connsiteY496" fmla="*/ 343456 h 6858000"/>
              <a:gd name="connsiteX497" fmla="*/ 3661675 w 6940817"/>
              <a:gd name="connsiteY497" fmla="*/ 341879 h 6858000"/>
              <a:gd name="connsiteX498" fmla="*/ 3674689 w 6940817"/>
              <a:gd name="connsiteY498" fmla="*/ 333597 h 6858000"/>
              <a:gd name="connsiteX499" fmla="*/ 3733055 w 6940817"/>
              <a:gd name="connsiteY499" fmla="*/ 335569 h 6858000"/>
              <a:gd name="connsiteX500" fmla="*/ 3753957 w 6940817"/>
              <a:gd name="connsiteY500" fmla="*/ 342667 h 6858000"/>
              <a:gd name="connsiteX501" fmla="*/ 3741731 w 6940817"/>
              <a:gd name="connsiteY501" fmla="*/ 358836 h 6858000"/>
              <a:gd name="connsiteX502" fmla="*/ 3865956 w 6940817"/>
              <a:gd name="connsiteY502" fmla="*/ 342667 h 6858000"/>
              <a:gd name="connsiteX503" fmla="*/ 3873844 w 6940817"/>
              <a:gd name="connsiteY503" fmla="*/ 387231 h 6858000"/>
              <a:gd name="connsiteX504" fmla="*/ 3880154 w 6940817"/>
              <a:gd name="connsiteY504" fmla="*/ 390386 h 6858000"/>
              <a:gd name="connsiteX505" fmla="*/ 3899872 w 6940817"/>
              <a:gd name="connsiteY505" fmla="*/ 398273 h 6858000"/>
              <a:gd name="connsiteX506" fmla="*/ 3904998 w 6940817"/>
              <a:gd name="connsiteY506" fmla="*/ 362780 h 6858000"/>
              <a:gd name="connsiteX507" fmla="*/ 3943252 w 6940817"/>
              <a:gd name="connsiteY507" fmla="*/ 389597 h 6858000"/>
              <a:gd name="connsiteX508" fmla="*/ 3985054 w 6940817"/>
              <a:gd name="connsiteY508" fmla="*/ 412864 h 6858000"/>
              <a:gd name="connsiteX509" fmla="*/ 3997280 w 6940817"/>
              <a:gd name="connsiteY509" fmla="*/ 392752 h 6858000"/>
              <a:gd name="connsiteX510" fmla="*/ 4061956 w 6940817"/>
              <a:gd name="connsiteY510" fmla="*/ 433766 h 6858000"/>
              <a:gd name="connsiteX511" fmla="*/ 4053674 w 6940817"/>
              <a:gd name="connsiteY511" fmla="*/ 352527 h 6858000"/>
              <a:gd name="connsiteX512" fmla="*/ 4143195 w 6940817"/>
              <a:gd name="connsiteY512" fmla="*/ 430216 h 6858000"/>
              <a:gd name="connsiteX513" fmla="*/ 4259532 w 6940817"/>
              <a:gd name="connsiteY513" fmla="*/ 454667 h 6858000"/>
              <a:gd name="connsiteX514" fmla="*/ 4363250 w 6940817"/>
              <a:gd name="connsiteY514" fmla="*/ 475568 h 6858000"/>
              <a:gd name="connsiteX515" fmla="*/ 4384151 w 6940817"/>
              <a:gd name="connsiteY515" fmla="*/ 471230 h 6858000"/>
              <a:gd name="connsiteX516" fmla="*/ 4412152 w 6940817"/>
              <a:gd name="connsiteY516" fmla="*/ 475963 h 6858000"/>
              <a:gd name="connsiteX517" fmla="*/ 4446461 w 6940817"/>
              <a:gd name="connsiteY517" fmla="*/ 459399 h 6858000"/>
              <a:gd name="connsiteX518" fmla="*/ 4478405 w 6940817"/>
              <a:gd name="connsiteY518" fmla="*/ 486611 h 6858000"/>
              <a:gd name="connsiteX519" fmla="*/ 4514686 w 6940817"/>
              <a:gd name="connsiteY519" fmla="*/ 457822 h 6858000"/>
              <a:gd name="connsiteX520" fmla="*/ 4525334 w 6940817"/>
              <a:gd name="connsiteY520" fmla="*/ 467287 h 6858000"/>
              <a:gd name="connsiteX521" fmla="*/ 4519813 w 6940817"/>
              <a:gd name="connsiteY521" fmla="*/ 505540 h 6858000"/>
              <a:gd name="connsiteX522" fmla="*/ 4598292 w 6940817"/>
              <a:gd name="connsiteY522" fmla="*/ 504357 h 6858000"/>
              <a:gd name="connsiteX523" fmla="*/ 4624714 w 6940817"/>
              <a:gd name="connsiteY523" fmla="*/ 489765 h 6858000"/>
              <a:gd name="connsiteX524" fmla="*/ 4624714 w 6940817"/>
              <a:gd name="connsiteY524" fmla="*/ 531174 h 6858000"/>
              <a:gd name="connsiteX525" fmla="*/ 4665333 w 6940817"/>
              <a:gd name="connsiteY525" fmla="*/ 465315 h 6858000"/>
              <a:gd name="connsiteX526" fmla="*/ 4675587 w 6940817"/>
              <a:gd name="connsiteY526" fmla="*/ 500808 h 6858000"/>
              <a:gd name="connsiteX527" fmla="*/ 4693333 w 6940817"/>
              <a:gd name="connsiteY527" fmla="*/ 478723 h 6858000"/>
              <a:gd name="connsiteX528" fmla="*/ 4713052 w 6940817"/>
              <a:gd name="connsiteY528" fmla="*/ 510667 h 6858000"/>
              <a:gd name="connsiteX529" fmla="*/ 4693333 w 6940817"/>
              <a:gd name="connsiteY529" fmla="*/ 522892 h 6858000"/>
              <a:gd name="connsiteX530" fmla="*/ 4700432 w 6940817"/>
              <a:gd name="connsiteY530" fmla="*/ 527230 h 6858000"/>
              <a:gd name="connsiteX531" fmla="*/ 4854629 w 6940817"/>
              <a:gd name="connsiteY531" fmla="*/ 557596 h 6858000"/>
              <a:gd name="connsiteX532" fmla="*/ 5008825 w 6940817"/>
              <a:gd name="connsiteY532" fmla="*/ 591117 h 6858000"/>
              <a:gd name="connsiteX533" fmla="*/ 5046290 w 6940817"/>
              <a:gd name="connsiteY533" fmla="*/ 572976 h 6858000"/>
              <a:gd name="connsiteX534" fmla="*/ 4985557 w 6940817"/>
              <a:gd name="connsiteY534" fmla="*/ 563906 h 6858000"/>
              <a:gd name="connsiteX535" fmla="*/ 4939023 w 6940817"/>
              <a:gd name="connsiteY535" fmla="*/ 521315 h 6858000"/>
              <a:gd name="connsiteX536" fmla="*/ 4901952 w 6940817"/>
              <a:gd name="connsiteY536" fmla="*/ 498442 h 6858000"/>
              <a:gd name="connsiteX537" fmla="*/ 4902347 w 6940817"/>
              <a:gd name="connsiteY537" fmla="*/ 490554 h 6858000"/>
              <a:gd name="connsiteX538" fmla="*/ 4958347 w 6940817"/>
              <a:gd name="connsiteY538" fmla="*/ 486611 h 6858000"/>
              <a:gd name="connsiteX539" fmla="*/ 5058515 w 6940817"/>
              <a:gd name="connsiteY539" fmla="*/ 496470 h 6858000"/>
              <a:gd name="connsiteX540" fmla="*/ 5066797 w 6940817"/>
              <a:gd name="connsiteY540" fmla="*/ 547737 h 6858000"/>
              <a:gd name="connsiteX541" fmla="*/ 5108994 w 6940817"/>
              <a:gd name="connsiteY541" fmla="*/ 525258 h 6858000"/>
              <a:gd name="connsiteX542" fmla="*/ 5166177 w 6940817"/>
              <a:gd name="connsiteY542" fmla="*/ 522892 h 6858000"/>
              <a:gd name="connsiteX543" fmla="*/ 5196937 w 6940817"/>
              <a:gd name="connsiteY543" fmla="*/ 523681 h 6858000"/>
              <a:gd name="connsiteX544" fmla="*/ 5236374 w 6940817"/>
              <a:gd name="connsiteY544" fmla="*/ 568638 h 6858000"/>
              <a:gd name="connsiteX545" fmla="*/ 5258064 w 6940817"/>
              <a:gd name="connsiteY545" fmla="*/ 619117 h 6858000"/>
              <a:gd name="connsiteX546" fmla="*/ 5320373 w 6940817"/>
              <a:gd name="connsiteY546" fmla="*/ 625033 h 6858000"/>
              <a:gd name="connsiteX547" fmla="*/ 5252937 w 6940817"/>
              <a:gd name="connsiteY547" fmla="*/ 550103 h 6858000"/>
              <a:gd name="connsiteX548" fmla="*/ 5294739 w 6940817"/>
              <a:gd name="connsiteY548" fmla="*/ 533540 h 6858000"/>
              <a:gd name="connsiteX549" fmla="*/ 5347190 w 6940817"/>
              <a:gd name="connsiteY549" fmla="*/ 566667 h 6858000"/>
              <a:gd name="connsiteX550" fmla="*/ 5501781 w 6940817"/>
              <a:gd name="connsiteY550" fmla="*/ 662103 h 6858000"/>
              <a:gd name="connsiteX551" fmla="*/ 5558569 w 6940817"/>
              <a:gd name="connsiteY551" fmla="*/ 638441 h 6858000"/>
              <a:gd name="connsiteX552" fmla="*/ 5483640 w 6940817"/>
              <a:gd name="connsiteY552" fmla="*/ 615568 h 6858000"/>
              <a:gd name="connsiteX553" fmla="*/ 5403190 w 6940817"/>
              <a:gd name="connsiteY553" fmla="*/ 587962 h 6858000"/>
              <a:gd name="connsiteX554" fmla="*/ 5406345 w 6940817"/>
              <a:gd name="connsiteY554" fmla="*/ 575737 h 6858000"/>
              <a:gd name="connsiteX555" fmla="*/ 5513612 w 6940817"/>
              <a:gd name="connsiteY555" fmla="*/ 593878 h 6858000"/>
              <a:gd name="connsiteX556" fmla="*/ 5740766 w 6940817"/>
              <a:gd name="connsiteY556" fmla="*/ 638047 h 6858000"/>
              <a:gd name="connsiteX557" fmla="*/ 5744709 w 6940817"/>
              <a:gd name="connsiteY557" fmla="*/ 638441 h 6858000"/>
              <a:gd name="connsiteX558" fmla="*/ 5866962 w 6940817"/>
              <a:gd name="connsiteY558" fmla="*/ 668807 h 6858000"/>
              <a:gd name="connsiteX559" fmla="*/ 5960033 w 6940817"/>
              <a:gd name="connsiteY559" fmla="*/ 696018 h 6858000"/>
              <a:gd name="connsiteX560" fmla="*/ 6067300 w 6940817"/>
              <a:gd name="connsiteY560" fmla="*/ 844694 h 6858000"/>
              <a:gd name="connsiteX561" fmla="*/ 5894173 w 6940817"/>
              <a:gd name="connsiteY561" fmla="*/ 782778 h 6858000"/>
              <a:gd name="connsiteX562" fmla="*/ 5899300 w 6940817"/>
              <a:gd name="connsiteY562" fmla="*/ 836018 h 6858000"/>
              <a:gd name="connsiteX563" fmla="*/ 5835019 w 6940817"/>
              <a:gd name="connsiteY563" fmla="*/ 851792 h 6858000"/>
              <a:gd name="connsiteX564" fmla="*/ 5785723 w 6940817"/>
              <a:gd name="connsiteY564" fmla="*/ 861257 h 6858000"/>
              <a:gd name="connsiteX565" fmla="*/ 5642569 w 6940817"/>
              <a:gd name="connsiteY565" fmla="*/ 830102 h 6858000"/>
              <a:gd name="connsiteX566" fmla="*/ 5603133 w 6940817"/>
              <a:gd name="connsiteY566" fmla="*/ 861651 h 6858000"/>
              <a:gd name="connsiteX567" fmla="*/ 5536091 w 6940817"/>
              <a:gd name="connsiteY567" fmla="*/ 852187 h 6858000"/>
              <a:gd name="connsiteX568" fmla="*/ 5533724 w 6940817"/>
              <a:gd name="connsiteY568" fmla="*/ 863623 h 6858000"/>
              <a:gd name="connsiteX569" fmla="*/ 5659132 w 6940817"/>
              <a:gd name="connsiteY569" fmla="*/ 892017 h 6858000"/>
              <a:gd name="connsiteX570" fmla="*/ 5840540 w 6940817"/>
              <a:gd name="connsiteY570" fmla="*/ 944862 h 6858000"/>
              <a:gd name="connsiteX571" fmla="*/ 5928878 w 6940817"/>
              <a:gd name="connsiteY571" fmla="*/ 961031 h 6858000"/>
              <a:gd name="connsiteX572" fmla="*/ 6157215 w 6940817"/>
              <a:gd name="connsiteY572" fmla="*/ 1075003 h 6858000"/>
              <a:gd name="connsiteX573" fmla="*/ 6182060 w 6940817"/>
              <a:gd name="connsiteY573" fmla="*/ 1121538 h 6858000"/>
              <a:gd name="connsiteX574" fmla="*/ 6207693 w 6940817"/>
              <a:gd name="connsiteY574" fmla="*/ 1175566 h 6858000"/>
              <a:gd name="connsiteX575" fmla="*/ 6199412 w 6940817"/>
              <a:gd name="connsiteY575" fmla="*/ 1242607 h 6858000"/>
              <a:gd name="connsiteX576" fmla="*/ 6228201 w 6940817"/>
              <a:gd name="connsiteY576" fmla="*/ 1307283 h 6858000"/>
              <a:gd name="connsiteX577" fmla="*/ 6250285 w 6940817"/>
              <a:gd name="connsiteY577" fmla="*/ 1408635 h 6858000"/>
              <a:gd name="connsiteX578" fmla="*/ 6306285 w 6940817"/>
              <a:gd name="connsiteY578" fmla="*/ 1437818 h 6858000"/>
              <a:gd name="connsiteX579" fmla="*/ 6367411 w 6940817"/>
              <a:gd name="connsiteY579" fmla="*/ 1454776 h 6858000"/>
              <a:gd name="connsiteX580" fmla="*/ 6380820 w 6940817"/>
              <a:gd name="connsiteY580" fmla="*/ 1460297 h 6858000"/>
              <a:gd name="connsiteX581" fmla="*/ 6464030 w 6940817"/>
              <a:gd name="connsiteY581" fmla="*/ 1579789 h 6858000"/>
              <a:gd name="connsiteX582" fmla="*/ 6467185 w 6940817"/>
              <a:gd name="connsiteY582" fmla="*/ 1590437 h 6858000"/>
              <a:gd name="connsiteX583" fmla="*/ 6460087 w 6940817"/>
              <a:gd name="connsiteY583" fmla="*/ 1682324 h 6858000"/>
              <a:gd name="connsiteX584" fmla="*/ 6437608 w 6940817"/>
              <a:gd name="connsiteY584" fmla="*/ 1708352 h 6858000"/>
              <a:gd name="connsiteX585" fmla="*/ 6451411 w 6940817"/>
              <a:gd name="connsiteY585" fmla="*/ 1753704 h 6858000"/>
              <a:gd name="connsiteX586" fmla="*/ 6618622 w 6940817"/>
              <a:gd name="connsiteY586" fmla="*/ 1881873 h 6858000"/>
              <a:gd name="connsiteX587" fmla="*/ 6681720 w 6940817"/>
              <a:gd name="connsiteY587" fmla="*/ 1969816 h 6858000"/>
              <a:gd name="connsiteX588" fmla="*/ 6716029 w 6940817"/>
              <a:gd name="connsiteY588" fmla="*/ 1973365 h 6858000"/>
              <a:gd name="connsiteX589" fmla="*/ 6694734 w 6940817"/>
              <a:gd name="connsiteY589" fmla="*/ 2002548 h 6858000"/>
              <a:gd name="connsiteX590" fmla="*/ 6617438 w 6940817"/>
              <a:gd name="connsiteY590" fmla="*/ 2004126 h 6858000"/>
              <a:gd name="connsiteX591" fmla="*/ 6575241 w 6940817"/>
              <a:gd name="connsiteY591" fmla="*/ 1988351 h 6858000"/>
              <a:gd name="connsiteX592" fmla="*/ 6461270 w 6940817"/>
              <a:gd name="connsiteY592" fmla="*/ 1989928 h 6858000"/>
              <a:gd name="connsiteX593" fmla="*/ 6428538 w 6940817"/>
              <a:gd name="connsiteY593" fmla="*/ 1995055 h 6858000"/>
              <a:gd name="connsiteX594" fmla="*/ 6406453 w 6940817"/>
              <a:gd name="connsiteY594" fmla="*/ 2063674 h 6858000"/>
              <a:gd name="connsiteX595" fmla="*/ 6345327 w 6940817"/>
              <a:gd name="connsiteY595" fmla="*/ 2050660 h 6858000"/>
              <a:gd name="connsiteX596" fmla="*/ 6359129 w 6940817"/>
              <a:gd name="connsiteY596" fmla="*/ 2095224 h 6858000"/>
              <a:gd name="connsiteX597" fmla="*/ 6398960 w 6940817"/>
              <a:gd name="connsiteY597" fmla="*/ 2168181 h 6858000"/>
              <a:gd name="connsiteX598" fmla="*/ 6458904 w 6940817"/>
              <a:gd name="connsiteY598" fmla="*/ 2209984 h 6858000"/>
              <a:gd name="connsiteX599" fmla="*/ 6608762 w 6940817"/>
              <a:gd name="connsiteY599" fmla="*/ 2244688 h 6858000"/>
              <a:gd name="connsiteX600" fmla="*/ 6640312 w 6940817"/>
              <a:gd name="connsiteY600" fmla="*/ 2305026 h 6858000"/>
              <a:gd name="connsiteX601" fmla="*/ 6670283 w 6940817"/>
              <a:gd name="connsiteY601" fmla="*/ 2319223 h 6858000"/>
              <a:gd name="connsiteX602" fmla="*/ 6680142 w 6940817"/>
              <a:gd name="connsiteY602" fmla="*/ 2284913 h 6858000"/>
              <a:gd name="connsiteX603" fmla="*/ 6660818 w 6940817"/>
              <a:gd name="connsiteY603" fmla="*/ 2258096 h 6858000"/>
              <a:gd name="connsiteX604" fmla="*/ 6725100 w 6940817"/>
              <a:gd name="connsiteY604" fmla="*/ 2258096 h 6858000"/>
              <a:gd name="connsiteX605" fmla="*/ 6721156 w 6940817"/>
              <a:gd name="connsiteY605" fmla="*/ 2308575 h 6858000"/>
              <a:gd name="connsiteX606" fmla="*/ 6700649 w 6940817"/>
              <a:gd name="connsiteY606" fmla="*/ 2355899 h 6858000"/>
              <a:gd name="connsiteX607" fmla="*/ 6642678 w 6940817"/>
              <a:gd name="connsiteY607" fmla="*/ 2396124 h 6858000"/>
              <a:gd name="connsiteX608" fmla="*/ 6595354 w 6940817"/>
              <a:gd name="connsiteY608" fmla="*/ 2360631 h 6858000"/>
              <a:gd name="connsiteX609" fmla="*/ 6574452 w 6940817"/>
              <a:gd name="connsiteY609" fmla="*/ 2333814 h 6858000"/>
              <a:gd name="connsiteX610" fmla="*/ 6476650 w 6940817"/>
              <a:gd name="connsiteY610" fmla="*/ 2304237 h 6858000"/>
              <a:gd name="connsiteX611" fmla="*/ 6485720 w 6940817"/>
              <a:gd name="connsiteY611" fmla="*/ 2332631 h 6858000"/>
              <a:gd name="connsiteX612" fmla="*/ 6483354 w 6940817"/>
              <a:gd name="connsiteY612" fmla="*/ 2431222 h 6858000"/>
              <a:gd name="connsiteX613" fmla="*/ 6472312 w 6940817"/>
              <a:gd name="connsiteY613" fmla="*/ 2479335 h 6858000"/>
              <a:gd name="connsiteX614" fmla="*/ 6554340 w 6940817"/>
              <a:gd name="connsiteY614" fmla="*/ 2516800 h 6858000"/>
              <a:gd name="connsiteX615" fmla="*/ 6560650 w 6940817"/>
              <a:gd name="connsiteY615" fmla="*/ 2516405 h 6858000"/>
              <a:gd name="connsiteX616" fmla="*/ 6617833 w 6940817"/>
              <a:gd name="connsiteY616" fmla="*/ 2564912 h 6858000"/>
              <a:gd name="connsiteX617" fmla="*/ 6535410 w 6940817"/>
              <a:gd name="connsiteY617" fmla="*/ 2551898 h 6858000"/>
              <a:gd name="connsiteX618" fmla="*/ 6520819 w 6940817"/>
              <a:gd name="connsiteY618" fmla="*/ 2540067 h 6858000"/>
              <a:gd name="connsiteX619" fmla="*/ 6332707 w 6940817"/>
              <a:gd name="connsiteY619" fmla="*/ 2507335 h 6858000"/>
              <a:gd name="connsiteX620" fmla="*/ 6319693 w 6940817"/>
              <a:gd name="connsiteY620" fmla="*/ 2521137 h 6858000"/>
              <a:gd name="connsiteX621" fmla="*/ 6333496 w 6940817"/>
              <a:gd name="connsiteY621" fmla="*/ 2530208 h 6858000"/>
              <a:gd name="connsiteX622" fmla="*/ 6432875 w 6940817"/>
              <a:gd name="connsiteY622" fmla="*/ 2538884 h 6858000"/>
              <a:gd name="connsiteX623" fmla="*/ 6436819 w 6940817"/>
              <a:gd name="connsiteY623" fmla="*/ 2550715 h 6858000"/>
              <a:gd name="connsiteX624" fmla="*/ 6335073 w 6940817"/>
              <a:gd name="connsiteY624" fmla="*/ 2595278 h 6858000"/>
              <a:gd name="connsiteX625" fmla="*/ 6413157 w 6940817"/>
              <a:gd name="connsiteY625" fmla="*/ 2659954 h 6858000"/>
              <a:gd name="connsiteX626" fmla="*/ 6429721 w 6940817"/>
              <a:gd name="connsiteY626" fmla="*/ 2667447 h 6858000"/>
              <a:gd name="connsiteX627" fmla="*/ 6474284 w 6940817"/>
              <a:gd name="connsiteY627" fmla="*/ 2665869 h 6858000"/>
              <a:gd name="connsiteX628" fmla="*/ 6494397 w 6940817"/>
              <a:gd name="connsiteY628" fmla="*/ 2643785 h 6858000"/>
              <a:gd name="connsiteX629" fmla="*/ 6525946 w 6940817"/>
              <a:gd name="connsiteY629" fmla="*/ 2779446 h 6858000"/>
              <a:gd name="connsiteX630" fmla="*/ 6557495 w 6940817"/>
              <a:gd name="connsiteY630" fmla="*/ 2785362 h 6858000"/>
              <a:gd name="connsiteX631" fmla="*/ 6572875 w 6940817"/>
              <a:gd name="connsiteY631" fmla="*/ 2807446 h 6858000"/>
              <a:gd name="connsiteX632" fmla="*/ 6558678 w 6940817"/>
              <a:gd name="connsiteY632" fmla="*/ 2829925 h 6858000"/>
              <a:gd name="connsiteX633" fmla="*/ 6479805 w 6940817"/>
              <a:gd name="connsiteY633" fmla="*/ 2835841 h 6858000"/>
              <a:gd name="connsiteX634" fmla="*/ 6379242 w 6940817"/>
              <a:gd name="connsiteY634" fmla="*/ 2876066 h 6858000"/>
              <a:gd name="connsiteX635" fmla="*/ 6378059 w 6940817"/>
              <a:gd name="connsiteY635" fmla="*/ 2882770 h 6858000"/>
              <a:gd name="connsiteX636" fmla="*/ 6434059 w 6940817"/>
              <a:gd name="connsiteY636" fmla="*/ 2878826 h 6858000"/>
              <a:gd name="connsiteX637" fmla="*/ 6434059 w 6940817"/>
              <a:gd name="connsiteY637" fmla="*/ 2950995 h 6858000"/>
              <a:gd name="connsiteX638" fmla="*/ 6367411 w 6940817"/>
              <a:gd name="connsiteY638" fmla="*/ 2935615 h 6858000"/>
              <a:gd name="connsiteX639" fmla="*/ 6327580 w 6940817"/>
              <a:gd name="connsiteY639" fmla="*/ 2948234 h 6858000"/>
              <a:gd name="connsiteX640" fmla="*/ 6355186 w 6940817"/>
              <a:gd name="connsiteY640" fmla="*/ 2975840 h 6858000"/>
              <a:gd name="connsiteX641" fmla="*/ 6438791 w 6940817"/>
              <a:gd name="connsiteY641" fmla="*/ 2998713 h 6858000"/>
              <a:gd name="connsiteX642" fmla="*/ 6469552 w 6940817"/>
              <a:gd name="connsiteY642" fmla="*/ 3023952 h 6858000"/>
              <a:gd name="connsiteX643" fmla="*/ 6451411 w 6940817"/>
              <a:gd name="connsiteY643" fmla="*/ 3072459 h 6858000"/>
              <a:gd name="connsiteX644" fmla="*/ 6438791 w 6940817"/>
              <a:gd name="connsiteY644" fmla="*/ 3087051 h 6858000"/>
              <a:gd name="connsiteX645" fmla="*/ 6491242 w 6940817"/>
              <a:gd name="connsiteY645" fmla="*/ 3114656 h 6858000"/>
              <a:gd name="connsiteX646" fmla="*/ 6508199 w 6940817"/>
              <a:gd name="connsiteY646" fmla="*/ 3119389 h 6858000"/>
              <a:gd name="connsiteX647" fmla="*/ 6609157 w 6940817"/>
              <a:gd name="connsiteY647" fmla="*/ 3120572 h 6858000"/>
              <a:gd name="connsiteX648" fmla="*/ 6586283 w 6940817"/>
              <a:gd name="connsiteY648" fmla="*/ 3193529 h 6858000"/>
              <a:gd name="connsiteX649" fmla="*/ 6680142 w 6940817"/>
              <a:gd name="connsiteY649" fmla="*/ 3264515 h 6858000"/>
              <a:gd name="connsiteX650" fmla="*/ 6575636 w 6940817"/>
              <a:gd name="connsiteY650" fmla="*/ 3260177 h 6858000"/>
              <a:gd name="connsiteX651" fmla="*/ 6471918 w 6940817"/>
              <a:gd name="connsiteY651" fmla="*/ 3199445 h 6858000"/>
              <a:gd name="connsiteX652" fmla="*/ 6353214 w 6940817"/>
              <a:gd name="connsiteY652" fmla="*/ 3138713 h 6858000"/>
              <a:gd name="connsiteX653" fmla="*/ 6299975 w 6940817"/>
              <a:gd name="connsiteY653" fmla="*/ 3138318 h 6858000"/>
              <a:gd name="connsiteX654" fmla="*/ 6263299 w 6940817"/>
              <a:gd name="connsiteY654" fmla="*/ 3115839 h 6858000"/>
              <a:gd name="connsiteX655" fmla="*/ 6262904 w 6940817"/>
              <a:gd name="connsiteY655" fmla="*/ 3128065 h 6858000"/>
              <a:gd name="connsiteX656" fmla="*/ 6176144 w 6940817"/>
              <a:gd name="connsiteY656" fmla="*/ 3133586 h 6858000"/>
              <a:gd name="connsiteX657" fmla="*/ 6160370 w 6940817"/>
              <a:gd name="connsiteY657" fmla="*/ 3168684 h 6858000"/>
              <a:gd name="connsiteX658" fmla="*/ 6232539 w 6940817"/>
              <a:gd name="connsiteY658" fmla="*/ 3161586 h 6858000"/>
              <a:gd name="connsiteX659" fmla="*/ 6258566 w 6940817"/>
              <a:gd name="connsiteY659" fmla="*/ 3159220 h 6858000"/>
              <a:gd name="connsiteX660" fmla="*/ 6256989 w 6940817"/>
              <a:gd name="connsiteY660" fmla="*/ 3185642 h 6858000"/>
              <a:gd name="connsiteX661" fmla="*/ 6218736 w 6940817"/>
              <a:gd name="connsiteY661" fmla="*/ 3206543 h 6858000"/>
              <a:gd name="connsiteX662" fmla="*/ 6107919 w 6940817"/>
              <a:gd name="connsiteY662" fmla="*/ 3180515 h 6858000"/>
              <a:gd name="connsiteX663" fmla="*/ 6042849 w 6940817"/>
              <a:gd name="connsiteY663" fmla="*/ 3165529 h 6858000"/>
              <a:gd name="connsiteX664" fmla="*/ 6065328 w 6940817"/>
              <a:gd name="connsiteY664" fmla="*/ 3175783 h 6858000"/>
              <a:gd name="connsiteX665" fmla="*/ 6062567 w 6940817"/>
              <a:gd name="connsiteY665" fmla="*/ 3186431 h 6858000"/>
              <a:gd name="connsiteX666" fmla="*/ 6012877 w 6940817"/>
              <a:gd name="connsiteY666" fmla="*/ 3173417 h 6858000"/>
              <a:gd name="connsiteX667" fmla="*/ 5865779 w 6940817"/>
              <a:gd name="connsiteY667" fmla="*/ 3132797 h 6858000"/>
              <a:gd name="connsiteX668" fmla="*/ 5698963 w 6940817"/>
              <a:gd name="connsiteY668" fmla="*/ 3138318 h 6858000"/>
              <a:gd name="connsiteX669" fmla="*/ 5663864 w 6940817"/>
              <a:gd name="connsiteY669" fmla="*/ 3131219 h 6858000"/>
              <a:gd name="connsiteX670" fmla="*/ 5687526 w 6940817"/>
              <a:gd name="connsiteY670" fmla="*/ 3152910 h 6858000"/>
              <a:gd name="connsiteX671" fmla="*/ 5851188 w 6940817"/>
              <a:gd name="connsiteY671" fmla="*/ 3199839 h 6858000"/>
              <a:gd name="connsiteX672" fmla="*/ 5945835 w 6940817"/>
              <a:gd name="connsiteY672" fmla="*/ 3220346 h 6858000"/>
              <a:gd name="connsiteX673" fmla="*/ 5950568 w 6940817"/>
              <a:gd name="connsiteY673" fmla="*/ 3202600 h 6858000"/>
              <a:gd name="connsiteX674" fmla="*/ 5851582 w 6940817"/>
              <a:gd name="connsiteY674" fmla="*/ 3169867 h 6858000"/>
              <a:gd name="connsiteX675" fmla="*/ 5852765 w 6940817"/>
              <a:gd name="connsiteY675" fmla="*/ 3161191 h 6858000"/>
              <a:gd name="connsiteX676" fmla="*/ 5911131 w 6940817"/>
              <a:gd name="connsiteY676" fmla="*/ 3168290 h 6858000"/>
              <a:gd name="connsiteX677" fmla="*/ 5926117 w 6940817"/>
              <a:gd name="connsiteY677" fmla="*/ 3170656 h 6858000"/>
              <a:gd name="connsiteX678" fmla="*/ 6188764 w 6940817"/>
              <a:gd name="connsiteY678" fmla="*/ 3240064 h 6858000"/>
              <a:gd name="connsiteX679" fmla="*/ 6119750 w 6940817"/>
              <a:gd name="connsiteY679" fmla="*/ 3252684 h 6858000"/>
              <a:gd name="connsiteX680" fmla="*/ 6229383 w 6940817"/>
              <a:gd name="connsiteY680" fmla="*/ 3349303 h 6858000"/>
              <a:gd name="connsiteX681" fmla="*/ 6241609 w 6940817"/>
              <a:gd name="connsiteY681" fmla="*/ 3335500 h 6858000"/>
              <a:gd name="connsiteX682" fmla="*/ 6222679 w 6940817"/>
              <a:gd name="connsiteY682" fmla="*/ 3311444 h 6858000"/>
              <a:gd name="connsiteX683" fmla="*/ 6286961 w 6940817"/>
              <a:gd name="connsiteY683" fmla="*/ 3341810 h 6858000"/>
              <a:gd name="connsiteX684" fmla="*/ 6316933 w 6940817"/>
              <a:gd name="connsiteY684" fmla="*/ 3329585 h 6858000"/>
              <a:gd name="connsiteX685" fmla="*/ 6414735 w 6940817"/>
              <a:gd name="connsiteY685" fmla="*/ 3345359 h 6858000"/>
              <a:gd name="connsiteX686" fmla="*/ 6421439 w 6940817"/>
              <a:gd name="connsiteY686" fmla="*/ 3397810 h 6858000"/>
              <a:gd name="connsiteX687" fmla="*/ 6455355 w 6940817"/>
              <a:gd name="connsiteY687" fmla="*/ 3367838 h 6858000"/>
              <a:gd name="connsiteX688" fmla="*/ 6596142 w 6940817"/>
              <a:gd name="connsiteY688" fmla="*/ 3402937 h 6858000"/>
              <a:gd name="connsiteX689" fmla="*/ 6539354 w 6940817"/>
              <a:gd name="connsiteY689" fmla="*/ 3421077 h 6858000"/>
              <a:gd name="connsiteX690" fmla="*/ 6382003 w 6940817"/>
              <a:gd name="connsiteY690" fmla="*/ 3416740 h 6858000"/>
              <a:gd name="connsiteX691" fmla="*/ 6284594 w 6940817"/>
              <a:gd name="connsiteY691" fmla="*/ 3390711 h 6858000"/>
              <a:gd name="connsiteX692" fmla="*/ 6249102 w 6940817"/>
              <a:gd name="connsiteY692" fmla="*/ 3391500 h 6858000"/>
              <a:gd name="connsiteX693" fmla="*/ 6116595 w 6940817"/>
              <a:gd name="connsiteY693" fmla="*/ 3386768 h 6858000"/>
              <a:gd name="connsiteX694" fmla="*/ 6010117 w 6940817"/>
              <a:gd name="connsiteY694" fmla="*/ 3360740 h 6858000"/>
              <a:gd name="connsiteX695" fmla="*/ 5797160 w 6940817"/>
              <a:gd name="connsiteY695" fmla="*/ 3352458 h 6858000"/>
              <a:gd name="connsiteX696" fmla="*/ 5694625 w 6940817"/>
              <a:gd name="connsiteY696" fmla="*/ 3344571 h 6858000"/>
              <a:gd name="connsiteX697" fmla="*/ 5672147 w 6940817"/>
              <a:gd name="connsiteY697" fmla="*/ 3324458 h 6858000"/>
              <a:gd name="connsiteX698" fmla="*/ 5848822 w 6940817"/>
              <a:gd name="connsiteY698" fmla="*/ 3332345 h 6858000"/>
              <a:gd name="connsiteX699" fmla="*/ 5850005 w 6940817"/>
              <a:gd name="connsiteY699" fmla="*/ 3318937 h 6858000"/>
              <a:gd name="connsiteX700" fmla="*/ 5601161 w 6940817"/>
              <a:gd name="connsiteY700" fmla="*/ 3305134 h 6858000"/>
              <a:gd name="connsiteX701" fmla="*/ 5598006 w 6940817"/>
              <a:gd name="connsiteY701" fmla="*/ 3311838 h 6858000"/>
              <a:gd name="connsiteX702" fmla="*/ 5725386 w 6940817"/>
              <a:gd name="connsiteY702" fmla="*/ 3369416 h 6858000"/>
              <a:gd name="connsiteX703" fmla="*/ 5581443 w 6940817"/>
              <a:gd name="connsiteY703" fmla="*/ 3345754 h 6858000"/>
              <a:gd name="connsiteX704" fmla="*/ 5515583 w 6940817"/>
              <a:gd name="connsiteY704" fmla="*/ 3333923 h 6858000"/>
              <a:gd name="connsiteX705" fmla="*/ 5508485 w 6940817"/>
              <a:gd name="connsiteY705" fmla="*/ 3352852 h 6858000"/>
              <a:gd name="connsiteX706" fmla="*/ 5550682 w 6940817"/>
              <a:gd name="connsiteY706" fmla="*/ 3377303 h 6858000"/>
              <a:gd name="connsiteX707" fmla="*/ 5579076 w 6940817"/>
              <a:gd name="connsiteY707" fmla="*/ 3427387 h 6858000"/>
              <a:gd name="connsiteX708" fmla="*/ 5945835 w 6940817"/>
              <a:gd name="connsiteY708" fmla="*/ 3535838 h 6858000"/>
              <a:gd name="connsiteX709" fmla="*/ 5941497 w 6940817"/>
              <a:gd name="connsiteY709" fmla="*/ 3555950 h 6858000"/>
              <a:gd name="connsiteX710" fmla="*/ 5567245 w 6940817"/>
              <a:gd name="connsiteY710" fmla="*/ 3487725 h 6858000"/>
              <a:gd name="connsiteX711" fmla="*/ 5570795 w 6940817"/>
              <a:gd name="connsiteY711" fmla="*/ 3499950 h 6858000"/>
              <a:gd name="connsiteX712" fmla="*/ 5633893 w 6940817"/>
              <a:gd name="connsiteY712" fmla="*/ 3575668 h 6858000"/>
              <a:gd name="connsiteX713" fmla="*/ 5685555 w 6940817"/>
              <a:gd name="connsiteY713" fmla="*/ 3617865 h 6858000"/>
              <a:gd name="connsiteX714" fmla="*/ 5821610 w 6940817"/>
              <a:gd name="connsiteY714" fmla="*/ 3660851 h 6858000"/>
              <a:gd name="connsiteX715" fmla="*/ 6100426 w 6940817"/>
              <a:gd name="connsiteY715" fmla="*/ 3722372 h 6858000"/>
              <a:gd name="connsiteX716" fmla="*/ 6333496 w 6940817"/>
              <a:gd name="connsiteY716" fmla="*/ 3769696 h 6858000"/>
              <a:gd name="connsiteX717" fmla="*/ 6259355 w 6940817"/>
              <a:gd name="connsiteY717" fmla="*/ 3811498 h 6858000"/>
              <a:gd name="connsiteX718" fmla="*/ 6070455 w 6940817"/>
              <a:gd name="connsiteY718" fmla="*/ 3748400 h 6858000"/>
              <a:gd name="connsiteX719" fmla="*/ 5710794 w 6940817"/>
              <a:gd name="connsiteY719" fmla="*/ 3655724 h 6858000"/>
              <a:gd name="connsiteX720" fmla="*/ 5661104 w 6940817"/>
              <a:gd name="connsiteY720" fmla="*/ 3658091 h 6858000"/>
              <a:gd name="connsiteX721" fmla="*/ 5812146 w 6940817"/>
              <a:gd name="connsiteY721" fmla="*/ 3755893 h 6858000"/>
              <a:gd name="connsiteX722" fmla="*/ 5747470 w 6940817"/>
              <a:gd name="connsiteY722" fmla="*/ 3755893 h 6858000"/>
              <a:gd name="connsiteX723" fmla="*/ 5744709 w 6940817"/>
              <a:gd name="connsiteY723" fmla="*/ 3770090 h 6858000"/>
              <a:gd name="connsiteX724" fmla="*/ 5915075 w 6940817"/>
              <a:gd name="connsiteY724" fmla="*/ 3822541 h 6858000"/>
              <a:gd name="connsiteX725" fmla="*/ 6182060 w 6940817"/>
              <a:gd name="connsiteY725" fmla="*/ 3904963 h 6858000"/>
              <a:gd name="connsiteX726" fmla="*/ 6208088 w 6940817"/>
              <a:gd name="connsiteY726" fmla="*/ 3908512 h 6858000"/>
              <a:gd name="connsiteX727" fmla="*/ 6261722 w 6940817"/>
              <a:gd name="connsiteY727" fmla="*/ 3955047 h 6858000"/>
              <a:gd name="connsiteX728" fmla="*/ 6315355 w 6940817"/>
              <a:gd name="connsiteY728" fmla="*/ 4000793 h 6858000"/>
              <a:gd name="connsiteX729" fmla="*/ 6496369 w 6940817"/>
              <a:gd name="connsiteY729" fmla="*/ 4063892 h 6858000"/>
              <a:gd name="connsiteX730" fmla="*/ 6595354 w 6940817"/>
              <a:gd name="connsiteY730" fmla="*/ 4109244 h 6858000"/>
              <a:gd name="connsiteX731" fmla="*/ 6614283 w 6940817"/>
              <a:gd name="connsiteY731" fmla="*/ 4155384 h 6858000"/>
              <a:gd name="connsiteX732" fmla="*/ 6609551 w 6940817"/>
              <a:gd name="connsiteY732" fmla="*/ 4223610 h 6858000"/>
              <a:gd name="connsiteX733" fmla="*/ 6479411 w 6940817"/>
              <a:gd name="connsiteY733" fmla="*/ 4217694 h 6858000"/>
              <a:gd name="connsiteX734" fmla="*/ 6344143 w 6940817"/>
              <a:gd name="connsiteY734" fmla="*/ 4242539 h 6858000"/>
              <a:gd name="connsiteX735" fmla="*/ 6461664 w 6940817"/>
              <a:gd name="connsiteY735" fmla="*/ 4257131 h 6858000"/>
              <a:gd name="connsiteX736" fmla="*/ 6256595 w 6940817"/>
              <a:gd name="connsiteY736" fmla="*/ 4275666 h 6858000"/>
              <a:gd name="connsiteX737" fmla="*/ 6164708 w 6940817"/>
              <a:gd name="connsiteY737" fmla="*/ 4269750 h 6858000"/>
              <a:gd name="connsiteX738" fmla="*/ 6046004 w 6940817"/>
              <a:gd name="connsiteY738" fmla="*/ 4281187 h 6858000"/>
              <a:gd name="connsiteX739" fmla="*/ 6024314 w 6940817"/>
              <a:gd name="connsiteY739" fmla="*/ 4268567 h 6858000"/>
              <a:gd name="connsiteX740" fmla="*/ 5976990 w 6940817"/>
              <a:gd name="connsiteY740" fmla="*/ 4313130 h 6858000"/>
              <a:gd name="connsiteX741" fmla="*/ 6111074 w 6940817"/>
              <a:gd name="connsiteY741" fmla="*/ 4329299 h 6858000"/>
              <a:gd name="connsiteX742" fmla="*/ 6089384 w 6940817"/>
              <a:gd name="connsiteY742" fmla="*/ 4286708 h 6858000"/>
              <a:gd name="connsiteX743" fmla="*/ 6152877 w 6940817"/>
              <a:gd name="connsiteY743" fmla="*/ 4334426 h 6858000"/>
              <a:gd name="connsiteX744" fmla="*/ 6157609 w 6940817"/>
              <a:gd name="connsiteY744" fmla="*/ 4331665 h 6858000"/>
              <a:gd name="connsiteX745" fmla="*/ 6124877 w 6940817"/>
              <a:gd name="connsiteY745" fmla="*/ 4289863 h 6858000"/>
              <a:gd name="connsiteX746" fmla="*/ 6263299 w 6940817"/>
              <a:gd name="connsiteY746" fmla="*/ 4386876 h 6858000"/>
              <a:gd name="connsiteX747" fmla="*/ 6406453 w 6940817"/>
              <a:gd name="connsiteY747" fmla="*/ 4470088 h 6858000"/>
              <a:gd name="connsiteX748" fmla="*/ 6342961 w 6940817"/>
              <a:gd name="connsiteY748" fmla="*/ 4505580 h 6858000"/>
              <a:gd name="connsiteX749" fmla="*/ 6324425 w 6940817"/>
              <a:gd name="connsiteY749" fmla="*/ 4473636 h 6858000"/>
              <a:gd name="connsiteX750" fmla="*/ 6307862 w 6940817"/>
              <a:gd name="connsiteY750" fmla="*/ 4485073 h 6858000"/>
              <a:gd name="connsiteX751" fmla="*/ 6369383 w 6940817"/>
              <a:gd name="connsiteY751" fmla="*/ 4563158 h 6858000"/>
              <a:gd name="connsiteX752" fmla="*/ 6273158 w 6940817"/>
              <a:gd name="connsiteY752" fmla="*/ 4539101 h 6858000"/>
              <a:gd name="connsiteX753" fmla="*/ 6315749 w 6940817"/>
              <a:gd name="connsiteY753" fmla="*/ 4578143 h 6858000"/>
              <a:gd name="connsiteX754" fmla="*/ 6312200 w 6940817"/>
              <a:gd name="connsiteY754" fmla="*/ 4584453 h 6858000"/>
              <a:gd name="connsiteX755" fmla="*/ 6247524 w 6940817"/>
              <a:gd name="connsiteY755" fmla="*/ 4546200 h 6858000"/>
              <a:gd name="connsiteX756" fmla="*/ 6266454 w 6940817"/>
              <a:gd name="connsiteY756" fmla="*/ 4643213 h 6858000"/>
              <a:gd name="connsiteX757" fmla="*/ 6235693 w 6940817"/>
              <a:gd name="connsiteY757" fmla="*/ 4618369 h 6858000"/>
              <a:gd name="connsiteX758" fmla="*/ 6228989 w 6940817"/>
              <a:gd name="connsiteY758" fmla="*/ 4625467 h 6858000"/>
              <a:gd name="connsiteX759" fmla="*/ 6258566 w 6940817"/>
              <a:gd name="connsiteY759" fmla="*/ 4652284 h 6858000"/>
              <a:gd name="connsiteX760" fmla="*/ 6400538 w 6940817"/>
              <a:gd name="connsiteY760" fmla="*/ 4675946 h 6858000"/>
              <a:gd name="connsiteX761" fmla="*/ 6495580 w 6940817"/>
              <a:gd name="connsiteY761" fmla="*/ 4693298 h 6858000"/>
              <a:gd name="connsiteX762" fmla="*/ 6497946 w 6940817"/>
              <a:gd name="connsiteY762" fmla="*/ 4703551 h 6858000"/>
              <a:gd name="connsiteX763" fmla="*/ 6460481 w 6940817"/>
              <a:gd name="connsiteY763" fmla="*/ 4720509 h 6858000"/>
              <a:gd name="connsiteX764" fmla="*/ 6368594 w 6940817"/>
              <a:gd name="connsiteY764" fmla="*/ 4709861 h 6858000"/>
              <a:gd name="connsiteX765" fmla="*/ 6315355 w 6940817"/>
              <a:gd name="connsiteY765" fmla="*/ 4683044 h 6858000"/>
              <a:gd name="connsiteX766" fmla="*/ 6294454 w 6940817"/>
              <a:gd name="connsiteY766" fmla="*/ 4676340 h 6858000"/>
              <a:gd name="connsiteX767" fmla="*/ 6157215 w 6940817"/>
              <a:gd name="connsiteY767" fmla="*/ 4694481 h 6858000"/>
              <a:gd name="connsiteX768" fmla="*/ 6299975 w 6940817"/>
              <a:gd name="connsiteY768" fmla="*/ 4694086 h 6858000"/>
              <a:gd name="connsiteX769" fmla="*/ 6302341 w 6940817"/>
              <a:gd name="connsiteY769" fmla="*/ 4701185 h 6858000"/>
              <a:gd name="connsiteX770" fmla="*/ 6293271 w 6940817"/>
              <a:gd name="connsiteY770" fmla="*/ 4742593 h 6858000"/>
              <a:gd name="connsiteX771" fmla="*/ 6357552 w 6940817"/>
              <a:gd name="connsiteY771" fmla="*/ 4742199 h 6858000"/>
              <a:gd name="connsiteX772" fmla="*/ 6402904 w 6940817"/>
              <a:gd name="connsiteY772" fmla="*/ 4744171 h 6858000"/>
              <a:gd name="connsiteX773" fmla="*/ 6399354 w 6940817"/>
              <a:gd name="connsiteY773" fmla="*/ 4792678 h 6858000"/>
              <a:gd name="connsiteX774" fmla="*/ 6390679 w 6940817"/>
              <a:gd name="connsiteY774" fmla="*/ 4808058 h 6858000"/>
              <a:gd name="connsiteX775" fmla="*/ 6353214 w 6940817"/>
              <a:gd name="connsiteY775" fmla="*/ 4783607 h 6858000"/>
              <a:gd name="connsiteX776" fmla="*/ 6316933 w 6940817"/>
              <a:gd name="connsiteY776" fmla="*/ 4783607 h 6858000"/>
              <a:gd name="connsiteX777" fmla="*/ 6240820 w 6940817"/>
              <a:gd name="connsiteY777" fmla="*/ 4832114 h 6858000"/>
              <a:gd name="connsiteX778" fmla="*/ 6234510 w 6940817"/>
              <a:gd name="connsiteY778" fmla="*/ 4863269 h 6858000"/>
              <a:gd name="connsiteX779" fmla="*/ 6297609 w 6940817"/>
              <a:gd name="connsiteY779" fmla="*/ 4904283 h 6858000"/>
              <a:gd name="connsiteX780" fmla="*/ 6301947 w 6940817"/>
              <a:gd name="connsiteY780" fmla="*/ 4966198 h 6858000"/>
              <a:gd name="connsiteX781" fmla="*/ 6279073 w 6940817"/>
              <a:gd name="connsiteY781" fmla="*/ 5075831 h 6858000"/>
              <a:gd name="connsiteX782" fmla="*/ 6253440 w 6940817"/>
              <a:gd name="connsiteY782" fmla="*/ 5087662 h 6858000"/>
              <a:gd name="connsiteX783" fmla="*/ 6229383 w 6940817"/>
              <a:gd name="connsiteY783" fmla="*/ 5116451 h 6858000"/>
              <a:gd name="connsiteX784" fmla="*/ 5874061 w 6940817"/>
              <a:gd name="connsiteY784" fmla="*/ 5071099 h 6858000"/>
              <a:gd name="connsiteX785" fmla="*/ 5872483 w 6940817"/>
              <a:gd name="connsiteY785" fmla="*/ 5081353 h 6858000"/>
              <a:gd name="connsiteX786" fmla="*/ 5986455 w 6940817"/>
              <a:gd name="connsiteY786" fmla="*/ 5101071 h 6858000"/>
              <a:gd name="connsiteX787" fmla="*/ 6018398 w 6940817"/>
              <a:gd name="connsiteY787" fmla="*/ 5122366 h 6858000"/>
              <a:gd name="connsiteX788" fmla="*/ 6077947 w 6940817"/>
              <a:gd name="connsiteY788" fmla="*/ 5180338 h 6858000"/>
              <a:gd name="connsiteX789" fmla="*/ 6273947 w 6940817"/>
              <a:gd name="connsiteY789" fmla="*/ 5237521 h 6858000"/>
              <a:gd name="connsiteX790" fmla="*/ 6361101 w 6940817"/>
              <a:gd name="connsiteY790" fmla="*/ 5263549 h 6858000"/>
              <a:gd name="connsiteX791" fmla="*/ 6377270 w 6940817"/>
              <a:gd name="connsiteY791" fmla="*/ 5318760 h 6858000"/>
              <a:gd name="connsiteX792" fmla="*/ 6194285 w 6940817"/>
              <a:gd name="connsiteY792" fmla="*/ 5241465 h 6858000"/>
              <a:gd name="connsiteX793" fmla="*/ 6207299 w 6940817"/>
              <a:gd name="connsiteY793" fmla="*/ 5269070 h 6858000"/>
              <a:gd name="connsiteX794" fmla="*/ 6197440 w 6940817"/>
              <a:gd name="connsiteY794" fmla="*/ 5282873 h 6858000"/>
              <a:gd name="connsiteX795" fmla="*/ 6380820 w 6940817"/>
              <a:gd name="connsiteY795" fmla="*/ 5336506 h 6858000"/>
              <a:gd name="connsiteX796" fmla="*/ 6567748 w 6940817"/>
              <a:gd name="connsiteY796" fmla="*/ 5386196 h 6858000"/>
              <a:gd name="connsiteX797" fmla="*/ 6596932 w 6940817"/>
              <a:gd name="connsiteY797" fmla="*/ 5373182 h 6858000"/>
              <a:gd name="connsiteX798" fmla="*/ 6616255 w 6940817"/>
              <a:gd name="connsiteY798" fmla="*/ 5366084 h 6858000"/>
              <a:gd name="connsiteX799" fmla="*/ 6908480 w 6940817"/>
              <a:gd name="connsiteY799" fmla="*/ 5462703 h 6858000"/>
              <a:gd name="connsiteX800" fmla="*/ 6904536 w 6940817"/>
              <a:gd name="connsiteY800" fmla="*/ 5608618 h 6858000"/>
              <a:gd name="connsiteX801" fmla="*/ 6884423 w 6940817"/>
              <a:gd name="connsiteY801" fmla="*/ 5610590 h 6858000"/>
              <a:gd name="connsiteX802" fmla="*/ 6578396 w 6940817"/>
              <a:gd name="connsiteY802" fmla="*/ 5527379 h 6858000"/>
              <a:gd name="connsiteX803" fmla="*/ 6578396 w 6940817"/>
              <a:gd name="connsiteY803" fmla="*/ 5573125 h 6858000"/>
              <a:gd name="connsiteX804" fmla="*/ 6457326 w 6940817"/>
              <a:gd name="connsiteY804" fmla="*/ 5566026 h 6858000"/>
              <a:gd name="connsiteX805" fmla="*/ 6405665 w 6940817"/>
              <a:gd name="connsiteY805" fmla="*/ 5620449 h 6858000"/>
              <a:gd name="connsiteX806" fmla="*/ 6298003 w 6940817"/>
              <a:gd name="connsiteY806" fmla="*/ 5613745 h 6858000"/>
              <a:gd name="connsiteX807" fmla="*/ 6361890 w 6940817"/>
              <a:gd name="connsiteY807" fmla="*/ 5641350 h 6858000"/>
              <a:gd name="connsiteX808" fmla="*/ 6357946 w 6940817"/>
              <a:gd name="connsiteY808" fmla="*/ 5652787 h 6858000"/>
              <a:gd name="connsiteX809" fmla="*/ 6310228 w 6940817"/>
              <a:gd name="connsiteY809" fmla="*/ 5653576 h 6858000"/>
              <a:gd name="connsiteX810" fmla="*/ 6256989 w 6940817"/>
              <a:gd name="connsiteY810" fmla="*/ 5672900 h 6858000"/>
              <a:gd name="connsiteX811" fmla="*/ 6160764 w 6940817"/>
              <a:gd name="connsiteY811" fmla="*/ 5682364 h 6858000"/>
              <a:gd name="connsiteX812" fmla="*/ 6123299 w 6940817"/>
              <a:gd name="connsiteY812" fmla="*/ 5686702 h 6858000"/>
              <a:gd name="connsiteX813" fmla="*/ 6183637 w 6940817"/>
              <a:gd name="connsiteY813" fmla="*/ 5707209 h 6858000"/>
              <a:gd name="connsiteX814" fmla="*/ 6206511 w 6940817"/>
              <a:gd name="connsiteY814" fmla="*/ 5735998 h 6858000"/>
              <a:gd name="connsiteX815" fmla="*/ 6234510 w 6940817"/>
              <a:gd name="connsiteY815" fmla="*/ 5751772 h 6858000"/>
              <a:gd name="connsiteX816" fmla="*/ 6367805 w 6940817"/>
              <a:gd name="connsiteY816" fmla="*/ 5762814 h 6858000"/>
              <a:gd name="connsiteX817" fmla="*/ 6505044 w 6940817"/>
              <a:gd name="connsiteY817" fmla="*/ 5813688 h 6858000"/>
              <a:gd name="connsiteX818" fmla="*/ 6600875 w 6940817"/>
              <a:gd name="connsiteY818" fmla="*/ 5829462 h 6858000"/>
              <a:gd name="connsiteX819" fmla="*/ 6650565 w 6940817"/>
              <a:gd name="connsiteY819" fmla="*/ 5840899 h 6858000"/>
              <a:gd name="connsiteX820" fmla="*/ 6607579 w 6940817"/>
              <a:gd name="connsiteY820" fmla="*/ 5868504 h 6858000"/>
              <a:gd name="connsiteX821" fmla="*/ 6590227 w 6940817"/>
              <a:gd name="connsiteY821" fmla="*/ 5881124 h 6858000"/>
              <a:gd name="connsiteX822" fmla="*/ 6534227 w 6940817"/>
              <a:gd name="connsiteY822" fmla="*/ 5907546 h 6858000"/>
              <a:gd name="connsiteX823" fmla="*/ 6397383 w 6940817"/>
              <a:gd name="connsiteY823" fmla="*/ 5881518 h 6858000"/>
              <a:gd name="connsiteX824" fmla="*/ 6183637 w 6940817"/>
              <a:gd name="connsiteY824" fmla="*/ 5889011 h 6858000"/>
              <a:gd name="connsiteX825" fmla="*/ 6246736 w 6940817"/>
              <a:gd name="connsiteY825" fmla="*/ 5892560 h 6858000"/>
              <a:gd name="connsiteX826" fmla="*/ 6249496 w 6940817"/>
              <a:gd name="connsiteY826" fmla="*/ 5900448 h 6858000"/>
              <a:gd name="connsiteX827" fmla="*/ 6215581 w 6940817"/>
              <a:gd name="connsiteY827" fmla="*/ 5913067 h 6858000"/>
              <a:gd name="connsiteX828" fmla="*/ 5982511 w 6940817"/>
              <a:gd name="connsiteY828" fmla="*/ 5895321 h 6858000"/>
              <a:gd name="connsiteX829" fmla="*/ 5866174 w 6940817"/>
              <a:gd name="connsiteY829" fmla="*/ 5876392 h 6858000"/>
              <a:gd name="connsiteX830" fmla="*/ 5825554 w 6940817"/>
              <a:gd name="connsiteY830" fmla="*/ 5885462 h 6858000"/>
              <a:gd name="connsiteX831" fmla="*/ 5795582 w 6940817"/>
              <a:gd name="connsiteY831" fmla="*/ 5881518 h 6858000"/>
              <a:gd name="connsiteX832" fmla="*/ 5767583 w 6940817"/>
              <a:gd name="connsiteY832" fmla="*/ 5935152 h 6858000"/>
              <a:gd name="connsiteX833" fmla="*/ 5551471 w 6940817"/>
              <a:gd name="connsiteY833" fmla="*/ 5834589 h 6858000"/>
              <a:gd name="connsiteX834" fmla="*/ 5567640 w 6940817"/>
              <a:gd name="connsiteY834" fmla="*/ 5868504 h 6858000"/>
              <a:gd name="connsiteX835" fmla="*/ 5477725 w 6940817"/>
              <a:gd name="connsiteY835" fmla="*/ 5858645 h 6858000"/>
              <a:gd name="connsiteX836" fmla="*/ 5609048 w 6940817"/>
              <a:gd name="connsiteY836" fmla="*/ 5886645 h 6858000"/>
              <a:gd name="connsiteX837" fmla="*/ 5584203 w 6940817"/>
              <a:gd name="connsiteY837" fmla="*/ 5866927 h 6858000"/>
              <a:gd name="connsiteX838" fmla="*/ 5584992 w 6940817"/>
              <a:gd name="connsiteY838" fmla="*/ 5859039 h 6858000"/>
              <a:gd name="connsiteX839" fmla="*/ 5682006 w 6940817"/>
              <a:gd name="connsiteY839" fmla="*/ 5868504 h 6858000"/>
              <a:gd name="connsiteX840" fmla="*/ 5637048 w 6940817"/>
              <a:gd name="connsiteY840" fmla="*/ 5906363 h 6858000"/>
              <a:gd name="connsiteX841" fmla="*/ 5628372 w 6940817"/>
              <a:gd name="connsiteY841" fmla="*/ 5890589 h 6858000"/>
              <a:gd name="connsiteX842" fmla="*/ 5621668 w 6940817"/>
              <a:gd name="connsiteY842" fmla="*/ 5891772 h 6858000"/>
              <a:gd name="connsiteX843" fmla="*/ 5620090 w 6940817"/>
              <a:gd name="connsiteY843" fmla="*/ 5919772 h 6858000"/>
              <a:gd name="connsiteX844" fmla="*/ 5759301 w 6940817"/>
              <a:gd name="connsiteY844" fmla="*/ 5950927 h 6858000"/>
              <a:gd name="connsiteX845" fmla="*/ 5830681 w 6940817"/>
              <a:gd name="connsiteY845" fmla="*/ 5944616 h 6858000"/>
              <a:gd name="connsiteX846" fmla="*/ 5951751 w 6940817"/>
              <a:gd name="connsiteY846" fmla="*/ 5952109 h 6858000"/>
              <a:gd name="connsiteX847" fmla="*/ 6080708 w 6940817"/>
              <a:gd name="connsiteY847" fmla="*/ 6013236 h 6858000"/>
              <a:gd name="connsiteX848" fmla="*/ 6365045 w 6940817"/>
              <a:gd name="connsiteY848" fmla="*/ 6062137 h 6858000"/>
              <a:gd name="connsiteX849" fmla="*/ 6501889 w 6940817"/>
              <a:gd name="connsiteY849" fmla="*/ 6075151 h 6858000"/>
              <a:gd name="connsiteX850" fmla="*/ 6573270 w 6940817"/>
              <a:gd name="connsiteY850" fmla="*/ 6075546 h 6858000"/>
              <a:gd name="connsiteX851" fmla="*/ 6021948 w 6940817"/>
              <a:gd name="connsiteY851" fmla="*/ 6092898 h 6858000"/>
              <a:gd name="connsiteX852" fmla="*/ 6109496 w 6940817"/>
              <a:gd name="connsiteY852" fmla="*/ 6090531 h 6858000"/>
              <a:gd name="connsiteX853" fmla="*/ 6214398 w 6940817"/>
              <a:gd name="connsiteY853" fmla="*/ 6109461 h 6858000"/>
              <a:gd name="connsiteX854" fmla="*/ 5921385 w 6940817"/>
              <a:gd name="connsiteY854" fmla="*/ 6032560 h 6858000"/>
              <a:gd name="connsiteX855" fmla="*/ 5870117 w 6940817"/>
              <a:gd name="connsiteY855" fmla="*/ 5989574 h 6858000"/>
              <a:gd name="connsiteX856" fmla="*/ 5681217 w 6940817"/>
              <a:gd name="connsiteY856" fmla="*/ 5967490 h 6858000"/>
              <a:gd name="connsiteX857" fmla="*/ 5642174 w 6940817"/>
              <a:gd name="connsiteY857" fmla="*/ 5974588 h 6858000"/>
              <a:gd name="connsiteX858" fmla="*/ 5475358 w 6940817"/>
              <a:gd name="connsiteY858" fmla="*/ 5970645 h 6858000"/>
              <a:gd name="connsiteX859" fmla="*/ 5463528 w 6940817"/>
              <a:gd name="connsiteY859" fmla="*/ 5946588 h 6858000"/>
              <a:gd name="connsiteX860" fmla="*/ 5446570 w 6940817"/>
              <a:gd name="connsiteY860" fmla="*/ 5984053 h 6858000"/>
              <a:gd name="connsiteX861" fmla="*/ 5551471 w 6940817"/>
              <a:gd name="connsiteY861" fmla="*/ 6015208 h 6858000"/>
              <a:gd name="connsiteX862" fmla="*/ 5514401 w 6940817"/>
              <a:gd name="connsiteY862" fmla="*/ 6024673 h 6858000"/>
              <a:gd name="connsiteX863" fmla="*/ 5627977 w 6940817"/>
              <a:gd name="connsiteY863" fmla="*/ 6083827 h 6858000"/>
              <a:gd name="connsiteX864" fmla="*/ 5639020 w 6940817"/>
              <a:gd name="connsiteY864" fmla="*/ 6053856 h 6858000"/>
              <a:gd name="connsiteX865" fmla="*/ 5646907 w 6940817"/>
              <a:gd name="connsiteY865" fmla="*/ 6058194 h 6858000"/>
              <a:gd name="connsiteX866" fmla="*/ 5678456 w 6940817"/>
              <a:gd name="connsiteY866" fmla="*/ 6105123 h 6858000"/>
              <a:gd name="connsiteX867" fmla="*/ 5779808 w 6940817"/>
              <a:gd name="connsiteY867" fmla="*/ 6148109 h 6858000"/>
              <a:gd name="connsiteX868" fmla="*/ 5834230 w 6940817"/>
              <a:gd name="connsiteY868" fmla="*/ 6176109 h 6858000"/>
              <a:gd name="connsiteX869" fmla="*/ 5907582 w 6940817"/>
              <a:gd name="connsiteY869" fmla="*/ 6205686 h 6858000"/>
              <a:gd name="connsiteX870" fmla="*/ 5911131 w 6940817"/>
              <a:gd name="connsiteY870" fmla="*/ 6195038 h 6858000"/>
              <a:gd name="connsiteX871" fmla="*/ 5951356 w 6940817"/>
              <a:gd name="connsiteY871" fmla="*/ 6204108 h 6858000"/>
              <a:gd name="connsiteX872" fmla="*/ 5998680 w 6940817"/>
              <a:gd name="connsiteY872" fmla="*/ 6203714 h 6858000"/>
              <a:gd name="connsiteX873" fmla="*/ 6032595 w 6940817"/>
              <a:gd name="connsiteY873" fmla="*/ 6206475 h 6858000"/>
              <a:gd name="connsiteX874" fmla="*/ 6161159 w 6940817"/>
              <a:gd name="connsiteY874" fmla="*/ 6240785 h 6858000"/>
              <a:gd name="connsiteX875" fmla="*/ 6210848 w 6940817"/>
              <a:gd name="connsiteY875" fmla="*/ 6287714 h 6858000"/>
              <a:gd name="connsiteX876" fmla="*/ 6361890 w 6940817"/>
              <a:gd name="connsiteY876" fmla="*/ 6336221 h 6858000"/>
              <a:gd name="connsiteX877" fmla="*/ 6520425 w 6940817"/>
              <a:gd name="connsiteY877" fmla="*/ 6419826 h 6858000"/>
              <a:gd name="connsiteX878" fmla="*/ 6496369 w 6940817"/>
              <a:gd name="connsiteY878" fmla="*/ 6500276 h 6858000"/>
              <a:gd name="connsiteX879" fmla="*/ 6408819 w 6940817"/>
              <a:gd name="connsiteY879" fmla="*/ 6495150 h 6858000"/>
              <a:gd name="connsiteX880" fmla="*/ 6260538 w 6940817"/>
              <a:gd name="connsiteY880" fmla="*/ 6461629 h 6858000"/>
              <a:gd name="connsiteX881" fmla="*/ 6255411 w 6940817"/>
              <a:gd name="connsiteY881" fmla="*/ 6426136 h 6858000"/>
              <a:gd name="connsiteX882" fmla="*/ 6249891 w 6940817"/>
              <a:gd name="connsiteY882" fmla="*/ 6429685 h 6858000"/>
              <a:gd name="connsiteX883" fmla="*/ 6206116 w 6940817"/>
              <a:gd name="connsiteY883" fmla="*/ 6446643 h 6858000"/>
              <a:gd name="connsiteX884" fmla="*/ 5986061 w 6940817"/>
              <a:gd name="connsiteY884" fmla="*/ 6378812 h 6858000"/>
              <a:gd name="connsiteX885" fmla="*/ 5947018 w 6940817"/>
              <a:gd name="connsiteY885" fmla="*/ 6379206 h 6858000"/>
              <a:gd name="connsiteX886" fmla="*/ 6010511 w 6940817"/>
              <a:gd name="connsiteY886" fmla="*/ 6415488 h 6858000"/>
              <a:gd name="connsiteX887" fmla="*/ 6019582 w 6940817"/>
              <a:gd name="connsiteY887" fmla="*/ 6471488 h 6858000"/>
              <a:gd name="connsiteX888" fmla="*/ 6260933 w 6940817"/>
              <a:gd name="connsiteY888" fmla="*/ 6584276 h 6858000"/>
              <a:gd name="connsiteX889" fmla="*/ 5999469 w 6940817"/>
              <a:gd name="connsiteY889" fmla="*/ 6521178 h 6858000"/>
              <a:gd name="connsiteX890" fmla="*/ 5996708 w 6940817"/>
              <a:gd name="connsiteY890" fmla="*/ 6532220 h 6858000"/>
              <a:gd name="connsiteX891" fmla="*/ 6072821 w 6940817"/>
              <a:gd name="connsiteY891" fmla="*/ 6579543 h 6858000"/>
              <a:gd name="connsiteX892" fmla="*/ 6066116 w 6940817"/>
              <a:gd name="connsiteY892" fmla="*/ 6590980 h 6858000"/>
              <a:gd name="connsiteX893" fmla="*/ 5792428 w 6940817"/>
              <a:gd name="connsiteY893" fmla="*/ 6499093 h 6858000"/>
              <a:gd name="connsiteX894" fmla="*/ 5896145 w 6940817"/>
              <a:gd name="connsiteY894" fmla="*/ 6556670 h 6858000"/>
              <a:gd name="connsiteX895" fmla="*/ 5779019 w 6940817"/>
              <a:gd name="connsiteY895" fmla="*/ 6544840 h 6858000"/>
              <a:gd name="connsiteX896" fmla="*/ 5758907 w 6940817"/>
              <a:gd name="connsiteY896" fmla="*/ 6574417 h 6858000"/>
              <a:gd name="connsiteX897" fmla="*/ 5690681 w 6940817"/>
              <a:gd name="connsiteY897" fmla="*/ 6561008 h 6858000"/>
              <a:gd name="connsiteX898" fmla="*/ 5488767 w 6940817"/>
              <a:gd name="connsiteY898" fmla="*/ 6536952 h 6858000"/>
              <a:gd name="connsiteX899" fmla="*/ 5201275 w 6940817"/>
              <a:gd name="connsiteY899" fmla="*/ 6471488 h 6858000"/>
              <a:gd name="connsiteX900" fmla="*/ 5014740 w 6940817"/>
              <a:gd name="connsiteY900" fmla="*/ 6417854 h 6858000"/>
              <a:gd name="connsiteX901" fmla="*/ 4908262 w 6940817"/>
              <a:gd name="connsiteY901" fmla="*/ 6383150 h 6858000"/>
              <a:gd name="connsiteX902" fmla="*/ 4856206 w 6940817"/>
              <a:gd name="connsiteY902" fmla="*/ 6374474 h 6858000"/>
              <a:gd name="connsiteX903" fmla="*/ 4804939 w 6940817"/>
              <a:gd name="connsiteY903" fmla="*/ 6354361 h 6858000"/>
              <a:gd name="connsiteX904" fmla="*/ 4826629 w 6940817"/>
              <a:gd name="connsiteY904" fmla="*/ 6348840 h 6858000"/>
              <a:gd name="connsiteX905" fmla="*/ 4823079 w 6940817"/>
              <a:gd name="connsiteY905" fmla="*/ 6344502 h 6858000"/>
              <a:gd name="connsiteX906" fmla="*/ 4785220 w 6940817"/>
              <a:gd name="connsiteY906" fmla="*/ 6354756 h 6858000"/>
              <a:gd name="connsiteX907" fmla="*/ 4780488 w 6940817"/>
              <a:gd name="connsiteY907" fmla="*/ 6357911 h 6858000"/>
              <a:gd name="connsiteX908" fmla="*/ 4705164 w 6940817"/>
              <a:gd name="connsiteY908" fmla="*/ 6308221 h 6858000"/>
              <a:gd name="connsiteX909" fmla="*/ 4612094 w 6940817"/>
              <a:gd name="connsiteY909" fmla="*/ 6297178 h 6858000"/>
              <a:gd name="connsiteX910" fmla="*/ 4543080 w 6940817"/>
              <a:gd name="connsiteY910" fmla="*/ 6287714 h 6858000"/>
              <a:gd name="connsiteX911" fmla="*/ 4557672 w 6940817"/>
              <a:gd name="connsiteY911" fmla="*/ 6256559 h 6858000"/>
              <a:gd name="connsiteX912" fmla="*/ 4498912 w 6940817"/>
              <a:gd name="connsiteY912" fmla="*/ 6241573 h 6858000"/>
              <a:gd name="connsiteX913" fmla="*/ 4496940 w 6940817"/>
              <a:gd name="connsiteY913" fmla="*/ 6256953 h 6858000"/>
              <a:gd name="connsiteX914" fmla="*/ 4533616 w 6940817"/>
              <a:gd name="connsiteY914" fmla="*/ 6253798 h 6858000"/>
              <a:gd name="connsiteX915" fmla="*/ 4525728 w 6940817"/>
              <a:gd name="connsiteY915" fmla="*/ 6280221 h 6858000"/>
              <a:gd name="connsiteX916" fmla="*/ 4491025 w 6940817"/>
              <a:gd name="connsiteY916" fmla="*/ 6272334 h 6858000"/>
              <a:gd name="connsiteX917" fmla="*/ 4461841 w 6940817"/>
              <a:gd name="connsiteY917" fmla="*/ 6237629 h 6858000"/>
              <a:gd name="connsiteX918" fmla="*/ 4463024 w 6940817"/>
              <a:gd name="connsiteY918" fmla="*/ 6266024 h 6858000"/>
              <a:gd name="connsiteX919" fmla="*/ 4190913 w 6940817"/>
              <a:gd name="connsiteY919" fmla="*/ 6251038 h 6858000"/>
              <a:gd name="connsiteX920" fmla="*/ 4163307 w 6940817"/>
              <a:gd name="connsiteY920" fmla="*/ 6236446 h 6858000"/>
              <a:gd name="connsiteX921" fmla="*/ 4048547 w 6940817"/>
              <a:gd name="connsiteY921" fmla="*/ 6271150 h 6858000"/>
              <a:gd name="connsiteX922" fmla="*/ 4018970 w 6940817"/>
              <a:gd name="connsiteY922" fmla="*/ 6339376 h 6858000"/>
              <a:gd name="connsiteX923" fmla="*/ 4144772 w 6940817"/>
              <a:gd name="connsiteY923" fmla="*/ 6358699 h 6858000"/>
              <a:gd name="connsiteX924" fmla="*/ 4328940 w 6940817"/>
              <a:gd name="connsiteY924" fmla="*/ 6380784 h 6858000"/>
              <a:gd name="connsiteX925" fmla="*/ 4573052 w 6940817"/>
              <a:gd name="connsiteY925" fmla="*/ 6397347 h 6858000"/>
              <a:gd name="connsiteX926" fmla="*/ 4887755 w 6940817"/>
              <a:gd name="connsiteY926" fmla="*/ 6428108 h 6858000"/>
              <a:gd name="connsiteX927" fmla="*/ 4938628 w 6940817"/>
              <a:gd name="connsiteY927" fmla="*/ 6453347 h 6858000"/>
              <a:gd name="connsiteX928" fmla="*/ 4904713 w 6940817"/>
              <a:gd name="connsiteY928" fmla="*/ 6453347 h 6858000"/>
              <a:gd name="connsiteX929" fmla="*/ 4940205 w 6940817"/>
              <a:gd name="connsiteY929" fmla="*/ 6495150 h 6858000"/>
              <a:gd name="connsiteX930" fmla="*/ 5107022 w 6940817"/>
              <a:gd name="connsiteY930" fmla="*/ 6511713 h 6858000"/>
              <a:gd name="connsiteX931" fmla="*/ 5129106 w 6940817"/>
              <a:gd name="connsiteY931" fmla="*/ 6514473 h 6858000"/>
              <a:gd name="connsiteX932" fmla="*/ 5224543 w 6940817"/>
              <a:gd name="connsiteY932" fmla="*/ 6567318 h 6858000"/>
              <a:gd name="connsiteX933" fmla="*/ 5258458 w 6940817"/>
              <a:gd name="connsiteY933" fmla="*/ 6534191 h 6858000"/>
              <a:gd name="connsiteX934" fmla="*/ 5286852 w 6940817"/>
              <a:gd name="connsiteY934" fmla="*/ 6567318 h 6858000"/>
              <a:gd name="connsiteX935" fmla="*/ 5362176 w 6940817"/>
              <a:gd name="connsiteY935" fmla="*/ 6590191 h 6858000"/>
              <a:gd name="connsiteX936" fmla="*/ 5438288 w 6940817"/>
              <a:gd name="connsiteY936" fmla="*/ 6600839 h 6858000"/>
              <a:gd name="connsiteX937" fmla="*/ 5593668 w 6940817"/>
              <a:gd name="connsiteY937" fmla="*/ 6635543 h 6858000"/>
              <a:gd name="connsiteX938" fmla="*/ 5637442 w 6940817"/>
              <a:gd name="connsiteY938" fmla="*/ 6638698 h 6858000"/>
              <a:gd name="connsiteX939" fmla="*/ 5955300 w 6940817"/>
              <a:gd name="connsiteY939" fmla="*/ 6719543 h 6858000"/>
              <a:gd name="connsiteX940" fmla="*/ 5977779 w 6940817"/>
              <a:gd name="connsiteY940" fmla="*/ 6732557 h 6858000"/>
              <a:gd name="connsiteX941" fmla="*/ 3207762 w 6940817"/>
              <a:gd name="connsiteY941" fmla="*/ 6294024 h 6858000"/>
              <a:gd name="connsiteX942" fmla="*/ 3140720 w 6940817"/>
              <a:gd name="connsiteY942" fmla="*/ 6284559 h 6858000"/>
              <a:gd name="connsiteX943" fmla="*/ 3082748 w 6940817"/>
              <a:gd name="connsiteY943" fmla="*/ 6268784 h 6858000"/>
              <a:gd name="connsiteX944" fmla="*/ 3041340 w 6940817"/>
              <a:gd name="connsiteY944" fmla="*/ 6245517 h 6858000"/>
              <a:gd name="connsiteX945" fmla="*/ 2904890 w 6940817"/>
              <a:gd name="connsiteY945" fmla="*/ 6238024 h 6858000"/>
              <a:gd name="connsiteX946" fmla="*/ 2567708 w 6940817"/>
              <a:gd name="connsiteY946" fmla="*/ 6215151 h 6858000"/>
              <a:gd name="connsiteX947" fmla="*/ 2373286 w 6940817"/>
              <a:gd name="connsiteY947" fmla="*/ 6229348 h 6858000"/>
              <a:gd name="connsiteX948" fmla="*/ 2046752 w 6940817"/>
              <a:gd name="connsiteY948" fmla="*/ 6228165 h 6858000"/>
              <a:gd name="connsiteX949" fmla="*/ 1752162 w 6940817"/>
              <a:gd name="connsiteY949" fmla="*/ 6217123 h 6858000"/>
              <a:gd name="connsiteX950" fmla="*/ 1581402 w 6940817"/>
              <a:gd name="connsiteY950" fmla="*/ 6232108 h 6858000"/>
              <a:gd name="connsiteX951" fmla="*/ 1461515 w 6940817"/>
              <a:gd name="connsiteY951" fmla="*/ 6259319 h 6858000"/>
              <a:gd name="connsiteX952" fmla="*/ 1584951 w 6940817"/>
              <a:gd name="connsiteY952" fmla="*/ 6269573 h 6858000"/>
              <a:gd name="connsiteX953" fmla="*/ 1633853 w 6940817"/>
              <a:gd name="connsiteY953" fmla="*/ 6282193 h 6858000"/>
              <a:gd name="connsiteX954" fmla="*/ 1621627 w 6940817"/>
              <a:gd name="connsiteY954" fmla="*/ 6295601 h 6858000"/>
              <a:gd name="connsiteX955" fmla="*/ 1908330 w 6940817"/>
              <a:gd name="connsiteY955" fmla="*/ 6294812 h 6858000"/>
              <a:gd name="connsiteX956" fmla="*/ 1998640 w 6940817"/>
              <a:gd name="connsiteY956" fmla="*/ 6278249 h 6858000"/>
              <a:gd name="connsiteX957" fmla="*/ 2093287 w 6940817"/>
              <a:gd name="connsiteY957" fmla="*/ 6291263 h 6858000"/>
              <a:gd name="connsiteX958" fmla="*/ 2358300 w 6940817"/>
              <a:gd name="connsiteY958" fmla="*/ 6292052 h 6858000"/>
              <a:gd name="connsiteX959" fmla="*/ 2380779 w 6940817"/>
              <a:gd name="connsiteY959" fmla="*/ 6290474 h 6858000"/>
              <a:gd name="connsiteX960" fmla="*/ 2481342 w 6940817"/>
              <a:gd name="connsiteY960" fmla="*/ 6284953 h 6858000"/>
              <a:gd name="connsiteX961" fmla="*/ 2608328 w 6940817"/>
              <a:gd name="connsiteY961" fmla="*/ 6306249 h 6858000"/>
              <a:gd name="connsiteX962" fmla="*/ 2818129 w 6940817"/>
              <a:gd name="connsiteY962" fmla="*/ 6301516 h 6858000"/>
              <a:gd name="connsiteX963" fmla="*/ 3207762 w 6940817"/>
              <a:gd name="connsiteY963" fmla="*/ 6294024 h 6858000"/>
              <a:gd name="connsiteX964" fmla="*/ 3774858 w 6940817"/>
              <a:gd name="connsiteY964" fmla="*/ 6161123 h 6858000"/>
              <a:gd name="connsiteX965" fmla="*/ 3776435 w 6940817"/>
              <a:gd name="connsiteY965" fmla="*/ 6157179 h 6858000"/>
              <a:gd name="connsiteX966" fmla="*/ 3723985 w 6940817"/>
              <a:gd name="connsiteY966" fmla="*/ 6149686 h 6858000"/>
              <a:gd name="connsiteX967" fmla="*/ 3615929 w 6940817"/>
              <a:gd name="connsiteY967" fmla="*/ 6124052 h 6858000"/>
              <a:gd name="connsiteX968" fmla="*/ 3460550 w 6940817"/>
              <a:gd name="connsiteY968" fmla="*/ 6144165 h 6858000"/>
              <a:gd name="connsiteX969" fmla="*/ 3174635 w 6940817"/>
              <a:gd name="connsiteY969" fmla="*/ 6212390 h 6858000"/>
              <a:gd name="connsiteX970" fmla="*/ 3171875 w 6940817"/>
              <a:gd name="connsiteY970" fmla="*/ 6217517 h 6858000"/>
              <a:gd name="connsiteX971" fmla="*/ 3252325 w 6940817"/>
              <a:gd name="connsiteY971" fmla="*/ 6225799 h 6858000"/>
              <a:gd name="connsiteX972" fmla="*/ 3274409 w 6940817"/>
              <a:gd name="connsiteY972" fmla="*/ 6223038 h 6858000"/>
              <a:gd name="connsiteX973" fmla="*/ 3470803 w 6940817"/>
              <a:gd name="connsiteY973" fmla="*/ 6240390 h 6858000"/>
              <a:gd name="connsiteX974" fmla="*/ 3471986 w 6940817"/>
              <a:gd name="connsiteY974" fmla="*/ 6223038 h 6858000"/>
              <a:gd name="connsiteX975" fmla="*/ 3533901 w 6940817"/>
              <a:gd name="connsiteY975" fmla="*/ 6235263 h 6858000"/>
              <a:gd name="connsiteX976" fmla="*/ 3511028 w 6940817"/>
              <a:gd name="connsiteY976" fmla="*/ 6265629 h 6858000"/>
              <a:gd name="connsiteX977" fmla="*/ 3561901 w 6940817"/>
              <a:gd name="connsiteY977" fmla="*/ 6289685 h 6858000"/>
              <a:gd name="connsiteX978" fmla="*/ 3541789 w 6940817"/>
              <a:gd name="connsiteY978" fmla="*/ 6235658 h 6858000"/>
              <a:gd name="connsiteX979" fmla="*/ 3615535 w 6940817"/>
              <a:gd name="connsiteY979" fmla="*/ 6247883 h 6858000"/>
              <a:gd name="connsiteX980" fmla="*/ 3580831 w 6940817"/>
              <a:gd name="connsiteY980" fmla="*/ 6273911 h 6858000"/>
              <a:gd name="connsiteX981" fmla="*/ 3587140 w 6940817"/>
              <a:gd name="connsiteY981" fmla="*/ 6282981 h 6858000"/>
              <a:gd name="connsiteX982" fmla="*/ 3642351 w 6940817"/>
              <a:gd name="connsiteY982" fmla="*/ 6246700 h 6858000"/>
              <a:gd name="connsiteX983" fmla="*/ 3771703 w 6940817"/>
              <a:gd name="connsiteY983" fmla="*/ 6215545 h 6858000"/>
              <a:gd name="connsiteX984" fmla="*/ 3772098 w 6940817"/>
              <a:gd name="connsiteY984" fmla="*/ 6210812 h 6858000"/>
              <a:gd name="connsiteX985" fmla="*/ 3744886 w 6940817"/>
              <a:gd name="connsiteY985" fmla="*/ 6213968 h 6858000"/>
              <a:gd name="connsiteX986" fmla="*/ 3734239 w 6940817"/>
              <a:gd name="connsiteY986" fmla="*/ 6162700 h 6858000"/>
              <a:gd name="connsiteX987" fmla="*/ 3774858 w 6940817"/>
              <a:gd name="connsiteY987" fmla="*/ 6161123 h 6858000"/>
              <a:gd name="connsiteX988" fmla="*/ 4087589 w 6940817"/>
              <a:gd name="connsiteY988" fmla="*/ 483456 h 6858000"/>
              <a:gd name="connsiteX989" fmla="*/ 4039477 w 6940817"/>
              <a:gd name="connsiteY989" fmla="*/ 462949 h 6858000"/>
              <a:gd name="connsiteX990" fmla="*/ 3952716 w 6940817"/>
              <a:gd name="connsiteY990" fmla="*/ 452695 h 6858000"/>
              <a:gd name="connsiteX991" fmla="*/ 3519704 w 6940817"/>
              <a:gd name="connsiteY991" fmla="*/ 409709 h 6858000"/>
              <a:gd name="connsiteX992" fmla="*/ 3346578 w 6940817"/>
              <a:gd name="connsiteY992" fmla="*/ 409709 h 6858000"/>
              <a:gd name="connsiteX993" fmla="*/ 3248776 w 6940817"/>
              <a:gd name="connsiteY993" fmla="*/ 399456 h 6858000"/>
              <a:gd name="connsiteX994" fmla="*/ 3247198 w 6940817"/>
              <a:gd name="connsiteY994" fmla="*/ 411287 h 6858000"/>
              <a:gd name="connsiteX995" fmla="*/ 3360381 w 6940817"/>
              <a:gd name="connsiteY995" fmla="*/ 423907 h 6858000"/>
              <a:gd name="connsiteX996" fmla="*/ 3470803 w 6940817"/>
              <a:gd name="connsiteY996" fmla="*/ 451907 h 6858000"/>
              <a:gd name="connsiteX997" fmla="*/ 3485394 w 6940817"/>
              <a:gd name="connsiteY997" fmla="*/ 453878 h 6858000"/>
              <a:gd name="connsiteX998" fmla="*/ 3652211 w 6940817"/>
              <a:gd name="connsiteY998" fmla="*/ 455456 h 6858000"/>
              <a:gd name="connsiteX999" fmla="*/ 3809956 w 6940817"/>
              <a:gd name="connsiteY999" fmla="*/ 468075 h 6858000"/>
              <a:gd name="connsiteX1000" fmla="*/ 4016604 w 6940817"/>
              <a:gd name="connsiteY1000" fmla="*/ 489765 h 6858000"/>
              <a:gd name="connsiteX1001" fmla="*/ 4139251 w 6940817"/>
              <a:gd name="connsiteY1001" fmla="*/ 504751 h 6858000"/>
              <a:gd name="connsiteX1002" fmla="*/ 4187758 w 6940817"/>
              <a:gd name="connsiteY1002" fmla="*/ 510272 h 6858000"/>
              <a:gd name="connsiteX1003" fmla="*/ 4087589 w 6940817"/>
              <a:gd name="connsiteY1003" fmla="*/ 483456 h 6858000"/>
              <a:gd name="connsiteX1004" fmla="*/ 3869111 w 6940817"/>
              <a:gd name="connsiteY1004" fmla="*/ 6307432 h 6858000"/>
              <a:gd name="connsiteX1005" fmla="*/ 4031195 w 6940817"/>
              <a:gd name="connsiteY1005" fmla="*/ 6241573 h 6858000"/>
              <a:gd name="connsiteX1006" fmla="*/ 3936942 w 6940817"/>
              <a:gd name="connsiteY1006" fmla="*/ 6279432 h 6858000"/>
              <a:gd name="connsiteX1007" fmla="*/ 3933393 w 6940817"/>
              <a:gd name="connsiteY1007" fmla="*/ 6271150 h 6858000"/>
              <a:gd name="connsiteX1008" fmla="*/ 4035139 w 6940817"/>
              <a:gd name="connsiteY1008" fmla="*/ 6204108 h 6858000"/>
              <a:gd name="connsiteX1009" fmla="*/ 4030406 w 6940817"/>
              <a:gd name="connsiteY1009" fmla="*/ 6191489 h 6858000"/>
              <a:gd name="connsiteX1010" fmla="*/ 3996885 w 6940817"/>
              <a:gd name="connsiteY1010" fmla="*/ 6190306 h 6858000"/>
              <a:gd name="connsiteX1011" fmla="*/ 3987421 w 6940817"/>
              <a:gd name="connsiteY1011" fmla="*/ 6222249 h 6858000"/>
              <a:gd name="connsiteX1012" fmla="*/ 3847816 w 6940817"/>
              <a:gd name="connsiteY1012" fmla="*/ 6299939 h 6858000"/>
              <a:gd name="connsiteX1013" fmla="*/ 3890407 w 6940817"/>
              <a:gd name="connsiteY1013" fmla="*/ 6282981 h 6858000"/>
              <a:gd name="connsiteX1014" fmla="*/ 3894745 w 6940817"/>
              <a:gd name="connsiteY1014" fmla="*/ 6292840 h 6858000"/>
              <a:gd name="connsiteX1015" fmla="*/ 3869111 w 6940817"/>
              <a:gd name="connsiteY1015" fmla="*/ 6307432 h 6858000"/>
              <a:gd name="connsiteX1016" fmla="*/ 3231818 w 6940817"/>
              <a:gd name="connsiteY1016" fmla="*/ 6090137 h 6858000"/>
              <a:gd name="connsiteX1017" fmla="*/ 3191593 w 6940817"/>
              <a:gd name="connsiteY1017" fmla="*/ 6084222 h 6858000"/>
              <a:gd name="connsiteX1018" fmla="*/ 2975087 w 6940817"/>
              <a:gd name="connsiteY1018" fmla="*/ 6101179 h 6858000"/>
              <a:gd name="connsiteX1019" fmla="*/ 2866637 w 6940817"/>
              <a:gd name="connsiteY1019" fmla="*/ 6123658 h 6858000"/>
              <a:gd name="connsiteX1020" fmla="*/ 2859932 w 6940817"/>
              <a:gd name="connsiteY1020" fmla="*/ 6139433 h 6858000"/>
              <a:gd name="connsiteX1021" fmla="*/ 3231818 w 6940817"/>
              <a:gd name="connsiteY1021" fmla="*/ 6090137 h 6858000"/>
              <a:gd name="connsiteX1022" fmla="*/ 4259926 w 6940817"/>
              <a:gd name="connsiteY1022" fmla="*/ 528019 h 6858000"/>
              <a:gd name="connsiteX1023" fmla="*/ 4562799 w 6940817"/>
              <a:gd name="connsiteY1023" fmla="*/ 571793 h 6858000"/>
              <a:gd name="connsiteX1024" fmla="*/ 4486292 w 6940817"/>
              <a:gd name="connsiteY1024" fmla="*/ 540244 h 6858000"/>
              <a:gd name="connsiteX1025" fmla="*/ 4344715 w 6940817"/>
              <a:gd name="connsiteY1025" fmla="*/ 523286 h 6858000"/>
              <a:gd name="connsiteX1026" fmla="*/ 4330912 w 6940817"/>
              <a:gd name="connsiteY1026" fmla="*/ 517371 h 6858000"/>
              <a:gd name="connsiteX1027" fmla="*/ 4259926 w 6940817"/>
              <a:gd name="connsiteY1027" fmla="*/ 528019 h 6858000"/>
              <a:gd name="connsiteX1028" fmla="*/ 6106736 w 6940817"/>
              <a:gd name="connsiteY1028" fmla="*/ 4630594 h 6858000"/>
              <a:gd name="connsiteX1029" fmla="*/ 6187975 w 6940817"/>
              <a:gd name="connsiteY1029" fmla="*/ 4612059 h 6858000"/>
              <a:gd name="connsiteX1030" fmla="*/ 6081497 w 6940817"/>
              <a:gd name="connsiteY1030" fmla="*/ 4591946 h 6858000"/>
              <a:gd name="connsiteX1031" fmla="*/ 6070455 w 6940817"/>
              <a:gd name="connsiteY1031" fmla="*/ 4623890 h 6858000"/>
              <a:gd name="connsiteX1032" fmla="*/ 6014455 w 6940817"/>
              <a:gd name="connsiteY1032" fmla="*/ 4649523 h 6858000"/>
              <a:gd name="connsiteX1033" fmla="*/ 6016032 w 6940817"/>
              <a:gd name="connsiteY1033" fmla="*/ 4657805 h 6858000"/>
              <a:gd name="connsiteX1034" fmla="*/ 6108314 w 6940817"/>
              <a:gd name="connsiteY1034" fmla="*/ 4657805 h 6858000"/>
              <a:gd name="connsiteX1035" fmla="*/ 6106736 w 6940817"/>
              <a:gd name="connsiteY1035" fmla="*/ 4630594 h 6858000"/>
              <a:gd name="connsiteX1036" fmla="*/ 518589 w 6940817"/>
              <a:gd name="connsiteY1036" fmla="*/ 2626433 h 6858000"/>
              <a:gd name="connsiteX1037" fmla="*/ 412900 w 6940817"/>
              <a:gd name="connsiteY1037" fmla="*/ 2598039 h 6858000"/>
              <a:gd name="connsiteX1038" fmla="*/ 403829 w 6940817"/>
              <a:gd name="connsiteY1038" fmla="*/ 2608686 h 6858000"/>
              <a:gd name="connsiteX1039" fmla="*/ 423153 w 6940817"/>
              <a:gd name="connsiteY1039" fmla="*/ 2651278 h 6858000"/>
              <a:gd name="connsiteX1040" fmla="*/ 518589 w 6940817"/>
              <a:gd name="connsiteY1040" fmla="*/ 2626433 h 6858000"/>
              <a:gd name="connsiteX1041" fmla="*/ 455097 w 6940817"/>
              <a:gd name="connsiteY1041" fmla="*/ 3193924 h 6858000"/>
              <a:gd name="connsiteX1042" fmla="*/ 453125 w 6940817"/>
              <a:gd name="connsiteY1042" fmla="*/ 3184853 h 6858000"/>
              <a:gd name="connsiteX1043" fmla="*/ 390027 w 6940817"/>
              <a:gd name="connsiteY1043" fmla="*/ 3160008 h 6858000"/>
              <a:gd name="connsiteX1044" fmla="*/ 344280 w 6940817"/>
              <a:gd name="connsiteY1044" fmla="*/ 3217980 h 6858000"/>
              <a:gd name="connsiteX1045" fmla="*/ 352562 w 6940817"/>
              <a:gd name="connsiteY1045" fmla="*/ 3229022 h 6858000"/>
              <a:gd name="connsiteX1046" fmla="*/ 455097 w 6940817"/>
              <a:gd name="connsiteY1046" fmla="*/ 3193924 h 6858000"/>
              <a:gd name="connsiteX1047" fmla="*/ 3478296 w 6940817"/>
              <a:gd name="connsiteY1047" fmla="*/ 6103940 h 6858000"/>
              <a:gd name="connsiteX1048" fmla="*/ 3309113 w 6940817"/>
              <a:gd name="connsiteY1048" fmla="*/ 6124841 h 6858000"/>
              <a:gd name="connsiteX1049" fmla="*/ 3478296 w 6940817"/>
              <a:gd name="connsiteY1049" fmla="*/ 6103940 h 6858000"/>
              <a:gd name="connsiteX1050" fmla="*/ 5753780 w 6940817"/>
              <a:gd name="connsiteY1050" fmla="*/ 774102 h 6858000"/>
              <a:gd name="connsiteX1051" fmla="*/ 5504147 w 6940817"/>
              <a:gd name="connsiteY1051" fmla="*/ 719680 h 6858000"/>
              <a:gd name="connsiteX1052" fmla="*/ 5502570 w 6940817"/>
              <a:gd name="connsiteY1052" fmla="*/ 728750 h 6858000"/>
              <a:gd name="connsiteX1053" fmla="*/ 5753780 w 6940817"/>
              <a:gd name="connsiteY1053" fmla="*/ 774102 h 6858000"/>
              <a:gd name="connsiteX1054" fmla="*/ 2230132 w 6940817"/>
              <a:gd name="connsiteY1054" fmla="*/ 6036504 h 6858000"/>
              <a:gd name="connsiteX1055" fmla="*/ 2228949 w 6940817"/>
              <a:gd name="connsiteY1055" fmla="*/ 6051490 h 6858000"/>
              <a:gd name="connsiteX1056" fmla="*/ 2422188 w 6940817"/>
              <a:gd name="connsiteY1056" fmla="*/ 6064503 h 6858000"/>
              <a:gd name="connsiteX1057" fmla="*/ 2423371 w 6940817"/>
              <a:gd name="connsiteY1057" fmla="*/ 6047940 h 6858000"/>
              <a:gd name="connsiteX1058" fmla="*/ 2230132 w 6940817"/>
              <a:gd name="connsiteY1058" fmla="*/ 6036504 h 6858000"/>
              <a:gd name="connsiteX1059" fmla="*/ 425125 w 6940817"/>
              <a:gd name="connsiteY1059" fmla="*/ 2157928 h 6858000"/>
              <a:gd name="connsiteX1060" fmla="*/ 313126 w 6940817"/>
              <a:gd name="connsiteY1060" fmla="*/ 2189477 h 6858000"/>
              <a:gd name="connsiteX1061" fmla="*/ 425125 w 6940817"/>
              <a:gd name="connsiteY1061" fmla="*/ 2157928 h 6858000"/>
              <a:gd name="connsiteX1062" fmla="*/ 2114189 w 6940817"/>
              <a:gd name="connsiteY1062" fmla="*/ 468075 h 6858000"/>
              <a:gd name="connsiteX1063" fmla="*/ 2113794 w 6940817"/>
              <a:gd name="connsiteY1063" fmla="*/ 454273 h 6858000"/>
              <a:gd name="connsiteX1064" fmla="*/ 2000217 w 6940817"/>
              <a:gd name="connsiteY1064" fmla="*/ 454273 h 6858000"/>
              <a:gd name="connsiteX1065" fmla="*/ 2000217 w 6940817"/>
              <a:gd name="connsiteY1065" fmla="*/ 465315 h 6858000"/>
              <a:gd name="connsiteX1066" fmla="*/ 2114189 w 6940817"/>
              <a:gd name="connsiteY1066" fmla="*/ 468075 h 6858000"/>
              <a:gd name="connsiteX1067" fmla="*/ 3828097 w 6940817"/>
              <a:gd name="connsiteY1067" fmla="*/ 6241967 h 6858000"/>
              <a:gd name="connsiteX1068" fmla="*/ 3849393 w 6940817"/>
              <a:gd name="connsiteY1068" fmla="*/ 6223432 h 6858000"/>
              <a:gd name="connsiteX1069" fmla="*/ 3849393 w 6940817"/>
              <a:gd name="connsiteY1069" fmla="*/ 6181630 h 6858000"/>
              <a:gd name="connsiteX1070" fmla="*/ 3829280 w 6940817"/>
              <a:gd name="connsiteY1070" fmla="*/ 6170587 h 6858000"/>
              <a:gd name="connsiteX1071" fmla="*/ 3822182 w 6940817"/>
              <a:gd name="connsiteY1071" fmla="*/ 6210024 h 6858000"/>
              <a:gd name="connsiteX1072" fmla="*/ 3828097 w 6940817"/>
              <a:gd name="connsiteY1072" fmla="*/ 6241967 h 6858000"/>
              <a:gd name="connsiteX1073" fmla="*/ 237013 w 6940817"/>
              <a:gd name="connsiteY1073" fmla="*/ 1117594 h 6858000"/>
              <a:gd name="connsiteX1074" fmla="*/ 313520 w 6940817"/>
              <a:gd name="connsiteY1074" fmla="*/ 1127059 h 6858000"/>
              <a:gd name="connsiteX1075" fmla="*/ 298928 w 6940817"/>
              <a:gd name="connsiteY1075" fmla="*/ 1095115 h 6858000"/>
              <a:gd name="connsiteX1076" fmla="*/ 237013 w 6940817"/>
              <a:gd name="connsiteY1076" fmla="*/ 1117594 h 6858000"/>
              <a:gd name="connsiteX1077" fmla="*/ 6115412 w 6940817"/>
              <a:gd name="connsiteY1077" fmla="*/ 5732054 h 6858000"/>
              <a:gd name="connsiteX1078" fmla="*/ 6122116 w 6940817"/>
              <a:gd name="connsiteY1078" fmla="*/ 5719040 h 6858000"/>
              <a:gd name="connsiteX1079" fmla="*/ 6062567 w 6940817"/>
              <a:gd name="connsiteY1079" fmla="*/ 5699322 h 6858000"/>
              <a:gd name="connsiteX1080" fmla="*/ 6115412 w 6940817"/>
              <a:gd name="connsiteY1080" fmla="*/ 5732054 h 6858000"/>
              <a:gd name="connsiteX1081" fmla="*/ 2459652 w 6940817"/>
              <a:gd name="connsiteY1081" fmla="*/ 6057405 h 6858000"/>
              <a:gd name="connsiteX1082" fmla="*/ 2458469 w 6940817"/>
              <a:gd name="connsiteY1082" fmla="*/ 6061743 h 6858000"/>
              <a:gd name="connsiteX1083" fmla="*/ 2564553 w 6940817"/>
              <a:gd name="connsiteY1083" fmla="*/ 6070419 h 6858000"/>
              <a:gd name="connsiteX1084" fmla="*/ 2565342 w 6940817"/>
              <a:gd name="connsiteY1084" fmla="*/ 6057405 h 6858000"/>
              <a:gd name="connsiteX1085" fmla="*/ 2459652 w 6940817"/>
              <a:gd name="connsiteY1085" fmla="*/ 60574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Lst>
            <a:rect l="l" t="t" r="r" b="b"/>
            <a:pathLst>
              <a:path w="6940817" h="6858000">
                <a:moveTo>
                  <a:pt x="5977779" y="6732557"/>
                </a:moveTo>
                <a:cubicBezTo>
                  <a:pt x="6032595" y="6751092"/>
                  <a:pt x="6087806" y="6768838"/>
                  <a:pt x="6142229" y="6789346"/>
                </a:cubicBezTo>
                <a:cubicBezTo>
                  <a:pt x="6151300" y="6792895"/>
                  <a:pt x="6156820" y="6806303"/>
                  <a:pt x="6163919" y="6814979"/>
                </a:cubicBezTo>
                <a:cubicBezTo>
                  <a:pt x="6161159" y="6816951"/>
                  <a:pt x="6158398" y="6819317"/>
                  <a:pt x="6155637" y="6821289"/>
                </a:cubicBezTo>
                <a:cubicBezTo>
                  <a:pt x="6096483" y="6802359"/>
                  <a:pt x="6037722" y="6783430"/>
                  <a:pt x="5978568" y="6764500"/>
                </a:cubicBezTo>
                <a:cubicBezTo>
                  <a:pt x="5976596" y="6769233"/>
                  <a:pt x="5975018" y="6773571"/>
                  <a:pt x="5973046" y="6778303"/>
                </a:cubicBezTo>
                <a:cubicBezTo>
                  <a:pt x="6021159" y="6796050"/>
                  <a:pt x="6078736" y="6794867"/>
                  <a:pt x="6113046" y="6840219"/>
                </a:cubicBezTo>
                <a:cubicBezTo>
                  <a:pt x="6111863" y="6844557"/>
                  <a:pt x="6110680" y="6848500"/>
                  <a:pt x="6109496" y="6852838"/>
                </a:cubicBezTo>
                <a:cubicBezTo>
                  <a:pt x="6047976" y="6837064"/>
                  <a:pt x="5986061" y="6821289"/>
                  <a:pt x="5924540" y="6805120"/>
                </a:cubicBezTo>
                <a:cubicBezTo>
                  <a:pt x="5791639" y="6770416"/>
                  <a:pt x="5658738" y="6735712"/>
                  <a:pt x="5523077" y="6709684"/>
                </a:cubicBezTo>
                <a:cubicBezTo>
                  <a:pt x="5609048" y="6737684"/>
                  <a:pt x="5695414" y="6765684"/>
                  <a:pt x="5781780" y="6792895"/>
                </a:cubicBezTo>
                <a:cubicBezTo>
                  <a:pt x="5809385" y="6801571"/>
                  <a:pt x="5838174" y="6807092"/>
                  <a:pt x="5865779" y="6816557"/>
                </a:cubicBezTo>
                <a:cubicBezTo>
                  <a:pt x="5877216" y="6820500"/>
                  <a:pt x="5886286" y="6830754"/>
                  <a:pt x="5896540" y="6837852"/>
                </a:cubicBezTo>
                <a:cubicBezTo>
                  <a:pt x="5894963" y="6842979"/>
                  <a:pt x="5893385" y="6848106"/>
                  <a:pt x="5891807" y="6853627"/>
                </a:cubicBezTo>
                <a:cubicBezTo>
                  <a:pt x="5868146" y="6854810"/>
                  <a:pt x="5842906" y="6861909"/>
                  <a:pt x="5820428" y="6856782"/>
                </a:cubicBezTo>
                <a:cubicBezTo>
                  <a:pt x="5621273" y="6810247"/>
                  <a:pt x="5422908" y="6761740"/>
                  <a:pt x="5224148" y="6713627"/>
                </a:cubicBezTo>
                <a:cubicBezTo>
                  <a:pt x="5165388" y="6699430"/>
                  <a:pt x="5106233" y="6686022"/>
                  <a:pt x="5047867" y="6670247"/>
                </a:cubicBezTo>
                <a:cubicBezTo>
                  <a:pt x="5021445" y="6663149"/>
                  <a:pt x="4997388" y="6648163"/>
                  <a:pt x="4970966" y="6639881"/>
                </a:cubicBezTo>
                <a:cubicBezTo>
                  <a:pt x="4949670" y="6633177"/>
                  <a:pt x="4926797" y="6628050"/>
                  <a:pt x="4904318" y="6626473"/>
                </a:cubicBezTo>
                <a:cubicBezTo>
                  <a:pt x="4860150" y="6623712"/>
                  <a:pt x="4817558" y="6621346"/>
                  <a:pt x="4775756" y="6600839"/>
                </a:cubicBezTo>
                <a:cubicBezTo>
                  <a:pt x="4750122" y="6588220"/>
                  <a:pt x="4716995" y="6591769"/>
                  <a:pt x="4687024" y="6587825"/>
                </a:cubicBezTo>
                <a:cubicBezTo>
                  <a:pt x="4676770" y="6586642"/>
                  <a:pt x="4666122" y="6585065"/>
                  <a:pt x="4655869" y="6583882"/>
                </a:cubicBezTo>
                <a:cubicBezTo>
                  <a:pt x="4656263" y="6580332"/>
                  <a:pt x="4656658" y="6576389"/>
                  <a:pt x="4656658" y="6572839"/>
                </a:cubicBezTo>
                <a:cubicBezTo>
                  <a:pt x="4696883" y="6572839"/>
                  <a:pt x="4737502" y="6572839"/>
                  <a:pt x="4777727" y="6572839"/>
                </a:cubicBezTo>
                <a:cubicBezTo>
                  <a:pt x="4778122" y="6568896"/>
                  <a:pt x="4778516" y="6564952"/>
                  <a:pt x="4778911" y="6561403"/>
                </a:cubicBezTo>
                <a:cubicBezTo>
                  <a:pt x="4704770" y="6549177"/>
                  <a:pt x="4630629" y="6536952"/>
                  <a:pt x="4556489" y="6524727"/>
                </a:cubicBezTo>
                <a:cubicBezTo>
                  <a:pt x="4515081" y="6517628"/>
                  <a:pt x="4472489" y="6521572"/>
                  <a:pt x="4433447" y="6495544"/>
                </a:cubicBezTo>
                <a:cubicBezTo>
                  <a:pt x="4412546" y="6481741"/>
                  <a:pt x="4378631" y="6488051"/>
                  <a:pt x="4350630" y="6484896"/>
                </a:cubicBezTo>
                <a:cubicBezTo>
                  <a:pt x="4308434" y="6480164"/>
                  <a:pt x="4266237" y="6475431"/>
                  <a:pt x="4224434" y="6469910"/>
                </a:cubicBezTo>
                <a:cubicBezTo>
                  <a:pt x="4209842" y="6467938"/>
                  <a:pt x="4195251" y="6464389"/>
                  <a:pt x="4180659" y="6461629"/>
                </a:cubicBezTo>
                <a:cubicBezTo>
                  <a:pt x="4138857" y="6454530"/>
                  <a:pt x="4097448" y="6445459"/>
                  <a:pt x="4055646" y="6441516"/>
                </a:cubicBezTo>
                <a:cubicBezTo>
                  <a:pt x="4018970" y="6437967"/>
                  <a:pt x="3981900" y="6440727"/>
                  <a:pt x="3942463" y="6440727"/>
                </a:cubicBezTo>
                <a:cubicBezTo>
                  <a:pt x="3941674" y="6439150"/>
                  <a:pt x="3938125" y="6431657"/>
                  <a:pt x="3939308" y="6434023"/>
                </a:cubicBezTo>
                <a:cubicBezTo>
                  <a:pt x="3916435" y="6437572"/>
                  <a:pt x="3899872" y="6440333"/>
                  <a:pt x="3881337" y="6443488"/>
                </a:cubicBezTo>
                <a:cubicBezTo>
                  <a:pt x="3885280" y="6445854"/>
                  <a:pt x="3888829" y="6447826"/>
                  <a:pt x="3892379" y="6450192"/>
                </a:cubicBezTo>
                <a:cubicBezTo>
                  <a:pt x="3892379" y="6452952"/>
                  <a:pt x="3892379" y="6455713"/>
                  <a:pt x="3892379" y="6458079"/>
                </a:cubicBezTo>
                <a:cubicBezTo>
                  <a:pt x="3853337" y="6454530"/>
                  <a:pt x="3814689" y="6450586"/>
                  <a:pt x="3775647" y="6447431"/>
                </a:cubicBezTo>
                <a:cubicBezTo>
                  <a:pt x="3742126" y="6444671"/>
                  <a:pt x="3708999" y="6442699"/>
                  <a:pt x="3675478" y="6439939"/>
                </a:cubicBezTo>
                <a:cubicBezTo>
                  <a:pt x="3611591" y="6434812"/>
                  <a:pt x="3548098" y="6428108"/>
                  <a:pt x="3484211" y="6424953"/>
                </a:cubicBezTo>
                <a:cubicBezTo>
                  <a:pt x="3415198" y="6421403"/>
                  <a:pt x="3345790" y="6389854"/>
                  <a:pt x="3276381" y="6428502"/>
                </a:cubicBezTo>
                <a:cubicBezTo>
                  <a:pt x="3277564" y="6423375"/>
                  <a:pt x="3278748" y="6418249"/>
                  <a:pt x="3279931" y="6413122"/>
                </a:cubicBezTo>
                <a:cubicBezTo>
                  <a:pt x="3264156" y="6406418"/>
                  <a:pt x="3248776" y="6394981"/>
                  <a:pt x="3232607" y="6393798"/>
                </a:cubicBezTo>
                <a:cubicBezTo>
                  <a:pt x="3134804" y="6385122"/>
                  <a:pt x="3037002" y="6374079"/>
                  <a:pt x="2938805" y="6372502"/>
                </a:cubicBezTo>
                <a:cubicBezTo>
                  <a:pt x="2840214" y="6370530"/>
                  <a:pt x="2740834" y="6356333"/>
                  <a:pt x="2642637" y="6386305"/>
                </a:cubicBezTo>
                <a:cubicBezTo>
                  <a:pt x="2611483" y="6395770"/>
                  <a:pt x="2575595" y="6390643"/>
                  <a:pt x="2538131" y="6392220"/>
                </a:cubicBezTo>
                <a:cubicBezTo>
                  <a:pt x="2540497" y="6375657"/>
                  <a:pt x="2541680" y="6367375"/>
                  <a:pt x="2543652" y="6351601"/>
                </a:cubicBezTo>
                <a:cubicBezTo>
                  <a:pt x="2462807" y="6351601"/>
                  <a:pt x="2382751" y="6351601"/>
                  <a:pt x="2303484" y="6351601"/>
                </a:cubicBezTo>
                <a:cubicBezTo>
                  <a:pt x="2310977" y="6355545"/>
                  <a:pt x="2320047" y="6360277"/>
                  <a:pt x="2329512" y="6365404"/>
                </a:cubicBezTo>
                <a:cubicBezTo>
                  <a:pt x="2106301" y="6374869"/>
                  <a:pt x="1884668" y="6334249"/>
                  <a:pt x="1661064" y="6370530"/>
                </a:cubicBezTo>
                <a:cubicBezTo>
                  <a:pt x="1674078" y="6373291"/>
                  <a:pt x="1687092" y="6378417"/>
                  <a:pt x="1700106" y="6378023"/>
                </a:cubicBezTo>
                <a:cubicBezTo>
                  <a:pt x="1747035" y="6377629"/>
                  <a:pt x="1794359" y="6372108"/>
                  <a:pt x="1841288" y="6374474"/>
                </a:cubicBezTo>
                <a:cubicBezTo>
                  <a:pt x="1873626" y="6376051"/>
                  <a:pt x="1905175" y="6388671"/>
                  <a:pt x="1937513" y="6393798"/>
                </a:cubicBezTo>
                <a:cubicBezTo>
                  <a:pt x="1989964" y="6402079"/>
                  <a:pt x="2042809" y="6411544"/>
                  <a:pt x="2095654" y="6414305"/>
                </a:cubicBezTo>
                <a:cubicBezTo>
                  <a:pt x="2215935" y="6420220"/>
                  <a:pt x="2331878" y="6453741"/>
                  <a:pt x="2454526" y="6451770"/>
                </a:cubicBezTo>
                <a:cubicBezTo>
                  <a:pt x="2556666" y="6450192"/>
                  <a:pt x="2657229" y="6440727"/>
                  <a:pt x="2758186" y="6433628"/>
                </a:cubicBezTo>
                <a:cubicBezTo>
                  <a:pt x="2792496" y="6431262"/>
                  <a:pt x="2827200" y="6433234"/>
                  <a:pt x="2865059" y="6433234"/>
                </a:cubicBezTo>
                <a:cubicBezTo>
                  <a:pt x="2852439" y="6465967"/>
                  <a:pt x="2866637" y="6477009"/>
                  <a:pt x="2899763" y="6479375"/>
                </a:cubicBezTo>
                <a:cubicBezTo>
                  <a:pt x="2926974" y="6481347"/>
                  <a:pt x="2953791" y="6491600"/>
                  <a:pt x="2983368" y="6498699"/>
                </a:cubicBezTo>
                <a:cubicBezTo>
                  <a:pt x="2978636" y="6504220"/>
                  <a:pt x="2974298" y="6510135"/>
                  <a:pt x="2964833" y="6521178"/>
                </a:cubicBezTo>
                <a:cubicBezTo>
                  <a:pt x="3195931" y="6535375"/>
                  <a:pt x="3422691" y="6549177"/>
                  <a:pt x="3649450" y="6562980"/>
                </a:cubicBezTo>
                <a:cubicBezTo>
                  <a:pt x="3649450" y="6560220"/>
                  <a:pt x="3649845" y="6557853"/>
                  <a:pt x="3649845" y="6555093"/>
                </a:cubicBezTo>
                <a:cubicBezTo>
                  <a:pt x="3393113" y="6524332"/>
                  <a:pt x="3135987" y="6493178"/>
                  <a:pt x="2879256" y="6462417"/>
                </a:cubicBezTo>
                <a:cubicBezTo>
                  <a:pt x="2879256" y="6459262"/>
                  <a:pt x="2879256" y="6456108"/>
                  <a:pt x="2879256" y="6452952"/>
                </a:cubicBezTo>
                <a:cubicBezTo>
                  <a:pt x="2924608" y="6450981"/>
                  <a:pt x="2970354" y="6449403"/>
                  <a:pt x="3015706" y="6447037"/>
                </a:cubicBezTo>
                <a:cubicBezTo>
                  <a:pt x="3023199" y="6446643"/>
                  <a:pt x="3032664" y="6447037"/>
                  <a:pt x="3037791" y="6443093"/>
                </a:cubicBezTo>
                <a:cubicBezTo>
                  <a:pt x="3078805" y="6410756"/>
                  <a:pt x="3124157" y="6414305"/>
                  <a:pt x="3176607" y="6430080"/>
                </a:cubicBezTo>
                <a:cubicBezTo>
                  <a:pt x="3162015" y="6438361"/>
                  <a:pt x="3150579" y="6445065"/>
                  <a:pt x="3139142" y="6452164"/>
                </a:cubicBezTo>
                <a:cubicBezTo>
                  <a:pt x="3139537" y="6455713"/>
                  <a:pt x="3139931" y="6458868"/>
                  <a:pt x="3140720" y="6462417"/>
                </a:cubicBezTo>
                <a:cubicBezTo>
                  <a:pt x="3214072" y="6450981"/>
                  <a:pt x="3287818" y="6439939"/>
                  <a:pt x="3365113" y="6428108"/>
                </a:cubicBezTo>
                <a:cubicBezTo>
                  <a:pt x="3348156" y="6472276"/>
                  <a:pt x="3308719" y="6459657"/>
                  <a:pt x="3278748" y="6470699"/>
                </a:cubicBezTo>
                <a:cubicBezTo>
                  <a:pt x="3293733" y="6470699"/>
                  <a:pt x="3308719" y="6472671"/>
                  <a:pt x="3322916" y="6470305"/>
                </a:cubicBezTo>
                <a:cubicBezTo>
                  <a:pt x="3386015" y="6459262"/>
                  <a:pt x="3443197" y="6486473"/>
                  <a:pt x="3503535" y="6495150"/>
                </a:cubicBezTo>
                <a:cubicBezTo>
                  <a:pt x="3580042" y="6505797"/>
                  <a:pt x="3656943" y="6515262"/>
                  <a:pt x="3733450" y="6524727"/>
                </a:cubicBezTo>
                <a:cubicBezTo>
                  <a:pt x="3835590" y="6537347"/>
                  <a:pt x="3937731" y="6550755"/>
                  <a:pt x="4039871" y="6561403"/>
                </a:cubicBezTo>
                <a:cubicBezTo>
                  <a:pt x="4064716" y="6564164"/>
                  <a:pt x="4090350" y="6555487"/>
                  <a:pt x="4115589" y="6555881"/>
                </a:cubicBezTo>
                <a:cubicBezTo>
                  <a:pt x="4149899" y="6556670"/>
                  <a:pt x="4183814" y="6560614"/>
                  <a:pt x="4218124" y="6563769"/>
                </a:cubicBezTo>
                <a:cubicBezTo>
                  <a:pt x="4291476" y="6570868"/>
                  <a:pt x="4364828" y="6578361"/>
                  <a:pt x="4438180" y="6586642"/>
                </a:cubicBezTo>
                <a:cubicBezTo>
                  <a:pt x="4451193" y="6588220"/>
                  <a:pt x="4463813" y="6592952"/>
                  <a:pt x="4476038" y="6603600"/>
                </a:cubicBezTo>
                <a:cubicBezTo>
                  <a:pt x="4469729" y="6605177"/>
                  <a:pt x="4463419" y="6608332"/>
                  <a:pt x="4457109" y="6608332"/>
                </a:cubicBezTo>
                <a:cubicBezTo>
                  <a:pt x="4419644" y="6607544"/>
                  <a:pt x="4370349" y="6590980"/>
                  <a:pt x="4347870" y="6608726"/>
                </a:cubicBezTo>
                <a:cubicBezTo>
                  <a:pt x="4308039" y="6640670"/>
                  <a:pt x="4274518" y="6620557"/>
                  <a:pt x="4238631" y="6618980"/>
                </a:cubicBezTo>
                <a:cubicBezTo>
                  <a:pt x="4198011" y="6617403"/>
                  <a:pt x="4157786" y="6610698"/>
                  <a:pt x="4117167" y="6607544"/>
                </a:cubicBezTo>
                <a:cubicBezTo>
                  <a:pt x="3988209" y="6597290"/>
                  <a:pt x="3859252" y="6569684"/>
                  <a:pt x="3729506" y="6601233"/>
                </a:cubicBezTo>
                <a:cubicBezTo>
                  <a:pt x="3712549" y="6605177"/>
                  <a:pt x="3692436" y="6606360"/>
                  <a:pt x="3675872" y="6601233"/>
                </a:cubicBezTo>
                <a:cubicBezTo>
                  <a:pt x="3578859" y="6570079"/>
                  <a:pt x="3478690" y="6592952"/>
                  <a:pt x="3380494" y="6580332"/>
                </a:cubicBezTo>
                <a:cubicBezTo>
                  <a:pt x="3296099" y="6569684"/>
                  <a:pt x="3210128" y="6568896"/>
                  <a:pt x="3124945" y="6563769"/>
                </a:cubicBezTo>
                <a:cubicBezTo>
                  <a:pt x="2969960" y="6554304"/>
                  <a:pt x="2814975" y="6544445"/>
                  <a:pt x="2659595" y="6535375"/>
                </a:cubicBezTo>
                <a:cubicBezTo>
                  <a:pt x="2597285" y="6531825"/>
                  <a:pt x="2534581" y="6526304"/>
                  <a:pt x="2471877" y="6525910"/>
                </a:cubicBezTo>
                <a:cubicBezTo>
                  <a:pt x="2180048" y="6523544"/>
                  <a:pt x="1888218" y="6522755"/>
                  <a:pt x="1596782" y="6521572"/>
                </a:cubicBezTo>
                <a:cubicBezTo>
                  <a:pt x="1543543" y="6521178"/>
                  <a:pt x="1490304" y="6521572"/>
                  <a:pt x="1435093" y="6516445"/>
                </a:cubicBezTo>
                <a:cubicBezTo>
                  <a:pt x="1454417" y="6511713"/>
                  <a:pt x="1473346" y="6505403"/>
                  <a:pt x="1492670" y="6503431"/>
                </a:cubicBezTo>
                <a:cubicBezTo>
                  <a:pt x="1529346" y="6499488"/>
                  <a:pt x="1566022" y="6495544"/>
                  <a:pt x="1603092" y="6495150"/>
                </a:cubicBezTo>
                <a:cubicBezTo>
                  <a:pt x="1844049" y="6494361"/>
                  <a:pt x="2085006" y="6494755"/>
                  <a:pt x="2325963" y="6494755"/>
                </a:cubicBezTo>
                <a:cubicBezTo>
                  <a:pt x="2346864" y="6494755"/>
                  <a:pt x="2367371" y="6492783"/>
                  <a:pt x="2387484" y="6482924"/>
                </a:cubicBezTo>
                <a:cubicBezTo>
                  <a:pt x="2325568" y="6480164"/>
                  <a:pt x="2264047" y="6477403"/>
                  <a:pt x="2202132" y="6474642"/>
                </a:cubicBezTo>
                <a:cubicBezTo>
                  <a:pt x="2202526" y="6477403"/>
                  <a:pt x="2202921" y="6480164"/>
                  <a:pt x="2202921" y="6483319"/>
                </a:cubicBezTo>
                <a:cubicBezTo>
                  <a:pt x="2182019" y="6465967"/>
                  <a:pt x="2160724" y="6449009"/>
                  <a:pt x="2135090" y="6428108"/>
                </a:cubicBezTo>
                <a:cubicBezTo>
                  <a:pt x="2131147" y="6444277"/>
                  <a:pt x="2128780" y="6453347"/>
                  <a:pt x="2125625" y="6466361"/>
                </a:cubicBezTo>
                <a:cubicBezTo>
                  <a:pt x="2064499" y="6461629"/>
                  <a:pt x="2003767" y="6455318"/>
                  <a:pt x="1942640" y="6452164"/>
                </a:cubicBezTo>
                <a:cubicBezTo>
                  <a:pt x="1883485" y="6449009"/>
                  <a:pt x="1823936" y="6450192"/>
                  <a:pt x="1764387" y="6448220"/>
                </a:cubicBezTo>
                <a:cubicBezTo>
                  <a:pt x="1715880" y="6446643"/>
                  <a:pt x="1666979" y="6446643"/>
                  <a:pt x="1619261" y="6439150"/>
                </a:cubicBezTo>
                <a:cubicBezTo>
                  <a:pt x="1594022" y="6435206"/>
                  <a:pt x="1576670" y="6429291"/>
                  <a:pt x="1557740" y="6453741"/>
                </a:cubicBezTo>
                <a:cubicBezTo>
                  <a:pt x="1546304" y="6468333"/>
                  <a:pt x="1523036" y="6473460"/>
                  <a:pt x="1500557" y="6485291"/>
                </a:cubicBezTo>
                <a:cubicBezTo>
                  <a:pt x="1422079" y="6446643"/>
                  <a:pt x="1333347" y="6438361"/>
                  <a:pt x="1243037" y="6450586"/>
                </a:cubicBezTo>
                <a:cubicBezTo>
                  <a:pt x="1218587" y="6453741"/>
                  <a:pt x="1196502" y="6477798"/>
                  <a:pt x="1172840" y="6478586"/>
                </a:cubicBezTo>
                <a:cubicBezTo>
                  <a:pt x="1075827" y="6481741"/>
                  <a:pt x="978813" y="6478980"/>
                  <a:pt x="881799" y="6480558"/>
                </a:cubicBezTo>
                <a:cubicBezTo>
                  <a:pt x="851433" y="6480952"/>
                  <a:pt x="821462" y="6491995"/>
                  <a:pt x="791490" y="6490811"/>
                </a:cubicBezTo>
                <a:cubicBezTo>
                  <a:pt x="724842" y="6488051"/>
                  <a:pt x="658195" y="6480558"/>
                  <a:pt x="585631" y="6474642"/>
                </a:cubicBezTo>
                <a:cubicBezTo>
                  <a:pt x="595096" y="6456896"/>
                  <a:pt x="599434" y="6448220"/>
                  <a:pt x="604955" y="6437967"/>
                </a:cubicBezTo>
                <a:cubicBezTo>
                  <a:pt x="577744" y="6433628"/>
                  <a:pt x="550533" y="6429685"/>
                  <a:pt x="523322" y="6425741"/>
                </a:cubicBezTo>
                <a:cubicBezTo>
                  <a:pt x="522928" y="6422981"/>
                  <a:pt x="522533" y="6420220"/>
                  <a:pt x="522139" y="6417460"/>
                </a:cubicBezTo>
                <a:cubicBezTo>
                  <a:pt x="532392" y="6413910"/>
                  <a:pt x="541857" y="6408389"/>
                  <a:pt x="552505" y="6406418"/>
                </a:cubicBezTo>
                <a:cubicBezTo>
                  <a:pt x="587998" y="6399319"/>
                  <a:pt x="623885" y="6393798"/>
                  <a:pt x="659378" y="6387094"/>
                </a:cubicBezTo>
                <a:cubicBezTo>
                  <a:pt x="662927" y="6386305"/>
                  <a:pt x="668448" y="6384728"/>
                  <a:pt x="669237" y="6381967"/>
                </a:cubicBezTo>
                <a:cubicBezTo>
                  <a:pt x="685800" y="6329911"/>
                  <a:pt x="732729" y="6350418"/>
                  <a:pt x="766645" y="6340164"/>
                </a:cubicBezTo>
                <a:cubicBezTo>
                  <a:pt x="785180" y="6334643"/>
                  <a:pt x="803321" y="6327150"/>
                  <a:pt x="821462" y="6320446"/>
                </a:cubicBezTo>
                <a:cubicBezTo>
                  <a:pt x="838814" y="6314136"/>
                  <a:pt x="856166" y="6307827"/>
                  <a:pt x="872335" y="6296390"/>
                </a:cubicBezTo>
                <a:cubicBezTo>
                  <a:pt x="805293" y="6306643"/>
                  <a:pt x="738645" y="6317291"/>
                  <a:pt x="668842" y="6327939"/>
                </a:cubicBezTo>
                <a:cubicBezTo>
                  <a:pt x="671997" y="6320052"/>
                  <a:pt x="674758" y="6313742"/>
                  <a:pt x="679096" y="6303094"/>
                </a:cubicBezTo>
                <a:cubicBezTo>
                  <a:pt x="648730" y="6303094"/>
                  <a:pt x="620730" y="6303094"/>
                  <a:pt x="592336" y="6303094"/>
                </a:cubicBezTo>
                <a:cubicBezTo>
                  <a:pt x="591547" y="6299544"/>
                  <a:pt x="590364" y="6295996"/>
                  <a:pt x="589575" y="6292446"/>
                </a:cubicBezTo>
                <a:cubicBezTo>
                  <a:pt x="599040" y="6288108"/>
                  <a:pt x="608505" y="6280221"/>
                  <a:pt x="617969" y="6280221"/>
                </a:cubicBezTo>
                <a:cubicBezTo>
                  <a:pt x="642026" y="6280221"/>
                  <a:pt x="666082" y="6282981"/>
                  <a:pt x="690138" y="6285742"/>
                </a:cubicBezTo>
                <a:cubicBezTo>
                  <a:pt x="729575" y="6290080"/>
                  <a:pt x="767828" y="6292840"/>
                  <a:pt x="790307" y="6251432"/>
                </a:cubicBezTo>
                <a:cubicBezTo>
                  <a:pt x="809631" y="6251432"/>
                  <a:pt x="826588" y="6251432"/>
                  <a:pt x="843940" y="6251432"/>
                </a:cubicBezTo>
                <a:cubicBezTo>
                  <a:pt x="844335" y="6247489"/>
                  <a:pt x="844729" y="6243545"/>
                  <a:pt x="845123" y="6239601"/>
                </a:cubicBezTo>
                <a:cubicBezTo>
                  <a:pt x="816335" y="6234869"/>
                  <a:pt x="787941" y="6225799"/>
                  <a:pt x="759546" y="6226587"/>
                </a:cubicBezTo>
                <a:cubicBezTo>
                  <a:pt x="668842" y="6229348"/>
                  <a:pt x="578533" y="6237235"/>
                  <a:pt x="488223" y="6239601"/>
                </a:cubicBezTo>
                <a:cubicBezTo>
                  <a:pt x="467322" y="6240390"/>
                  <a:pt x="438139" y="6256953"/>
                  <a:pt x="425125" y="6216334"/>
                </a:cubicBezTo>
                <a:cubicBezTo>
                  <a:pt x="421576" y="6205292"/>
                  <a:pt x="379379" y="6206869"/>
                  <a:pt x="354534" y="6202531"/>
                </a:cubicBezTo>
                <a:cubicBezTo>
                  <a:pt x="345069" y="6200953"/>
                  <a:pt x="335604" y="6200165"/>
                  <a:pt x="320224" y="6198587"/>
                </a:cubicBezTo>
                <a:cubicBezTo>
                  <a:pt x="346252" y="6165855"/>
                  <a:pt x="368731" y="6137461"/>
                  <a:pt x="395942" y="6103545"/>
                </a:cubicBezTo>
                <a:cubicBezTo>
                  <a:pt x="357294" y="6096447"/>
                  <a:pt x="324956" y="6090926"/>
                  <a:pt x="283154" y="6083433"/>
                </a:cubicBezTo>
                <a:cubicBezTo>
                  <a:pt x="296168" y="6076729"/>
                  <a:pt x="301689" y="6074362"/>
                  <a:pt x="307210" y="6071602"/>
                </a:cubicBezTo>
                <a:cubicBezTo>
                  <a:pt x="362421" y="6043602"/>
                  <a:pt x="425125" y="6032560"/>
                  <a:pt x="476392" y="5994307"/>
                </a:cubicBezTo>
                <a:cubicBezTo>
                  <a:pt x="490984" y="5983659"/>
                  <a:pt x="517406" y="5990363"/>
                  <a:pt x="537913" y="5986419"/>
                </a:cubicBezTo>
                <a:cubicBezTo>
                  <a:pt x="546195" y="5984842"/>
                  <a:pt x="552505" y="5974983"/>
                  <a:pt x="559603" y="5969067"/>
                </a:cubicBezTo>
                <a:cubicBezTo>
                  <a:pt x="553688" y="5963546"/>
                  <a:pt x="548167" y="5957236"/>
                  <a:pt x="541857" y="5952109"/>
                </a:cubicBezTo>
                <a:cubicBezTo>
                  <a:pt x="494928" y="5910701"/>
                  <a:pt x="439322" y="5925687"/>
                  <a:pt x="384111" y="5921744"/>
                </a:cubicBezTo>
                <a:cubicBezTo>
                  <a:pt x="319041" y="5917406"/>
                  <a:pt x="255154" y="5941856"/>
                  <a:pt x="190872" y="5925687"/>
                </a:cubicBezTo>
                <a:cubicBezTo>
                  <a:pt x="181802" y="5923321"/>
                  <a:pt x="174309" y="5913462"/>
                  <a:pt x="165239" y="5911490"/>
                </a:cubicBezTo>
                <a:cubicBezTo>
                  <a:pt x="139211" y="5905969"/>
                  <a:pt x="112394" y="5902814"/>
                  <a:pt x="77295" y="5896898"/>
                </a:cubicBezTo>
                <a:cubicBezTo>
                  <a:pt x="67042" y="5880730"/>
                  <a:pt x="75324" y="5865349"/>
                  <a:pt x="103718" y="5856279"/>
                </a:cubicBezTo>
                <a:cubicBezTo>
                  <a:pt x="121859" y="5850364"/>
                  <a:pt x="138816" y="5841687"/>
                  <a:pt x="156168" y="5834194"/>
                </a:cubicBezTo>
                <a:cubicBezTo>
                  <a:pt x="154591" y="5829462"/>
                  <a:pt x="153013" y="5824335"/>
                  <a:pt x="151436" y="5819603"/>
                </a:cubicBezTo>
                <a:cubicBezTo>
                  <a:pt x="122647" y="5822363"/>
                  <a:pt x="93859" y="5825518"/>
                  <a:pt x="65070" y="5828279"/>
                </a:cubicBezTo>
                <a:cubicBezTo>
                  <a:pt x="63493" y="5825518"/>
                  <a:pt x="61521" y="5822363"/>
                  <a:pt x="59943" y="5819603"/>
                </a:cubicBezTo>
                <a:cubicBezTo>
                  <a:pt x="69014" y="5811716"/>
                  <a:pt x="76901" y="5801857"/>
                  <a:pt x="87155" y="5796730"/>
                </a:cubicBezTo>
                <a:cubicBezTo>
                  <a:pt x="107662" y="5786082"/>
                  <a:pt x="129352" y="5777800"/>
                  <a:pt x="150647" y="5768730"/>
                </a:cubicBezTo>
                <a:cubicBezTo>
                  <a:pt x="154197" y="5767152"/>
                  <a:pt x="158140" y="5764786"/>
                  <a:pt x="160901" y="5765575"/>
                </a:cubicBezTo>
                <a:cubicBezTo>
                  <a:pt x="222816" y="5783716"/>
                  <a:pt x="272506" y="5747040"/>
                  <a:pt x="326534" y="5728899"/>
                </a:cubicBezTo>
                <a:cubicBezTo>
                  <a:pt x="363999" y="5716280"/>
                  <a:pt x="402646" y="5706026"/>
                  <a:pt x="440900" y="5695378"/>
                </a:cubicBezTo>
                <a:cubicBezTo>
                  <a:pt x="445632" y="5694195"/>
                  <a:pt x="451153" y="5695772"/>
                  <a:pt x="455885" y="5696561"/>
                </a:cubicBezTo>
                <a:cubicBezTo>
                  <a:pt x="494139" y="5700505"/>
                  <a:pt x="532392" y="5704843"/>
                  <a:pt x="570646" y="5709181"/>
                </a:cubicBezTo>
                <a:cubicBezTo>
                  <a:pt x="571434" y="5703660"/>
                  <a:pt x="571829" y="5698139"/>
                  <a:pt x="572617" y="5692618"/>
                </a:cubicBezTo>
                <a:cubicBezTo>
                  <a:pt x="525294" y="5686702"/>
                  <a:pt x="477576" y="5680392"/>
                  <a:pt x="430252" y="5674871"/>
                </a:cubicBezTo>
                <a:cubicBezTo>
                  <a:pt x="386872" y="5670139"/>
                  <a:pt x="343097" y="5666984"/>
                  <a:pt x="299717" y="5661857"/>
                </a:cubicBezTo>
                <a:cubicBezTo>
                  <a:pt x="291435" y="5661069"/>
                  <a:pt x="283548" y="5655153"/>
                  <a:pt x="275267" y="5651604"/>
                </a:cubicBezTo>
                <a:cubicBezTo>
                  <a:pt x="278027" y="5647266"/>
                  <a:pt x="281182" y="5642533"/>
                  <a:pt x="283943" y="5638195"/>
                </a:cubicBezTo>
                <a:cubicBezTo>
                  <a:pt x="306816" y="5636223"/>
                  <a:pt x="329294" y="5634252"/>
                  <a:pt x="357689" y="5631491"/>
                </a:cubicBezTo>
                <a:cubicBezTo>
                  <a:pt x="392393" y="5657914"/>
                  <a:pt x="444843" y="5658308"/>
                  <a:pt x="491773" y="5629125"/>
                </a:cubicBezTo>
                <a:cubicBezTo>
                  <a:pt x="497688" y="5625181"/>
                  <a:pt x="506364" y="5623998"/>
                  <a:pt x="513857" y="5623998"/>
                </a:cubicBezTo>
                <a:cubicBezTo>
                  <a:pt x="535547" y="5623209"/>
                  <a:pt x="557237" y="5623604"/>
                  <a:pt x="578533" y="5623998"/>
                </a:cubicBezTo>
                <a:cubicBezTo>
                  <a:pt x="597068" y="5624393"/>
                  <a:pt x="615998" y="5625970"/>
                  <a:pt x="640448" y="5627548"/>
                </a:cubicBezTo>
                <a:cubicBezTo>
                  <a:pt x="625857" y="5614139"/>
                  <a:pt x="613237" y="5602308"/>
                  <a:pt x="600617" y="5590872"/>
                </a:cubicBezTo>
                <a:cubicBezTo>
                  <a:pt x="586420" y="5577857"/>
                  <a:pt x="566702" y="5567604"/>
                  <a:pt x="559603" y="5551435"/>
                </a:cubicBezTo>
                <a:cubicBezTo>
                  <a:pt x="546195" y="5520674"/>
                  <a:pt x="535547" y="5504111"/>
                  <a:pt x="505575" y="5535660"/>
                </a:cubicBezTo>
                <a:cubicBezTo>
                  <a:pt x="502815" y="5538816"/>
                  <a:pt x="488618" y="5534872"/>
                  <a:pt x="482308" y="5530534"/>
                </a:cubicBezTo>
                <a:cubicBezTo>
                  <a:pt x="448393" y="5509238"/>
                  <a:pt x="414083" y="5494646"/>
                  <a:pt x="373069" y="5510421"/>
                </a:cubicBezTo>
                <a:cubicBezTo>
                  <a:pt x="365576" y="5513182"/>
                  <a:pt x="349801" y="5512787"/>
                  <a:pt x="347830" y="5508844"/>
                </a:cubicBezTo>
                <a:cubicBezTo>
                  <a:pt x="328111" y="5466252"/>
                  <a:pt x="296168" y="5489125"/>
                  <a:pt x="266590" y="5490309"/>
                </a:cubicBezTo>
                <a:cubicBezTo>
                  <a:pt x="238985" y="5491097"/>
                  <a:pt x="211379" y="5484393"/>
                  <a:pt x="183774" y="5481238"/>
                </a:cubicBezTo>
                <a:cubicBezTo>
                  <a:pt x="182196" y="5477689"/>
                  <a:pt x="181013" y="5474140"/>
                  <a:pt x="179436" y="5470590"/>
                </a:cubicBezTo>
                <a:cubicBezTo>
                  <a:pt x="187323" y="5465858"/>
                  <a:pt x="194816" y="5457971"/>
                  <a:pt x="203098" y="5457182"/>
                </a:cubicBezTo>
                <a:cubicBezTo>
                  <a:pt x="235041" y="5453238"/>
                  <a:pt x="266985" y="5451266"/>
                  <a:pt x="298928" y="5449689"/>
                </a:cubicBezTo>
                <a:cubicBezTo>
                  <a:pt x="308393" y="5449295"/>
                  <a:pt x="318252" y="5451661"/>
                  <a:pt x="329294" y="5453238"/>
                </a:cubicBezTo>
                <a:cubicBezTo>
                  <a:pt x="331661" y="5448900"/>
                  <a:pt x="336393" y="5444168"/>
                  <a:pt x="335604" y="5440224"/>
                </a:cubicBezTo>
                <a:cubicBezTo>
                  <a:pt x="328900" y="5405914"/>
                  <a:pt x="344280" y="5387380"/>
                  <a:pt x="375435" y="5375154"/>
                </a:cubicBezTo>
                <a:cubicBezTo>
                  <a:pt x="410534" y="5361746"/>
                  <a:pt x="392393" y="5334140"/>
                  <a:pt x="388844" y="5310873"/>
                </a:cubicBezTo>
                <a:cubicBezTo>
                  <a:pt x="384506" y="5280112"/>
                  <a:pt x="374646" y="5248169"/>
                  <a:pt x="378196" y="5218197"/>
                </a:cubicBezTo>
                <a:cubicBezTo>
                  <a:pt x="384111" y="5170873"/>
                  <a:pt x="412111" y="5155887"/>
                  <a:pt x="455885" y="5175605"/>
                </a:cubicBezTo>
                <a:cubicBezTo>
                  <a:pt x="479547" y="5186254"/>
                  <a:pt x="494139" y="5182704"/>
                  <a:pt x="514251" y="5171662"/>
                </a:cubicBezTo>
                <a:cubicBezTo>
                  <a:pt x="527660" y="5164169"/>
                  <a:pt x="545801" y="5165352"/>
                  <a:pt x="557632" y="5162986"/>
                </a:cubicBezTo>
                <a:cubicBezTo>
                  <a:pt x="571040" y="5181521"/>
                  <a:pt x="581293" y="5196113"/>
                  <a:pt x="588786" y="5206760"/>
                </a:cubicBezTo>
                <a:cubicBezTo>
                  <a:pt x="612054" y="5202028"/>
                  <a:pt x="629406" y="5194929"/>
                  <a:pt x="645969" y="5196113"/>
                </a:cubicBezTo>
                <a:cubicBezTo>
                  <a:pt x="682251" y="5198479"/>
                  <a:pt x="689349" y="5183493"/>
                  <a:pt x="676335" y="5153521"/>
                </a:cubicBezTo>
                <a:cubicBezTo>
                  <a:pt x="694476" y="5148000"/>
                  <a:pt x="711434" y="5143662"/>
                  <a:pt x="727997" y="5137747"/>
                </a:cubicBezTo>
                <a:cubicBezTo>
                  <a:pt x="733518" y="5135775"/>
                  <a:pt x="738251" y="5131831"/>
                  <a:pt x="746927" y="5126310"/>
                </a:cubicBezTo>
                <a:cubicBezTo>
                  <a:pt x="735096" y="5115662"/>
                  <a:pt x="725237" y="5107381"/>
                  <a:pt x="712223" y="5095550"/>
                </a:cubicBezTo>
                <a:cubicBezTo>
                  <a:pt x="707096" y="5109352"/>
                  <a:pt x="704335" y="5117634"/>
                  <a:pt x="701180" y="5127099"/>
                </a:cubicBezTo>
                <a:cubicBezTo>
                  <a:pt x="687378" y="5116056"/>
                  <a:pt x="676730" y="5107381"/>
                  <a:pt x="663716" y="5097127"/>
                </a:cubicBezTo>
                <a:cubicBezTo>
                  <a:pt x="674758" y="5065183"/>
                  <a:pt x="694082" y="5041521"/>
                  <a:pt x="737067" y="5045071"/>
                </a:cubicBezTo>
                <a:cubicBezTo>
                  <a:pt x="744560" y="5045860"/>
                  <a:pt x="752842" y="5026930"/>
                  <a:pt x="762701" y="5019043"/>
                </a:cubicBezTo>
                <a:cubicBezTo>
                  <a:pt x="773743" y="5010367"/>
                  <a:pt x="786757" y="5004452"/>
                  <a:pt x="798588" y="4997353"/>
                </a:cubicBezTo>
                <a:cubicBezTo>
                  <a:pt x="802532" y="5002874"/>
                  <a:pt x="806476" y="5008001"/>
                  <a:pt x="810419" y="5013522"/>
                </a:cubicBezTo>
                <a:cubicBezTo>
                  <a:pt x="800166" y="5017071"/>
                  <a:pt x="789912" y="5021015"/>
                  <a:pt x="779659" y="5024564"/>
                </a:cubicBezTo>
                <a:cubicBezTo>
                  <a:pt x="783208" y="5029296"/>
                  <a:pt x="786757" y="5034029"/>
                  <a:pt x="789912" y="5038367"/>
                </a:cubicBezTo>
                <a:cubicBezTo>
                  <a:pt x="824222" y="5020620"/>
                  <a:pt x="858137" y="5002480"/>
                  <a:pt x="892447" y="4984733"/>
                </a:cubicBezTo>
                <a:cubicBezTo>
                  <a:pt x="890870" y="4981184"/>
                  <a:pt x="888898" y="4977635"/>
                  <a:pt x="887320" y="4974085"/>
                </a:cubicBezTo>
                <a:cubicBezTo>
                  <a:pt x="842757" y="4974085"/>
                  <a:pt x="798588" y="4973297"/>
                  <a:pt x="754025" y="4974480"/>
                </a:cubicBezTo>
                <a:cubicBezTo>
                  <a:pt x="705913" y="4975663"/>
                  <a:pt x="701180" y="4970142"/>
                  <a:pt x="711434" y="4922818"/>
                </a:cubicBezTo>
                <a:cubicBezTo>
                  <a:pt x="712617" y="4916508"/>
                  <a:pt x="714983" y="4909015"/>
                  <a:pt x="712617" y="4904283"/>
                </a:cubicBezTo>
                <a:cubicBezTo>
                  <a:pt x="697631" y="4871156"/>
                  <a:pt x="709068" y="4867213"/>
                  <a:pt x="738251" y="4879832"/>
                </a:cubicBezTo>
                <a:cubicBezTo>
                  <a:pt x="744560" y="4882593"/>
                  <a:pt x="752448" y="4883381"/>
                  <a:pt x="759152" y="4881804"/>
                </a:cubicBezTo>
                <a:cubicBezTo>
                  <a:pt x="795828" y="4874311"/>
                  <a:pt x="832109" y="4865635"/>
                  <a:pt x="868391" y="4857353"/>
                </a:cubicBezTo>
                <a:cubicBezTo>
                  <a:pt x="870757" y="4863269"/>
                  <a:pt x="873123" y="4869184"/>
                  <a:pt x="875884" y="4874706"/>
                </a:cubicBezTo>
                <a:cubicBezTo>
                  <a:pt x="866025" y="4879438"/>
                  <a:pt x="856166" y="4888508"/>
                  <a:pt x="846701" y="4888114"/>
                </a:cubicBezTo>
                <a:cubicBezTo>
                  <a:pt x="785574" y="4884565"/>
                  <a:pt x="759152" y="4897973"/>
                  <a:pt x="738645" y="4946480"/>
                </a:cubicBezTo>
                <a:cubicBezTo>
                  <a:pt x="767828" y="4961072"/>
                  <a:pt x="858926" y="4945297"/>
                  <a:pt x="904672" y="4918086"/>
                </a:cubicBezTo>
                <a:cubicBezTo>
                  <a:pt x="924391" y="4947663"/>
                  <a:pt x="935433" y="4946874"/>
                  <a:pt x="966193" y="4910593"/>
                </a:cubicBezTo>
                <a:cubicBezTo>
                  <a:pt x="952785" y="4912959"/>
                  <a:pt x="942531" y="4914931"/>
                  <a:pt x="927151" y="4917691"/>
                </a:cubicBezTo>
                <a:cubicBezTo>
                  <a:pt x="929912" y="4897184"/>
                  <a:pt x="932278" y="4877860"/>
                  <a:pt x="935827" y="4853410"/>
                </a:cubicBezTo>
                <a:cubicBezTo>
                  <a:pt x="787546" y="4833297"/>
                  <a:pt x="637293" y="4886931"/>
                  <a:pt x="485068" y="4883776"/>
                </a:cubicBezTo>
                <a:cubicBezTo>
                  <a:pt x="483885" y="4879438"/>
                  <a:pt x="482702" y="4875494"/>
                  <a:pt x="481914" y="4871156"/>
                </a:cubicBezTo>
                <a:cubicBezTo>
                  <a:pt x="509125" y="4846311"/>
                  <a:pt x="535942" y="4821072"/>
                  <a:pt x="563153" y="4796227"/>
                </a:cubicBezTo>
                <a:cubicBezTo>
                  <a:pt x="566308" y="4798987"/>
                  <a:pt x="569068" y="4802142"/>
                  <a:pt x="572223" y="4804903"/>
                </a:cubicBezTo>
                <a:cubicBezTo>
                  <a:pt x="569068" y="4810818"/>
                  <a:pt x="565913" y="4817128"/>
                  <a:pt x="562758" y="4823044"/>
                </a:cubicBezTo>
                <a:cubicBezTo>
                  <a:pt x="565125" y="4823832"/>
                  <a:pt x="569068" y="4825410"/>
                  <a:pt x="569857" y="4824621"/>
                </a:cubicBezTo>
                <a:cubicBezTo>
                  <a:pt x="602983" y="4782030"/>
                  <a:pt x="657406" y="4801748"/>
                  <a:pt x="697631" y="4779664"/>
                </a:cubicBezTo>
                <a:cubicBezTo>
                  <a:pt x="744166" y="4754424"/>
                  <a:pt x="791095" y="4730368"/>
                  <a:pt x="841968" y="4703551"/>
                </a:cubicBezTo>
                <a:cubicBezTo>
                  <a:pt x="828954" y="4696058"/>
                  <a:pt x="823828" y="4692904"/>
                  <a:pt x="815152" y="4687777"/>
                </a:cubicBezTo>
                <a:cubicBezTo>
                  <a:pt x="820278" y="4684227"/>
                  <a:pt x="824222" y="4680284"/>
                  <a:pt x="826983" y="4680678"/>
                </a:cubicBezTo>
                <a:cubicBezTo>
                  <a:pt x="838814" y="4683044"/>
                  <a:pt x="850644" y="4687382"/>
                  <a:pt x="862475" y="4690143"/>
                </a:cubicBezTo>
                <a:cubicBezTo>
                  <a:pt x="870757" y="4691720"/>
                  <a:pt x="879433" y="4692115"/>
                  <a:pt x="887715" y="4692115"/>
                </a:cubicBezTo>
                <a:cubicBezTo>
                  <a:pt x="888898" y="4692115"/>
                  <a:pt x="891264" y="4683044"/>
                  <a:pt x="890475" y="4682255"/>
                </a:cubicBezTo>
                <a:cubicBezTo>
                  <a:pt x="883771" y="4677918"/>
                  <a:pt x="876673" y="4672396"/>
                  <a:pt x="869180" y="4671608"/>
                </a:cubicBezTo>
                <a:cubicBezTo>
                  <a:pt x="787152" y="4666481"/>
                  <a:pt x="705124" y="4659383"/>
                  <a:pt x="623096" y="4658988"/>
                </a:cubicBezTo>
                <a:cubicBezTo>
                  <a:pt x="587603" y="4658988"/>
                  <a:pt x="552505" y="4673974"/>
                  <a:pt x="517012" y="4681467"/>
                </a:cubicBezTo>
                <a:cubicBezTo>
                  <a:pt x="503604" y="4684227"/>
                  <a:pt x="489012" y="4689354"/>
                  <a:pt x="476392" y="4686593"/>
                </a:cubicBezTo>
                <a:cubicBezTo>
                  <a:pt x="467322" y="4684622"/>
                  <a:pt x="454702" y="4671608"/>
                  <a:pt x="454702" y="4663326"/>
                </a:cubicBezTo>
                <a:cubicBezTo>
                  <a:pt x="454702" y="4655833"/>
                  <a:pt x="468900" y="4641636"/>
                  <a:pt x="477181" y="4641636"/>
                </a:cubicBezTo>
                <a:cubicBezTo>
                  <a:pt x="500843" y="4641241"/>
                  <a:pt x="524899" y="4644791"/>
                  <a:pt x="548167" y="4649918"/>
                </a:cubicBezTo>
                <a:cubicBezTo>
                  <a:pt x="578927" y="4656622"/>
                  <a:pt x="594702" y="4645974"/>
                  <a:pt x="598646" y="4609692"/>
                </a:cubicBezTo>
                <a:cubicBezTo>
                  <a:pt x="583660" y="4613242"/>
                  <a:pt x="571829" y="4619157"/>
                  <a:pt x="561181" y="4617580"/>
                </a:cubicBezTo>
                <a:cubicBezTo>
                  <a:pt x="548167" y="4616002"/>
                  <a:pt x="535547" y="4607720"/>
                  <a:pt x="522928" y="4602594"/>
                </a:cubicBezTo>
                <a:cubicBezTo>
                  <a:pt x="531998" y="4592341"/>
                  <a:pt x="539491" y="4579721"/>
                  <a:pt x="550927" y="4572622"/>
                </a:cubicBezTo>
                <a:cubicBezTo>
                  <a:pt x="560786" y="4566312"/>
                  <a:pt x="574589" y="4565918"/>
                  <a:pt x="596674" y="4560791"/>
                </a:cubicBezTo>
                <a:cubicBezTo>
                  <a:pt x="554871" y="4548171"/>
                  <a:pt x="525688" y="4527270"/>
                  <a:pt x="491378" y="4560397"/>
                </a:cubicBezTo>
                <a:cubicBezTo>
                  <a:pt x="477576" y="4573411"/>
                  <a:pt x="451547" y="4573411"/>
                  <a:pt x="431041" y="4579721"/>
                </a:cubicBezTo>
                <a:cubicBezTo>
                  <a:pt x="420393" y="4582876"/>
                  <a:pt x="408167" y="4585242"/>
                  <a:pt x="399491" y="4591552"/>
                </a:cubicBezTo>
                <a:cubicBezTo>
                  <a:pt x="392787" y="4596679"/>
                  <a:pt x="390027" y="4607720"/>
                  <a:pt x="385689" y="4616002"/>
                </a:cubicBezTo>
                <a:cubicBezTo>
                  <a:pt x="393576" y="4619157"/>
                  <a:pt x="401463" y="4625467"/>
                  <a:pt x="408956" y="4624678"/>
                </a:cubicBezTo>
                <a:cubicBezTo>
                  <a:pt x="430646" y="4622312"/>
                  <a:pt x="452336" y="4617580"/>
                  <a:pt x="473238" y="4613636"/>
                </a:cubicBezTo>
                <a:cubicBezTo>
                  <a:pt x="447604" y="4655833"/>
                  <a:pt x="409350" y="4658988"/>
                  <a:pt x="375829" y="4622312"/>
                </a:cubicBezTo>
                <a:cubicBezTo>
                  <a:pt x="369914" y="4615608"/>
                  <a:pt x="358872" y="4612847"/>
                  <a:pt x="349801" y="4610481"/>
                </a:cubicBezTo>
                <a:cubicBezTo>
                  <a:pt x="337576" y="4607326"/>
                  <a:pt x="323773" y="4609298"/>
                  <a:pt x="312731" y="4604566"/>
                </a:cubicBezTo>
                <a:cubicBezTo>
                  <a:pt x="299323" y="4599045"/>
                  <a:pt x="276844" y="4583270"/>
                  <a:pt x="277633" y="4581692"/>
                </a:cubicBezTo>
                <a:cubicBezTo>
                  <a:pt x="289069" y="4558820"/>
                  <a:pt x="289858" y="4524904"/>
                  <a:pt x="332449" y="4532003"/>
                </a:cubicBezTo>
                <a:cubicBezTo>
                  <a:pt x="359266" y="4536341"/>
                  <a:pt x="387660" y="4528453"/>
                  <a:pt x="415660" y="4528453"/>
                </a:cubicBezTo>
                <a:cubicBezTo>
                  <a:pt x="427491" y="4528453"/>
                  <a:pt x="438928" y="4534369"/>
                  <a:pt x="451942" y="4538312"/>
                </a:cubicBezTo>
                <a:cubicBezTo>
                  <a:pt x="441294" y="4499270"/>
                  <a:pt x="474421" y="4500453"/>
                  <a:pt x="498083" y="4495327"/>
                </a:cubicBezTo>
                <a:cubicBezTo>
                  <a:pt x="542251" y="4485862"/>
                  <a:pt x="587209" y="4479552"/>
                  <a:pt x="631378" y="4471270"/>
                </a:cubicBezTo>
                <a:cubicBezTo>
                  <a:pt x="639659" y="4469693"/>
                  <a:pt x="647152" y="4464566"/>
                  <a:pt x="653857" y="4452735"/>
                </a:cubicBezTo>
                <a:cubicBezTo>
                  <a:pt x="607322" y="4457073"/>
                  <a:pt x="560392" y="4462200"/>
                  <a:pt x="513857" y="4465749"/>
                </a:cubicBezTo>
                <a:cubicBezTo>
                  <a:pt x="469688" y="4469299"/>
                  <a:pt x="425519" y="4469693"/>
                  <a:pt x="381351" y="4474426"/>
                </a:cubicBezTo>
                <a:cubicBezTo>
                  <a:pt x="364787" y="4476003"/>
                  <a:pt x="347830" y="4483496"/>
                  <a:pt x="332844" y="4490989"/>
                </a:cubicBezTo>
                <a:cubicBezTo>
                  <a:pt x="289858" y="4512679"/>
                  <a:pt x="275267" y="4508735"/>
                  <a:pt x="256337" y="4465749"/>
                </a:cubicBezTo>
                <a:cubicBezTo>
                  <a:pt x="255154" y="4465355"/>
                  <a:pt x="253971" y="4464566"/>
                  <a:pt x="252788" y="4464566"/>
                </a:cubicBezTo>
                <a:cubicBezTo>
                  <a:pt x="233858" y="4461017"/>
                  <a:pt x="214929" y="4457073"/>
                  <a:pt x="196394" y="4453524"/>
                </a:cubicBezTo>
                <a:cubicBezTo>
                  <a:pt x="204281" y="4434200"/>
                  <a:pt x="209408" y="4412905"/>
                  <a:pt x="220844" y="4396341"/>
                </a:cubicBezTo>
                <a:cubicBezTo>
                  <a:pt x="253971" y="4347440"/>
                  <a:pt x="299323" y="4327327"/>
                  <a:pt x="340337" y="4343102"/>
                </a:cubicBezTo>
                <a:cubicBezTo>
                  <a:pt x="330083" y="4349806"/>
                  <a:pt x="321802" y="4355327"/>
                  <a:pt x="313126" y="4360848"/>
                </a:cubicBezTo>
                <a:cubicBezTo>
                  <a:pt x="313520" y="4362426"/>
                  <a:pt x="314309" y="4364003"/>
                  <a:pt x="314703" y="4365581"/>
                </a:cubicBezTo>
                <a:cubicBezTo>
                  <a:pt x="361238" y="4349806"/>
                  <a:pt x="407379" y="4334426"/>
                  <a:pt x="457069" y="4317468"/>
                </a:cubicBezTo>
                <a:cubicBezTo>
                  <a:pt x="346647" y="4293806"/>
                  <a:pt x="242534" y="4304060"/>
                  <a:pt x="133295" y="4352172"/>
                </a:cubicBezTo>
                <a:cubicBezTo>
                  <a:pt x="143154" y="4308398"/>
                  <a:pt x="162873" y="4287891"/>
                  <a:pt x="189689" y="4281975"/>
                </a:cubicBezTo>
                <a:cubicBezTo>
                  <a:pt x="221633" y="4275271"/>
                  <a:pt x="240562" y="4255947"/>
                  <a:pt x="256337" y="4231891"/>
                </a:cubicBezTo>
                <a:cubicBezTo>
                  <a:pt x="272112" y="4208229"/>
                  <a:pt x="279210" y="4173525"/>
                  <a:pt x="322985" y="4190877"/>
                </a:cubicBezTo>
                <a:cubicBezTo>
                  <a:pt x="262647" y="4165638"/>
                  <a:pt x="212957" y="4210201"/>
                  <a:pt x="147887" y="4211384"/>
                </a:cubicBezTo>
                <a:cubicBezTo>
                  <a:pt x="206647" y="4183778"/>
                  <a:pt x="257126" y="4160511"/>
                  <a:pt x="305238" y="4137638"/>
                </a:cubicBezTo>
                <a:cubicBezTo>
                  <a:pt x="307604" y="4128173"/>
                  <a:pt x="309971" y="4116342"/>
                  <a:pt x="313126" y="4102145"/>
                </a:cubicBezTo>
                <a:cubicBezTo>
                  <a:pt x="301295" y="4104905"/>
                  <a:pt x="286309" y="4108455"/>
                  <a:pt x="268562" y="4112793"/>
                </a:cubicBezTo>
                <a:cubicBezTo>
                  <a:pt x="277238" y="4119892"/>
                  <a:pt x="282759" y="4124624"/>
                  <a:pt x="295773" y="4135272"/>
                </a:cubicBezTo>
                <a:cubicBezTo>
                  <a:pt x="264224" y="4140793"/>
                  <a:pt x="239379" y="4145920"/>
                  <a:pt x="214140" y="4149075"/>
                </a:cubicBezTo>
                <a:cubicBezTo>
                  <a:pt x="207436" y="4149863"/>
                  <a:pt x="195999" y="4147497"/>
                  <a:pt x="193239" y="4143159"/>
                </a:cubicBezTo>
                <a:cubicBezTo>
                  <a:pt x="162478" y="4089920"/>
                  <a:pt x="113971" y="4117525"/>
                  <a:pt x="71774" y="4115554"/>
                </a:cubicBezTo>
                <a:lnTo>
                  <a:pt x="71774" y="4115948"/>
                </a:lnTo>
                <a:cubicBezTo>
                  <a:pt x="85971" y="4092286"/>
                  <a:pt x="100563" y="4068624"/>
                  <a:pt x="115154" y="4044174"/>
                </a:cubicBezTo>
                <a:cubicBezTo>
                  <a:pt x="108845" y="4042596"/>
                  <a:pt x="100169" y="4040624"/>
                  <a:pt x="91493" y="4038258"/>
                </a:cubicBezTo>
                <a:cubicBezTo>
                  <a:pt x="91493" y="4035892"/>
                  <a:pt x="91098" y="4033526"/>
                  <a:pt x="91098" y="4031160"/>
                </a:cubicBezTo>
                <a:cubicBezTo>
                  <a:pt x="180225" y="4019329"/>
                  <a:pt x="269745" y="4007498"/>
                  <a:pt x="365970" y="3994878"/>
                </a:cubicBezTo>
                <a:cubicBezTo>
                  <a:pt x="333238" y="3962934"/>
                  <a:pt x="306027" y="3971216"/>
                  <a:pt x="280393" y="3986596"/>
                </a:cubicBezTo>
                <a:cubicBezTo>
                  <a:pt x="276450" y="3983441"/>
                  <a:pt x="273689" y="3982258"/>
                  <a:pt x="272506" y="3980286"/>
                </a:cubicBezTo>
                <a:cubicBezTo>
                  <a:pt x="236224" y="3915216"/>
                  <a:pt x="237408" y="3910484"/>
                  <a:pt x="160901" y="3962146"/>
                </a:cubicBezTo>
                <a:cubicBezTo>
                  <a:pt x="133295" y="3980681"/>
                  <a:pt x="119887" y="3981075"/>
                  <a:pt x="91493" y="3957413"/>
                </a:cubicBezTo>
                <a:cubicBezTo>
                  <a:pt x="18535" y="3896681"/>
                  <a:pt x="42591" y="3859611"/>
                  <a:pt x="103718" y="3803217"/>
                </a:cubicBezTo>
                <a:cubicBezTo>
                  <a:pt x="111605" y="3796118"/>
                  <a:pt x="122253" y="3790991"/>
                  <a:pt x="132112" y="3786653"/>
                </a:cubicBezTo>
                <a:cubicBezTo>
                  <a:pt x="186929" y="3763780"/>
                  <a:pt x="243717" y="3744456"/>
                  <a:pt x="296957" y="3718428"/>
                </a:cubicBezTo>
                <a:cubicBezTo>
                  <a:pt x="346647" y="3693978"/>
                  <a:pt x="391998" y="3658091"/>
                  <a:pt x="452731" y="3680175"/>
                </a:cubicBezTo>
                <a:cubicBezTo>
                  <a:pt x="457463" y="3681753"/>
                  <a:pt x="468111" y="3679781"/>
                  <a:pt x="470083" y="3676231"/>
                </a:cubicBezTo>
                <a:cubicBezTo>
                  <a:pt x="492956" y="3637584"/>
                  <a:pt x="522533" y="3662429"/>
                  <a:pt x="551322" y="3664400"/>
                </a:cubicBezTo>
                <a:cubicBezTo>
                  <a:pt x="586420" y="3666767"/>
                  <a:pt x="622307" y="3658879"/>
                  <a:pt x="657406" y="3650598"/>
                </a:cubicBezTo>
                <a:cubicBezTo>
                  <a:pt x="619152" y="3625753"/>
                  <a:pt x="619152" y="3625753"/>
                  <a:pt x="626645" y="3609978"/>
                </a:cubicBezTo>
                <a:cubicBezTo>
                  <a:pt x="588786" y="3617471"/>
                  <a:pt x="554082" y="3624570"/>
                  <a:pt x="517012" y="3632063"/>
                </a:cubicBezTo>
                <a:cubicBezTo>
                  <a:pt x="517012" y="3624175"/>
                  <a:pt x="517012" y="3615105"/>
                  <a:pt x="517012" y="3603668"/>
                </a:cubicBezTo>
                <a:cubicBezTo>
                  <a:pt x="471266" y="3610372"/>
                  <a:pt x="425519" y="3617077"/>
                  <a:pt x="375435" y="3624570"/>
                </a:cubicBezTo>
                <a:cubicBezTo>
                  <a:pt x="377407" y="3613527"/>
                  <a:pt x="379379" y="3603668"/>
                  <a:pt x="381351" y="3592232"/>
                </a:cubicBezTo>
                <a:cubicBezTo>
                  <a:pt x="378984" y="3591049"/>
                  <a:pt x="375829" y="3588682"/>
                  <a:pt x="372675" y="3588682"/>
                </a:cubicBezTo>
                <a:cubicBezTo>
                  <a:pt x="343886" y="3585922"/>
                  <a:pt x="314703" y="3583556"/>
                  <a:pt x="285914" y="3580401"/>
                </a:cubicBezTo>
                <a:cubicBezTo>
                  <a:pt x="276055" y="3579218"/>
                  <a:pt x="264224" y="3578823"/>
                  <a:pt x="257520" y="3573302"/>
                </a:cubicBezTo>
                <a:cubicBezTo>
                  <a:pt x="231492" y="3550824"/>
                  <a:pt x="203887" y="3543330"/>
                  <a:pt x="170760" y="3553584"/>
                </a:cubicBezTo>
                <a:cubicBezTo>
                  <a:pt x="166422" y="3554767"/>
                  <a:pt x="155774" y="3550035"/>
                  <a:pt x="155380" y="3547274"/>
                </a:cubicBezTo>
                <a:cubicBezTo>
                  <a:pt x="154591" y="3540964"/>
                  <a:pt x="156563" y="3530711"/>
                  <a:pt x="160901" y="3528345"/>
                </a:cubicBezTo>
                <a:cubicBezTo>
                  <a:pt x="180619" y="3517697"/>
                  <a:pt x="203492" y="3512570"/>
                  <a:pt x="220844" y="3499950"/>
                </a:cubicBezTo>
                <a:cubicBezTo>
                  <a:pt x="253576" y="3476289"/>
                  <a:pt x="283943" y="3449866"/>
                  <a:pt x="313914" y="3422655"/>
                </a:cubicBezTo>
                <a:cubicBezTo>
                  <a:pt x="347830" y="3391895"/>
                  <a:pt x="345858" y="3384402"/>
                  <a:pt x="310759" y="3363500"/>
                </a:cubicBezTo>
                <a:cubicBezTo>
                  <a:pt x="287886" y="3370599"/>
                  <a:pt x="270140" y="3376514"/>
                  <a:pt x="251999" y="3382036"/>
                </a:cubicBezTo>
                <a:cubicBezTo>
                  <a:pt x="261464" y="3363500"/>
                  <a:pt x="270534" y="3344965"/>
                  <a:pt x="283548" y="3319331"/>
                </a:cubicBezTo>
                <a:cubicBezTo>
                  <a:pt x="275267" y="3287388"/>
                  <a:pt x="243717" y="3283839"/>
                  <a:pt x="203887" y="3286994"/>
                </a:cubicBezTo>
                <a:cubicBezTo>
                  <a:pt x="157351" y="3290937"/>
                  <a:pt x="110422" y="3287782"/>
                  <a:pt x="53634" y="3287782"/>
                </a:cubicBezTo>
                <a:cubicBezTo>
                  <a:pt x="122647" y="3257811"/>
                  <a:pt x="185351" y="3230599"/>
                  <a:pt x="248055" y="3203388"/>
                </a:cubicBezTo>
                <a:cubicBezTo>
                  <a:pt x="246084" y="3198656"/>
                  <a:pt x="244506" y="3194318"/>
                  <a:pt x="242534" y="3189585"/>
                </a:cubicBezTo>
                <a:cubicBezTo>
                  <a:pt x="199548" y="3201022"/>
                  <a:pt x="156957" y="3212459"/>
                  <a:pt x="111605" y="3224684"/>
                </a:cubicBezTo>
                <a:cubicBezTo>
                  <a:pt x="108845" y="3215219"/>
                  <a:pt x="106084" y="3206149"/>
                  <a:pt x="102929" y="3197078"/>
                </a:cubicBezTo>
                <a:cubicBezTo>
                  <a:pt x="76112" y="3206938"/>
                  <a:pt x="50084" y="3216797"/>
                  <a:pt x="23662" y="3226262"/>
                </a:cubicBezTo>
                <a:cubicBezTo>
                  <a:pt x="21296" y="3221923"/>
                  <a:pt x="18930" y="3217980"/>
                  <a:pt x="16563" y="3213642"/>
                </a:cubicBezTo>
                <a:cubicBezTo>
                  <a:pt x="28394" y="3205754"/>
                  <a:pt x="39436" y="3195501"/>
                  <a:pt x="52056" y="3190769"/>
                </a:cubicBezTo>
                <a:cubicBezTo>
                  <a:pt x="71774" y="3182881"/>
                  <a:pt x="93070" y="3179726"/>
                  <a:pt x="113183" y="3173022"/>
                </a:cubicBezTo>
                <a:cubicBezTo>
                  <a:pt x="152619" y="3159614"/>
                  <a:pt x="158535" y="3139107"/>
                  <a:pt x="134873" y="3104403"/>
                </a:cubicBezTo>
                <a:cubicBezTo>
                  <a:pt x="128563" y="3094938"/>
                  <a:pt x="122647" y="3085079"/>
                  <a:pt x="119098" y="3079558"/>
                </a:cubicBezTo>
                <a:cubicBezTo>
                  <a:pt x="140788" y="3066938"/>
                  <a:pt x="161689" y="3054713"/>
                  <a:pt x="182591" y="3042487"/>
                </a:cubicBezTo>
                <a:cubicBezTo>
                  <a:pt x="195605" y="3029473"/>
                  <a:pt x="209013" y="3016065"/>
                  <a:pt x="222027" y="3003051"/>
                </a:cubicBezTo>
                <a:cubicBezTo>
                  <a:pt x="245689" y="2990826"/>
                  <a:pt x="269351" y="2978600"/>
                  <a:pt x="293013" y="2966375"/>
                </a:cubicBezTo>
                <a:cubicBezTo>
                  <a:pt x="291830" y="2962826"/>
                  <a:pt x="290647" y="2959277"/>
                  <a:pt x="289464" y="2955333"/>
                </a:cubicBezTo>
                <a:cubicBezTo>
                  <a:pt x="272506" y="2958094"/>
                  <a:pt x="255943" y="2961248"/>
                  <a:pt x="232281" y="2965192"/>
                </a:cubicBezTo>
                <a:cubicBezTo>
                  <a:pt x="246872" y="2948234"/>
                  <a:pt x="256731" y="2936404"/>
                  <a:pt x="266590" y="2924573"/>
                </a:cubicBezTo>
                <a:cubicBezTo>
                  <a:pt x="265013" y="2921023"/>
                  <a:pt x="263436" y="2917474"/>
                  <a:pt x="261858" y="2913925"/>
                </a:cubicBezTo>
                <a:cubicBezTo>
                  <a:pt x="193633" y="2937587"/>
                  <a:pt x="125014" y="2961248"/>
                  <a:pt x="56789" y="2984910"/>
                </a:cubicBezTo>
                <a:cubicBezTo>
                  <a:pt x="55211" y="2982150"/>
                  <a:pt x="53634" y="2979784"/>
                  <a:pt x="52056" y="2977023"/>
                </a:cubicBezTo>
                <a:cubicBezTo>
                  <a:pt x="70197" y="2965586"/>
                  <a:pt x="87943" y="2953361"/>
                  <a:pt x="106478" y="2942713"/>
                </a:cubicBezTo>
                <a:cubicBezTo>
                  <a:pt x="138422" y="2924573"/>
                  <a:pt x="171943" y="2909192"/>
                  <a:pt x="201915" y="2889080"/>
                </a:cubicBezTo>
                <a:cubicBezTo>
                  <a:pt x="212957" y="2881587"/>
                  <a:pt x="232281" y="2869756"/>
                  <a:pt x="213746" y="2846094"/>
                </a:cubicBezTo>
                <a:cubicBezTo>
                  <a:pt x="209802" y="2840967"/>
                  <a:pt x="235436" y="2812179"/>
                  <a:pt x="245295" y="2797587"/>
                </a:cubicBezTo>
                <a:cubicBezTo>
                  <a:pt x="238196" y="2793249"/>
                  <a:pt x="225182" y="2785362"/>
                  <a:pt x="204281" y="2772348"/>
                </a:cubicBezTo>
                <a:cubicBezTo>
                  <a:pt x="265407" y="2736066"/>
                  <a:pt x="345858" y="2746714"/>
                  <a:pt x="372675" y="2672179"/>
                </a:cubicBezTo>
                <a:cubicBezTo>
                  <a:pt x="379773" y="2674940"/>
                  <a:pt x="386477" y="2677306"/>
                  <a:pt x="400280" y="2682433"/>
                </a:cubicBezTo>
                <a:cubicBezTo>
                  <a:pt x="395548" y="2663109"/>
                  <a:pt x="392393" y="2648912"/>
                  <a:pt x="388449" y="2631954"/>
                </a:cubicBezTo>
                <a:cubicBezTo>
                  <a:pt x="375829" y="2639447"/>
                  <a:pt x="367942" y="2644574"/>
                  <a:pt x="356900" y="2650883"/>
                </a:cubicBezTo>
                <a:cubicBezTo>
                  <a:pt x="356900" y="2643785"/>
                  <a:pt x="355323" y="2639447"/>
                  <a:pt x="357294" y="2637475"/>
                </a:cubicBezTo>
                <a:cubicBezTo>
                  <a:pt x="373463" y="2618546"/>
                  <a:pt x="380562" y="2605137"/>
                  <a:pt x="356111" y="2582658"/>
                </a:cubicBezTo>
                <a:cubicBezTo>
                  <a:pt x="329689" y="2558602"/>
                  <a:pt x="350590" y="2515222"/>
                  <a:pt x="383717" y="2501419"/>
                </a:cubicBezTo>
                <a:cubicBezTo>
                  <a:pt x="403829" y="2493138"/>
                  <a:pt x="418815" y="2471448"/>
                  <a:pt x="434195" y="2454490"/>
                </a:cubicBezTo>
                <a:cubicBezTo>
                  <a:pt x="436562" y="2451729"/>
                  <a:pt x="432224" y="2437532"/>
                  <a:pt x="427491" y="2435166"/>
                </a:cubicBezTo>
                <a:cubicBezTo>
                  <a:pt x="417632" y="2430039"/>
                  <a:pt x="402252" y="2423335"/>
                  <a:pt x="395548" y="2427673"/>
                </a:cubicBezTo>
                <a:cubicBezTo>
                  <a:pt x="374646" y="2441476"/>
                  <a:pt x="356111" y="2459222"/>
                  <a:pt x="337576" y="2476180"/>
                </a:cubicBezTo>
                <a:cubicBezTo>
                  <a:pt x="310365" y="2501025"/>
                  <a:pt x="278421" y="2514828"/>
                  <a:pt x="242534" y="2525081"/>
                </a:cubicBezTo>
                <a:cubicBezTo>
                  <a:pt x="188901" y="2540856"/>
                  <a:pt x="137633" y="2563335"/>
                  <a:pt x="73746" y="2586996"/>
                </a:cubicBezTo>
                <a:cubicBezTo>
                  <a:pt x="76901" y="2566095"/>
                  <a:pt x="74141" y="2549926"/>
                  <a:pt x="81239" y="2541250"/>
                </a:cubicBezTo>
                <a:cubicBezTo>
                  <a:pt x="118704" y="2493532"/>
                  <a:pt x="105690" y="2434377"/>
                  <a:pt x="119098" y="2381533"/>
                </a:cubicBezTo>
                <a:cubicBezTo>
                  <a:pt x="121859" y="2370885"/>
                  <a:pt x="97802" y="2353138"/>
                  <a:pt x="84000" y="2336181"/>
                </a:cubicBezTo>
                <a:cubicBezTo>
                  <a:pt x="85577" y="2310547"/>
                  <a:pt x="145521" y="2297138"/>
                  <a:pt x="104901" y="2256125"/>
                </a:cubicBezTo>
                <a:cubicBezTo>
                  <a:pt x="151830" y="2202491"/>
                  <a:pt x="224788" y="2219843"/>
                  <a:pt x="283154" y="2185928"/>
                </a:cubicBezTo>
                <a:cubicBezTo>
                  <a:pt x="275661" y="2174885"/>
                  <a:pt x="270928" y="2159505"/>
                  <a:pt x="261069" y="2154773"/>
                </a:cubicBezTo>
                <a:cubicBezTo>
                  <a:pt x="227154" y="2138998"/>
                  <a:pt x="226760" y="2112970"/>
                  <a:pt x="229126" y="2081421"/>
                </a:cubicBezTo>
                <a:cubicBezTo>
                  <a:pt x="232281" y="2040407"/>
                  <a:pt x="237013" y="1997027"/>
                  <a:pt x="192056" y="1969027"/>
                </a:cubicBezTo>
                <a:cubicBezTo>
                  <a:pt x="185746" y="1965083"/>
                  <a:pt x="186534" y="1943788"/>
                  <a:pt x="189295" y="1931562"/>
                </a:cubicBezTo>
                <a:cubicBezTo>
                  <a:pt x="203098" y="1875957"/>
                  <a:pt x="248450" y="1852295"/>
                  <a:pt x="302872" y="1827845"/>
                </a:cubicBezTo>
                <a:cubicBezTo>
                  <a:pt x="280393" y="1827845"/>
                  <a:pt x="265013" y="1827845"/>
                  <a:pt x="237408" y="1827845"/>
                </a:cubicBezTo>
                <a:cubicBezTo>
                  <a:pt x="248450" y="1809704"/>
                  <a:pt x="252788" y="1796690"/>
                  <a:pt x="261464" y="1788802"/>
                </a:cubicBezTo>
                <a:cubicBezTo>
                  <a:pt x="280788" y="1770267"/>
                  <a:pt x="303661" y="1755676"/>
                  <a:pt x="322590" y="1736746"/>
                </a:cubicBezTo>
                <a:cubicBezTo>
                  <a:pt x="354928" y="1704803"/>
                  <a:pt x="386477" y="1671676"/>
                  <a:pt x="416449" y="1637366"/>
                </a:cubicBezTo>
                <a:cubicBezTo>
                  <a:pt x="426703" y="1625141"/>
                  <a:pt x="432224" y="1607789"/>
                  <a:pt x="437350" y="1592015"/>
                </a:cubicBezTo>
                <a:cubicBezTo>
                  <a:pt x="443266" y="1574663"/>
                  <a:pt x="445238" y="1555733"/>
                  <a:pt x="451153" y="1537987"/>
                </a:cubicBezTo>
                <a:cubicBezTo>
                  <a:pt x="461407" y="1507621"/>
                  <a:pt x="448787" y="1484747"/>
                  <a:pt x="416055" y="1488691"/>
                </a:cubicBezTo>
                <a:cubicBezTo>
                  <a:pt x="349013" y="1496973"/>
                  <a:pt x="270928" y="1521423"/>
                  <a:pt x="254365" y="1602268"/>
                </a:cubicBezTo>
                <a:cubicBezTo>
                  <a:pt x="250816" y="1618831"/>
                  <a:pt x="244506" y="1634606"/>
                  <a:pt x="236619" y="1659845"/>
                </a:cubicBezTo>
                <a:cubicBezTo>
                  <a:pt x="218084" y="1561648"/>
                  <a:pt x="263830" y="1483564"/>
                  <a:pt x="346252" y="1457536"/>
                </a:cubicBezTo>
                <a:cubicBezTo>
                  <a:pt x="380956" y="1446494"/>
                  <a:pt x="415660" y="1435452"/>
                  <a:pt x="450364" y="1424410"/>
                </a:cubicBezTo>
                <a:cubicBezTo>
                  <a:pt x="450759" y="1420466"/>
                  <a:pt x="451153" y="1416522"/>
                  <a:pt x="451547" y="1412973"/>
                </a:cubicBezTo>
                <a:cubicBezTo>
                  <a:pt x="414477" y="1407452"/>
                  <a:pt x="377407" y="1401931"/>
                  <a:pt x="339942" y="1396410"/>
                </a:cubicBezTo>
                <a:cubicBezTo>
                  <a:pt x="340337" y="1394043"/>
                  <a:pt x="340731" y="1391283"/>
                  <a:pt x="341125" y="1388917"/>
                </a:cubicBezTo>
                <a:cubicBezTo>
                  <a:pt x="376224" y="1388917"/>
                  <a:pt x="411717" y="1388917"/>
                  <a:pt x="446815" y="1388917"/>
                </a:cubicBezTo>
                <a:cubicBezTo>
                  <a:pt x="448787" y="1385368"/>
                  <a:pt x="451153" y="1381818"/>
                  <a:pt x="453125" y="1378269"/>
                </a:cubicBezTo>
                <a:cubicBezTo>
                  <a:pt x="349407" y="1363283"/>
                  <a:pt x="268168" y="1317931"/>
                  <a:pt x="223210" y="1224861"/>
                </a:cubicBezTo>
                <a:cubicBezTo>
                  <a:pt x="225577" y="1220917"/>
                  <a:pt x="227943" y="1216974"/>
                  <a:pt x="230309" y="1213030"/>
                </a:cubicBezTo>
                <a:cubicBezTo>
                  <a:pt x="212168" y="1208692"/>
                  <a:pt x="194027" y="1205143"/>
                  <a:pt x="176281" y="1200016"/>
                </a:cubicBezTo>
                <a:cubicBezTo>
                  <a:pt x="137633" y="1188580"/>
                  <a:pt x="127380" y="1150721"/>
                  <a:pt x="157351" y="1124693"/>
                </a:cubicBezTo>
                <a:cubicBezTo>
                  <a:pt x="173520" y="1110890"/>
                  <a:pt x="195999" y="1104580"/>
                  <a:pt x="214140" y="1092749"/>
                </a:cubicBezTo>
                <a:cubicBezTo>
                  <a:pt x="223999" y="1086439"/>
                  <a:pt x="233069" y="1076580"/>
                  <a:pt x="238591" y="1066327"/>
                </a:cubicBezTo>
                <a:cubicBezTo>
                  <a:pt x="245689" y="1052918"/>
                  <a:pt x="249238" y="1037143"/>
                  <a:pt x="256731" y="1015059"/>
                </a:cubicBezTo>
                <a:cubicBezTo>
                  <a:pt x="233464" y="1005200"/>
                  <a:pt x="204281" y="1000468"/>
                  <a:pt x="172732" y="1012693"/>
                </a:cubicBezTo>
                <a:cubicBezTo>
                  <a:pt x="160901" y="1017425"/>
                  <a:pt x="148675" y="1024130"/>
                  <a:pt x="136845" y="1023735"/>
                </a:cubicBezTo>
                <a:cubicBezTo>
                  <a:pt x="128563" y="1023735"/>
                  <a:pt x="115154" y="1013876"/>
                  <a:pt x="113971" y="1007172"/>
                </a:cubicBezTo>
                <a:cubicBezTo>
                  <a:pt x="112788" y="998101"/>
                  <a:pt x="118704" y="981144"/>
                  <a:pt x="125802" y="978383"/>
                </a:cubicBezTo>
                <a:cubicBezTo>
                  <a:pt x="154985" y="966947"/>
                  <a:pt x="185351" y="959454"/>
                  <a:pt x="214929" y="944862"/>
                </a:cubicBezTo>
                <a:cubicBezTo>
                  <a:pt x="182591" y="949200"/>
                  <a:pt x="150647" y="953933"/>
                  <a:pt x="118309" y="957088"/>
                </a:cubicBezTo>
                <a:cubicBezTo>
                  <a:pt x="108056" y="957876"/>
                  <a:pt x="97014" y="953538"/>
                  <a:pt x="86366" y="951566"/>
                </a:cubicBezTo>
                <a:cubicBezTo>
                  <a:pt x="95831" y="944862"/>
                  <a:pt x="105295" y="936975"/>
                  <a:pt x="115549" y="931059"/>
                </a:cubicBezTo>
                <a:cubicBezTo>
                  <a:pt x="121464" y="927510"/>
                  <a:pt x="129352" y="927116"/>
                  <a:pt x="137633" y="916468"/>
                </a:cubicBezTo>
                <a:cubicBezTo>
                  <a:pt x="124225" y="912524"/>
                  <a:pt x="110422" y="908581"/>
                  <a:pt x="93859" y="903848"/>
                </a:cubicBezTo>
                <a:cubicBezTo>
                  <a:pt x="97802" y="895567"/>
                  <a:pt x="102140" y="886496"/>
                  <a:pt x="108056" y="874271"/>
                </a:cubicBezTo>
                <a:cubicBezTo>
                  <a:pt x="72169" y="866778"/>
                  <a:pt x="36676" y="859285"/>
                  <a:pt x="0" y="851792"/>
                </a:cubicBezTo>
                <a:cubicBezTo>
                  <a:pt x="35098" y="819454"/>
                  <a:pt x="62310" y="794215"/>
                  <a:pt x="93464" y="765426"/>
                </a:cubicBezTo>
                <a:cubicBezTo>
                  <a:pt x="67436" y="764243"/>
                  <a:pt x="46141" y="764243"/>
                  <a:pt x="25634" y="761088"/>
                </a:cubicBezTo>
                <a:cubicBezTo>
                  <a:pt x="19324" y="760300"/>
                  <a:pt x="14197" y="751624"/>
                  <a:pt x="8282" y="746497"/>
                </a:cubicBezTo>
                <a:cubicBezTo>
                  <a:pt x="13803" y="741370"/>
                  <a:pt x="18535" y="732300"/>
                  <a:pt x="24451" y="731117"/>
                </a:cubicBezTo>
                <a:cubicBezTo>
                  <a:pt x="58366" y="725596"/>
                  <a:pt x="92676" y="723624"/>
                  <a:pt x="126591" y="716920"/>
                </a:cubicBezTo>
                <a:cubicBezTo>
                  <a:pt x="141577" y="713765"/>
                  <a:pt x="154985" y="702722"/>
                  <a:pt x="167999" y="691286"/>
                </a:cubicBezTo>
                <a:cubicBezTo>
                  <a:pt x="125014" y="688131"/>
                  <a:pt x="83211" y="715342"/>
                  <a:pt x="41803" y="692075"/>
                </a:cubicBezTo>
                <a:cubicBezTo>
                  <a:pt x="41014" y="687342"/>
                  <a:pt x="40225" y="682610"/>
                  <a:pt x="39436" y="677877"/>
                </a:cubicBezTo>
                <a:cubicBezTo>
                  <a:pt x="77295" y="670779"/>
                  <a:pt x="114760" y="663286"/>
                  <a:pt x="153013" y="656187"/>
                </a:cubicBezTo>
                <a:cubicBezTo>
                  <a:pt x="141971" y="649483"/>
                  <a:pt x="129746" y="641990"/>
                  <a:pt x="117521" y="634103"/>
                </a:cubicBezTo>
                <a:cubicBezTo>
                  <a:pt x="139211" y="593089"/>
                  <a:pt x="135661" y="584807"/>
                  <a:pt x="92281" y="576920"/>
                </a:cubicBezTo>
                <a:cubicBezTo>
                  <a:pt x="45352" y="568638"/>
                  <a:pt x="85577" y="542610"/>
                  <a:pt x="79267" y="524075"/>
                </a:cubicBezTo>
                <a:cubicBezTo>
                  <a:pt x="134478" y="545371"/>
                  <a:pt x="185351" y="544977"/>
                  <a:pt x="235041" y="515399"/>
                </a:cubicBezTo>
                <a:cubicBezTo>
                  <a:pt x="240562" y="512244"/>
                  <a:pt x="249633" y="509484"/>
                  <a:pt x="255154" y="511456"/>
                </a:cubicBezTo>
                <a:cubicBezTo>
                  <a:pt x="300506" y="529596"/>
                  <a:pt x="341125" y="512639"/>
                  <a:pt x="383717" y="498836"/>
                </a:cubicBezTo>
                <a:cubicBezTo>
                  <a:pt x="383717" y="484244"/>
                  <a:pt x="383717" y="470836"/>
                  <a:pt x="383717" y="456245"/>
                </a:cubicBezTo>
                <a:cubicBezTo>
                  <a:pt x="441294" y="469259"/>
                  <a:pt x="487040" y="453878"/>
                  <a:pt x="499266" y="420357"/>
                </a:cubicBezTo>
                <a:cubicBezTo>
                  <a:pt x="435379" y="391174"/>
                  <a:pt x="372675" y="418780"/>
                  <a:pt x="309576" y="423907"/>
                </a:cubicBezTo>
                <a:cubicBezTo>
                  <a:pt x="307210" y="423907"/>
                  <a:pt x="302872" y="425878"/>
                  <a:pt x="302872" y="426667"/>
                </a:cubicBezTo>
                <a:cubicBezTo>
                  <a:pt x="302083" y="446780"/>
                  <a:pt x="288675" y="452301"/>
                  <a:pt x="274872" y="443625"/>
                </a:cubicBezTo>
                <a:cubicBezTo>
                  <a:pt x="263436" y="436132"/>
                  <a:pt x="251999" y="421935"/>
                  <a:pt x="248844" y="408921"/>
                </a:cubicBezTo>
                <a:cubicBezTo>
                  <a:pt x="242534" y="379343"/>
                  <a:pt x="263830" y="359625"/>
                  <a:pt x="294196" y="361597"/>
                </a:cubicBezTo>
                <a:cubicBezTo>
                  <a:pt x="300506" y="361991"/>
                  <a:pt x="306816" y="361203"/>
                  <a:pt x="318647" y="360414"/>
                </a:cubicBezTo>
                <a:cubicBezTo>
                  <a:pt x="309576" y="349372"/>
                  <a:pt x="302872" y="341484"/>
                  <a:pt x="289069" y="324921"/>
                </a:cubicBezTo>
                <a:cubicBezTo>
                  <a:pt x="314309" y="323344"/>
                  <a:pt x="334421" y="321766"/>
                  <a:pt x="354534" y="320977"/>
                </a:cubicBezTo>
                <a:cubicBezTo>
                  <a:pt x="370703" y="320583"/>
                  <a:pt x="397125" y="326893"/>
                  <a:pt x="401069" y="319794"/>
                </a:cubicBezTo>
                <a:cubicBezTo>
                  <a:pt x="418815" y="288640"/>
                  <a:pt x="446815" y="290611"/>
                  <a:pt x="473632" y="291400"/>
                </a:cubicBezTo>
                <a:cubicBezTo>
                  <a:pt x="527265" y="292978"/>
                  <a:pt x="580505" y="296921"/>
                  <a:pt x="633744" y="300076"/>
                </a:cubicBezTo>
                <a:cubicBezTo>
                  <a:pt x="660561" y="301654"/>
                  <a:pt x="678702" y="297316"/>
                  <a:pt x="696448" y="270104"/>
                </a:cubicBezTo>
                <a:cubicBezTo>
                  <a:pt x="713800" y="242893"/>
                  <a:pt x="747321" y="226330"/>
                  <a:pt x="773349" y="204640"/>
                </a:cubicBezTo>
                <a:cubicBezTo>
                  <a:pt x="789518" y="191232"/>
                  <a:pt x="815940" y="177823"/>
                  <a:pt x="818307" y="161654"/>
                </a:cubicBezTo>
                <a:cubicBezTo>
                  <a:pt x="825011" y="114330"/>
                  <a:pt x="852222" y="124584"/>
                  <a:pt x="888898" y="130894"/>
                </a:cubicBezTo>
                <a:cubicBezTo>
                  <a:pt x="861292" y="155739"/>
                  <a:pt x="837630" y="176640"/>
                  <a:pt x="814363" y="197541"/>
                </a:cubicBezTo>
                <a:cubicBezTo>
                  <a:pt x="815152" y="201091"/>
                  <a:pt x="815546" y="204246"/>
                  <a:pt x="816335" y="207795"/>
                </a:cubicBezTo>
                <a:cubicBezTo>
                  <a:pt x="931489" y="202274"/>
                  <a:pt x="1044277" y="240921"/>
                  <a:pt x="1162587" y="222781"/>
                </a:cubicBezTo>
                <a:cubicBezTo>
                  <a:pt x="1147995" y="185710"/>
                  <a:pt x="1147995" y="185710"/>
                  <a:pt x="1097517" y="214499"/>
                </a:cubicBezTo>
                <a:cubicBezTo>
                  <a:pt x="1095545" y="212922"/>
                  <a:pt x="1092390" y="212133"/>
                  <a:pt x="1091601" y="210161"/>
                </a:cubicBezTo>
                <a:cubicBezTo>
                  <a:pt x="1087263" y="199908"/>
                  <a:pt x="1083714" y="189654"/>
                  <a:pt x="1078587" y="175851"/>
                </a:cubicBezTo>
                <a:cubicBezTo>
                  <a:pt x="1110925" y="169147"/>
                  <a:pt x="1142474" y="160865"/>
                  <a:pt x="1139714" y="108415"/>
                </a:cubicBezTo>
                <a:cubicBezTo>
                  <a:pt x="1194136" y="147063"/>
                  <a:pt x="1243432" y="125373"/>
                  <a:pt x="1293122" y="106049"/>
                </a:cubicBezTo>
                <a:cubicBezTo>
                  <a:pt x="1294305" y="109204"/>
                  <a:pt x="1295488" y="111964"/>
                  <a:pt x="1296277" y="115119"/>
                </a:cubicBezTo>
                <a:cubicBezTo>
                  <a:pt x="1291150" y="122218"/>
                  <a:pt x="1286023" y="128922"/>
                  <a:pt x="1278924" y="139175"/>
                </a:cubicBezTo>
                <a:cubicBezTo>
                  <a:pt x="1293122" y="139964"/>
                  <a:pt x="1304953" y="141542"/>
                  <a:pt x="1317178" y="141542"/>
                </a:cubicBezTo>
                <a:cubicBezTo>
                  <a:pt x="1360952" y="141936"/>
                  <a:pt x="1405121" y="145880"/>
                  <a:pt x="1448107" y="141147"/>
                </a:cubicBezTo>
                <a:cubicBezTo>
                  <a:pt x="1485966" y="136809"/>
                  <a:pt x="1523430" y="125767"/>
                  <a:pt x="1559318" y="112359"/>
                </a:cubicBezTo>
                <a:cubicBezTo>
                  <a:pt x="1636613" y="84359"/>
                  <a:pt x="1709571" y="42556"/>
                  <a:pt x="1796725" y="50443"/>
                </a:cubicBezTo>
                <a:cubicBezTo>
                  <a:pt x="1784894" y="55176"/>
                  <a:pt x="1772669" y="59908"/>
                  <a:pt x="1760838" y="64640"/>
                </a:cubicBezTo>
                <a:cubicBezTo>
                  <a:pt x="1761232" y="67007"/>
                  <a:pt x="1761627" y="68978"/>
                  <a:pt x="1762415" y="71345"/>
                </a:cubicBezTo>
                <a:cubicBezTo>
                  <a:pt x="1798697" y="66218"/>
                  <a:pt x="1834584" y="60697"/>
                  <a:pt x="1874415" y="55176"/>
                </a:cubicBezTo>
                <a:cubicBezTo>
                  <a:pt x="1863767" y="40190"/>
                  <a:pt x="1856669" y="29936"/>
                  <a:pt x="1847598" y="17317"/>
                </a:cubicBezTo>
                <a:cubicBezTo>
                  <a:pt x="1889795" y="-18965"/>
                  <a:pt x="1934753" y="14951"/>
                  <a:pt x="1976950" y="3120"/>
                </a:cubicBezTo>
                <a:cubicBezTo>
                  <a:pt x="1977739" y="6669"/>
                  <a:pt x="1978527" y="10218"/>
                  <a:pt x="1979316" y="14162"/>
                </a:cubicBezTo>
                <a:cubicBezTo>
                  <a:pt x="1972612" y="17317"/>
                  <a:pt x="1963936" y="19289"/>
                  <a:pt x="1959203" y="24021"/>
                </a:cubicBezTo>
                <a:cubicBezTo>
                  <a:pt x="1947372" y="36246"/>
                  <a:pt x="1906359" y="17317"/>
                  <a:pt x="1921739" y="59514"/>
                </a:cubicBezTo>
                <a:cubicBezTo>
                  <a:pt x="1922922" y="62669"/>
                  <a:pt x="1905570" y="72133"/>
                  <a:pt x="1892161" y="82387"/>
                </a:cubicBezTo>
                <a:cubicBezTo>
                  <a:pt x="1924105" y="80021"/>
                  <a:pt x="1950133" y="78049"/>
                  <a:pt x="1976161" y="76077"/>
                </a:cubicBezTo>
                <a:cubicBezTo>
                  <a:pt x="1977739" y="80415"/>
                  <a:pt x="1978922" y="84753"/>
                  <a:pt x="1980499" y="89091"/>
                </a:cubicBezTo>
                <a:cubicBezTo>
                  <a:pt x="1943429" y="105260"/>
                  <a:pt x="1906359" y="121429"/>
                  <a:pt x="1864950" y="139175"/>
                </a:cubicBezTo>
                <a:cubicBezTo>
                  <a:pt x="1879936" y="145880"/>
                  <a:pt x="1891373" y="151006"/>
                  <a:pt x="1913457" y="160865"/>
                </a:cubicBezTo>
                <a:cubicBezTo>
                  <a:pt x="1836556" y="193203"/>
                  <a:pt x="1769514" y="221598"/>
                  <a:pt x="1702472" y="249597"/>
                </a:cubicBezTo>
                <a:cubicBezTo>
                  <a:pt x="1703261" y="253147"/>
                  <a:pt x="1704050" y="256302"/>
                  <a:pt x="1704838" y="259851"/>
                </a:cubicBezTo>
                <a:cubicBezTo>
                  <a:pt x="1748218" y="250386"/>
                  <a:pt x="1792782" y="244865"/>
                  <a:pt x="1834584" y="231062"/>
                </a:cubicBezTo>
                <a:cubicBezTo>
                  <a:pt x="1876781" y="216865"/>
                  <a:pt x="1889401" y="219231"/>
                  <a:pt x="1911485" y="268921"/>
                </a:cubicBezTo>
                <a:cubicBezTo>
                  <a:pt x="1894922" y="271682"/>
                  <a:pt x="1879936" y="274837"/>
                  <a:pt x="1864950" y="276020"/>
                </a:cubicBezTo>
                <a:cubicBezTo>
                  <a:pt x="1849570" y="277203"/>
                  <a:pt x="1834190" y="276414"/>
                  <a:pt x="1818415" y="276414"/>
                </a:cubicBezTo>
                <a:cubicBezTo>
                  <a:pt x="1818810" y="281147"/>
                  <a:pt x="1818810" y="285879"/>
                  <a:pt x="1819204" y="290611"/>
                </a:cubicBezTo>
                <a:cubicBezTo>
                  <a:pt x="1842077" y="289034"/>
                  <a:pt x="1864556" y="286668"/>
                  <a:pt x="1887429" y="285879"/>
                </a:cubicBezTo>
                <a:cubicBezTo>
                  <a:pt x="1900049" y="285485"/>
                  <a:pt x="1913063" y="289428"/>
                  <a:pt x="1924894" y="287456"/>
                </a:cubicBezTo>
                <a:cubicBezTo>
                  <a:pt x="1949739" y="283118"/>
                  <a:pt x="1974584" y="276020"/>
                  <a:pt x="1999034" y="270104"/>
                </a:cubicBezTo>
                <a:cubicBezTo>
                  <a:pt x="2024668" y="263795"/>
                  <a:pt x="2050302" y="257485"/>
                  <a:pt x="2085400" y="248809"/>
                </a:cubicBezTo>
                <a:cubicBezTo>
                  <a:pt x="2094470" y="247231"/>
                  <a:pt x="2114583" y="237372"/>
                  <a:pt x="2127597" y="243288"/>
                </a:cubicBezTo>
                <a:cubicBezTo>
                  <a:pt x="2150865" y="254724"/>
                  <a:pt x="2166639" y="266161"/>
                  <a:pt x="2195822" y="249597"/>
                </a:cubicBezTo>
                <a:cubicBezTo>
                  <a:pt x="2213963" y="239344"/>
                  <a:pt x="2245118" y="251569"/>
                  <a:pt x="2270357" y="255119"/>
                </a:cubicBezTo>
                <a:cubicBezTo>
                  <a:pt x="2272329" y="255513"/>
                  <a:pt x="2272723" y="266555"/>
                  <a:pt x="2273512" y="269316"/>
                </a:cubicBezTo>
                <a:cubicBezTo>
                  <a:pt x="2307822" y="264583"/>
                  <a:pt x="2356723" y="243682"/>
                  <a:pt x="2373681" y="258668"/>
                </a:cubicBezTo>
                <a:cubicBezTo>
                  <a:pt x="2423765" y="302837"/>
                  <a:pt x="2480553" y="261428"/>
                  <a:pt x="2528271" y="285485"/>
                </a:cubicBezTo>
                <a:cubicBezTo>
                  <a:pt x="2533398" y="288245"/>
                  <a:pt x="2536159" y="295738"/>
                  <a:pt x="2544441" y="307175"/>
                </a:cubicBezTo>
                <a:cubicBezTo>
                  <a:pt x="2544441" y="307175"/>
                  <a:pt x="2555483" y="307175"/>
                  <a:pt x="2571652" y="307175"/>
                </a:cubicBezTo>
                <a:cubicBezTo>
                  <a:pt x="2564553" y="301654"/>
                  <a:pt x="2560215" y="298104"/>
                  <a:pt x="2555877" y="294949"/>
                </a:cubicBezTo>
                <a:cubicBezTo>
                  <a:pt x="2557060" y="291400"/>
                  <a:pt x="2558638" y="288245"/>
                  <a:pt x="2559821" y="284696"/>
                </a:cubicBezTo>
                <a:cubicBezTo>
                  <a:pt x="2579145" y="291400"/>
                  <a:pt x="2598863" y="298499"/>
                  <a:pt x="2620159" y="305992"/>
                </a:cubicBezTo>
                <a:cubicBezTo>
                  <a:pt x="2622525" y="300470"/>
                  <a:pt x="2625680" y="292978"/>
                  <a:pt x="2628834" y="285090"/>
                </a:cubicBezTo>
                <a:cubicBezTo>
                  <a:pt x="2668665" y="305597"/>
                  <a:pt x="2707707" y="313090"/>
                  <a:pt x="2740834" y="282330"/>
                </a:cubicBezTo>
                <a:cubicBezTo>
                  <a:pt x="2823256" y="323344"/>
                  <a:pt x="2904101" y="308358"/>
                  <a:pt x="2984946" y="287456"/>
                </a:cubicBezTo>
                <a:cubicBezTo>
                  <a:pt x="2931707" y="283907"/>
                  <a:pt x="2878467" y="281541"/>
                  <a:pt x="2825623" y="276414"/>
                </a:cubicBezTo>
                <a:cubicBezTo>
                  <a:pt x="2819707" y="276020"/>
                  <a:pt x="2814975" y="261428"/>
                  <a:pt x="2809454" y="253541"/>
                </a:cubicBezTo>
                <a:cubicBezTo>
                  <a:pt x="2809454" y="253541"/>
                  <a:pt x="2808665" y="254724"/>
                  <a:pt x="2808665" y="254724"/>
                </a:cubicBezTo>
                <a:cubicBezTo>
                  <a:pt x="2813003" y="242499"/>
                  <a:pt x="2817341" y="229879"/>
                  <a:pt x="2819707" y="223964"/>
                </a:cubicBezTo>
                <a:cubicBezTo>
                  <a:pt x="2845341" y="225541"/>
                  <a:pt x="2869791" y="226724"/>
                  <a:pt x="2904495" y="229091"/>
                </a:cubicBezTo>
                <a:cubicBezTo>
                  <a:pt x="2916721" y="244076"/>
                  <a:pt x="2937228" y="241710"/>
                  <a:pt x="2973903" y="206612"/>
                </a:cubicBezTo>
                <a:cubicBezTo>
                  <a:pt x="2976664" y="220020"/>
                  <a:pt x="2978636" y="231851"/>
                  <a:pt x="2980213" y="238950"/>
                </a:cubicBezTo>
                <a:cubicBezTo>
                  <a:pt x="3043312" y="287062"/>
                  <a:pt x="3102861" y="272471"/>
                  <a:pt x="3161227" y="223175"/>
                </a:cubicBezTo>
                <a:cubicBezTo>
                  <a:pt x="3162015" y="227907"/>
                  <a:pt x="3163199" y="233034"/>
                  <a:pt x="3163987" y="237767"/>
                </a:cubicBezTo>
                <a:cubicBezTo>
                  <a:pt x="3156494" y="246837"/>
                  <a:pt x="3149001" y="255513"/>
                  <a:pt x="3143875" y="261823"/>
                </a:cubicBezTo>
                <a:cubicBezTo>
                  <a:pt x="3179762" y="272471"/>
                  <a:pt x="3216043" y="283513"/>
                  <a:pt x="3254691" y="295344"/>
                </a:cubicBezTo>
                <a:cubicBezTo>
                  <a:pt x="3260607" y="276020"/>
                  <a:pt x="3265733" y="250781"/>
                  <a:pt x="3311480" y="273259"/>
                </a:cubicBezTo>
                <a:cubicBezTo>
                  <a:pt x="3360381" y="296921"/>
                  <a:pt x="3417169" y="303625"/>
                  <a:pt x="3470803" y="324132"/>
                </a:cubicBezTo>
                <a:cubicBezTo>
                  <a:pt x="3445169" y="324132"/>
                  <a:pt x="3419141" y="323738"/>
                  <a:pt x="3393508" y="324527"/>
                </a:cubicBezTo>
                <a:cubicBezTo>
                  <a:pt x="3384437" y="324921"/>
                  <a:pt x="3374972" y="326499"/>
                  <a:pt x="3367085" y="330442"/>
                </a:cubicBezTo>
                <a:cubicBezTo>
                  <a:pt x="3359987" y="333991"/>
                  <a:pt x="3354860" y="341879"/>
                  <a:pt x="3348944" y="347794"/>
                </a:cubicBezTo>
                <a:cubicBezTo>
                  <a:pt x="3358803" y="348583"/>
                  <a:pt x="3368663" y="351344"/>
                  <a:pt x="3378522" y="350160"/>
                </a:cubicBezTo>
                <a:cubicBezTo>
                  <a:pt x="3386409" y="349372"/>
                  <a:pt x="3393902" y="340301"/>
                  <a:pt x="3401001" y="341090"/>
                </a:cubicBezTo>
                <a:cubicBezTo>
                  <a:pt x="3449507" y="347400"/>
                  <a:pt x="3497620" y="356076"/>
                  <a:pt x="3546127" y="362386"/>
                </a:cubicBezTo>
                <a:cubicBezTo>
                  <a:pt x="3555986" y="363569"/>
                  <a:pt x="3570183" y="359625"/>
                  <a:pt x="3576887" y="352527"/>
                </a:cubicBezTo>
                <a:cubicBezTo>
                  <a:pt x="3597000" y="331625"/>
                  <a:pt x="3616718" y="326499"/>
                  <a:pt x="3641563" y="343456"/>
                </a:cubicBezTo>
                <a:cubicBezTo>
                  <a:pt x="3645901" y="346611"/>
                  <a:pt x="3654971" y="343851"/>
                  <a:pt x="3661675" y="341879"/>
                </a:cubicBezTo>
                <a:cubicBezTo>
                  <a:pt x="3666802" y="340301"/>
                  <a:pt x="3674295" y="332808"/>
                  <a:pt x="3674689" y="333597"/>
                </a:cubicBezTo>
                <a:cubicBezTo>
                  <a:pt x="3694013" y="354893"/>
                  <a:pt x="3712943" y="340301"/>
                  <a:pt x="3733055" y="335569"/>
                </a:cubicBezTo>
                <a:cubicBezTo>
                  <a:pt x="3738971" y="333991"/>
                  <a:pt x="3746858" y="339907"/>
                  <a:pt x="3753957" y="342667"/>
                </a:cubicBezTo>
                <a:cubicBezTo>
                  <a:pt x="3749619" y="348583"/>
                  <a:pt x="3746070" y="353315"/>
                  <a:pt x="3741731" y="358836"/>
                </a:cubicBezTo>
                <a:cubicBezTo>
                  <a:pt x="3802464" y="380132"/>
                  <a:pt x="3835590" y="375400"/>
                  <a:pt x="3865956" y="342667"/>
                </a:cubicBezTo>
                <a:cubicBezTo>
                  <a:pt x="3868323" y="356076"/>
                  <a:pt x="3870689" y="369090"/>
                  <a:pt x="3873844" y="387231"/>
                </a:cubicBezTo>
                <a:cubicBezTo>
                  <a:pt x="3871477" y="386048"/>
                  <a:pt x="3875815" y="388414"/>
                  <a:pt x="3880154" y="390386"/>
                </a:cubicBezTo>
                <a:cubicBezTo>
                  <a:pt x="3886069" y="392752"/>
                  <a:pt x="3891984" y="395118"/>
                  <a:pt x="3899872" y="398273"/>
                </a:cubicBezTo>
                <a:cubicBezTo>
                  <a:pt x="3901449" y="386442"/>
                  <a:pt x="3903421" y="375400"/>
                  <a:pt x="3904998" y="362780"/>
                </a:cubicBezTo>
                <a:cubicBezTo>
                  <a:pt x="3919195" y="373034"/>
                  <a:pt x="3931026" y="381710"/>
                  <a:pt x="3943252" y="389597"/>
                </a:cubicBezTo>
                <a:cubicBezTo>
                  <a:pt x="3955083" y="397090"/>
                  <a:pt x="3967702" y="403400"/>
                  <a:pt x="3985054" y="412864"/>
                </a:cubicBezTo>
                <a:cubicBezTo>
                  <a:pt x="3988209" y="407343"/>
                  <a:pt x="3994519" y="397090"/>
                  <a:pt x="3997280" y="392752"/>
                </a:cubicBezTo>
                <a:cubicBezTo>
                  <a:pt x="4020153" y="406949"/>
                  <a:pt x="4042632" y="421146"/>
                  <a:pt x="4061956" y="433766"/>
                </a:cubicBezTo>
                <a:cubicBezTo>
                  <a:pt x="4058800" y="403794"/>
                  <a:pt x="4056434" y="378160"/>
                  <a:pt x="4053674" y="352527"/>
                </a:cubicBezTo>
                <a:cubicBezTo>
                  <a:pt x="4124265" y="341879"/>
                  <a:pt x="4164885" y="373428"/>
                  <a:pt x="4143195" y="430216"/>
                </a:cubicBezTo>
                <a:cubicBezTo>
                  <a:pt x="4183025" y="438892"/>
                  <a:pt x="4220885" y="449540"/>
                  <a:pt x="4259532" y="454667"/>
                </a:cubicBezTo>
                <a:cubicBezTo>
                  <a:pt x="4294631" y="459399"/>
                  <a:pt x="4332095" y="449146"/>
                  <a:pt x="4363250" y="475568"/>
                </a:cubicBezTo>
                <a:cubicBezTo>
                  <a:pt x="4366405" y="478329"/>
                  <a:pt x="4377053" y="470836"/>
                  <a:pt x="4384151" y="471230"/>
                </a:cubicBezTo>
                <a:cubicBezTo>
                  <a:pt x="4393616" y="471625"/>
                  <a:pt x="4403081" y="477146"/>
                  <a:pt x="4412152" y="475963"/>
                </a:cubicBezTo>
                <a:cubicBezTo>
                  <a:pt x="4421222" y="474780"/>
                  <a:pt x="4429109" y="468075"/>
                  <a:pt x="4446461" y="459399"/>
                </a:cubicBezTo>
                <a:cubicBezTo>
                  <a:pt x="4453165" y="465315"/>
                  <a:pt x="4467363" y="477540"/>
                  <a:pt x="4478405" y="486611"/>
                </a:cubicBezTo>
                <a:cubicBezTo>
                  <a:pt x="4489053" y="478329"/>
                  <a:pt x="4502066" y="468075"/>
                  <a:pt x="4514686" y="457822"/>
                </a:cubicBezTo>
                <a:cubicBezTo>
                  <a:pt x="4518235" y="460977"/>
                  <a:pt x="4521785" y="464132"/>
                  <a:pt x="4525334" y="467287"/>
                </a:cubicBezTo>
                <a:cubicBezTo>
                  <a:pt x="4523757" y="479118"/>
                  <a:pt x="4521785" y="490949"/>
                  <a:pt x="4519813" y="505540"/>
                </a:cubicBezTo>
                <a:cubicBezTo>
                  <a:pt x="4545841" y="516582"/>
                  <a:pt x="4571080" y="528413"/>
                  <a:pt x="4598292" y="504357"/>
                </a:cubicBezTo>
                <a:cubicBezTo>
                  <a:pt x="4605785" y="498047"/>
                  <a:pt x="4615644" y="494498"/>
                  <a:pt x="4624714" y="489765"/>
                </a:cubicBezTo>
                <a:cubicBezTo>
                  <a:pt x="4624714" y="500413"/>
                  <a:pt x="4624714" y="511061"/>
                  <a:pt x="4624714" y="531174"/>
                </a:cubicBezTo>
                <a:cubicBezTo>
                  <a:pt x="4638911" y="508301"/>
                  <a:pt x="4650347" y="489765"/>
                  <a:pt x="4665333" y="465315"/>
                </a:cubicBezTo>
                <a:cubicBezTo>
                  <a:pt x="4669671" y="480301"/>
                  <a:pt x="4672038" y="488977"/>
                  <a:pt x="4675587" y="500808"/>
                </a:cubicBezTo>
                <a:cubicBezTo>
                  <a:pt x="4681897" y="492920"/>
                  <a:pt x="4686629" y="487005"/>
                  <a:pt x="4693333" y="478723"/>
                </a:cubicBezTo>
                <a:cubicBezTo>
                  <a:pt x="4700432" y="489765"/>
                  <a:pt x="4706742" y="500413"/>
                  <a:pt x="4713052" y="510667"/>
                </a:cubicBezTo>
                <a:cubicBezTo>
                  <a:pt x="4705953" y="515005"/>
                  <a:pt x="4700432" y="518554"/>
                  <a:pt x="4693333" y="522892"/>
                </a:cubicBezTo>
                <a:cubicBezTo>
                  <a:pt x="4697277" y="525258"/>
                  <a:pt x="4698854" y="526836"/>
                  <a:pt x="4700432" y="527230"/>
                </a:cubicBezTo>
                <a:cubicBezTo>
                  <a:pt x="4751699" y="537484"/>
                  <a:pt x="4803361" y="546554"/>
                  <a:pt x="4854629" y="557596"/>
                </a:cubicBezTo>
                <a:cubicBezTo>
                  <a:pt x="4906290" y="568638"/>
                  <a:pt x="4957163" y="582441"/>
                  <a:pt x="5008825" y="591117"/>
                </a:cubicBezTo>
                <a:cubicBezTo>
                  <a:pt x="5020262" y="593089"/>
                  <a:pt x="5034853" y="578892"/>
                  <a:pt x="5046290" y="572976"/>
                </a:cubicBezTo>
                <a:cubicBezTo>
                  <a:pt x="5027755" y="569822"/>
                  <a:pt x="5006459" y="563117"/>
                  <a:pt x="4985557" y="563906"/>
                </a:cubicBezTo>
                <a:cubicBezTo>
                  <a:pt x="4951642" y="565483"/>
                  <a:pt x="4933896" y="554441"/>
                  <a:pt x="4939023" y="521315"/>
                </a:cubicBezTo>
                <a:cubicBezTo>
                  <a:pt x="4925220" y="512639"/>
                  <a:pt x="4913783" y="505540"/>
                  <a:pt x="4901952" y="498442"/>
                </a:cubicBezTo>
                <a:cubicBezTo>
                  <a:pt x="4901952" y="495681"/>
                  <a:pt x="4902347" y="493315"/>
                  <a:pt x="4902347" y="490554"/>
                </a:cubicBezTo>
                <a:cubicBezTo>
                  <a:pt x="4921670" y="488977"/>
                  <a:pt x="4951248" y="478329"/>
                  <a:pt x="4958347" y="486611"/>
                </a:cubicBezTo>
                <a:cubicBezTo>
                  <a:pt x="4987924" y="521315"/>
                  <a:pt x="5018290" y="524470"/>
                  <a:pt x="5058515" y="496470"/>
                </a:cubicBezTo>
                <a:cubicBezTo>
                  <a:pt x="5062064" y="517371"/>
                  <a:pt x="5064036" y="530385"/>
                  <a:pt x="5066797" y="547737"/>
                </a:cubicBezTo>
                <a:cubicBezTo>
                  <a:pt x="5081388" y="539455"/>
                  <a:pt x="5094402" y="528413"/>
                  <a:pt x="5108994" y="525258"/>
                </a:cubicBezTo>
                <a:cubicBezTo>
                  <a:pt x="5127529" y="521315"/>
                  <a:pt x="5147247" y="523286"/>
                  <a:pt x="5166177" y="522892"/>
                </a:cubicBezTo>
                <a:cubicBezTo>
                  <a:pt x="5176430" y="522892"/>
                  <a:pt x="5187078" y="524470"/>
                  <a:pt x="5196937" y="523681"/>
                </a:cubicBezTo>
                <a:cubicBezTo>
                  <a:pt x="5240317" y="519343"/>
                  <a:pt x="5244655" y="523681"/>
                  <a:pt x="5236374" y="568638"/>
                </a:cubicBezTo>
                <a:cubicBezTo>
                  <a:pt x="5253331" y="580469"/>
                  <a:pt x="5296317" y="581258"/>
                  <a:pt x="5258064" y="619117"/>
                </a:cubicBezTo>
                <a:cubicBezTo>
                  <a:pt x="5282120" y="621483"/>
                  <a:pt x="5303021" y="572188"/>
                  <a:pt x="5320373" y="625033"/>
                </a:cubicBezTo>
                <a:cubicBezTo>
                  <a:pt x="5342063" y="581258"/>
                  <a:pt x="5334570" y="574160"/>
                  <a:pt x="5252937" y="550103"/>
                </a:cubicBezTo>
                <a:cubicBezTo>
                  <a:pt x="5267134" y="544188"/>
                  <a:pt x="5283303" y="530385"/>
                  <a:pt x="5294739" y="533540"/>
                </a:cubicBezTo>
                <a:cubicBezTo>
                  <a:pt x="5313669" y="538667"/>
                  <a:pt x="5340091" y="534723"/>
                  <a:pt x="5347190" y="566667"/>
                </a:cubicBezTo>
                <a:cubicBezTo>
                  <a:pt x="5360204" y="627399"/>
                  <a:pt x="5444598" y="678272"/>
                  <a:pt x="5501781" y="662103"/>
                </a:cubicBezTo>
                <a:cubicBezTo>
                  <a:pt x="5521499" y="656582"/>
                  <a:pt x="5540034" y="646328"/>
                  <a:pt x="5558569" y="638441"/>
                </a:cubicBezTo>
                <a:cubicBezTo>
                  <a:pt x="5537668" y="632131"/>
                  <a:pt x="5510457" y="624244"/>
                  <a:pt x="5483640" y="615568"/>
                </a:cubicBezTo>
                <a:cubicBezTo>
                  <a:pt x="5456823" y="606892"/>
                  <a:pt x="5430007" y="597033"/>
                  <a:pt x="5403190" y="587962"/>
                </a:cubicBezTo>
                <a:cubicBezTo>
                  <a:pt x="5404373" y="584019"/>
                  <a:pt x="5405161" y="579681"/>
                  <a:pt x="5406345" y="575737"/>
                </a:cubicBezTo>
                <a:cubicBezTo>
                  <a:pt x="5442232" y="581652"/>
                  <a:pt x="5478119" y="587174"/>
                  <a:pt x="5513612" y="593878"/>
                </a:cubicBezTo>
                <a:cubicBezTo>
                  <a:pt x="5589330" y="608469"/>
                  <a:pt x="5665048" y="623455"/>
                  <a:pt x="5740766" y="638047"/>
                </a:cubicBezTo>
                <a:cubicBezTo>
                  <a:pt x="5741949" y="638441"/>
                  <a:pt x="5743526" y="638835"/>
                  <a:pt x="5744709" y="638441"/>
                </a:cubicBezTo>
                <a:cubicBezTo>
                  <a:pt x="5790061" y="630554"/>
                  <a:pt x="5828315" y="643568"/>
                  <a:pt x="5866962" y="668807"/>
                </a:cubicBezTo>
                <a:cubicBezTo>
                  <a:pt x="5892991" y="685765"/>
                  <a:pt x="5928089" y="692469"/>
                  <a:pt x="5960033" y="696018"/>
                </a:cubicBezTo>
                <a:cubicBezTo>
                  <a:pt x="6054680" y="705877"/>
                  <a:pt x="6071243" y="732694"/>
                  <a:pt x="6067300" y="844694"/>
                </a:cubicBezTo>
                <a:cubicBezTo>
                  <a:pt x="6005779" y="822609"/>
                  <a:pt x="5947018" y="801708"/>
                  <a:pt x="5894173" y="782778"/>
                </a:cubicBezTo>
                <a:cubicBezTo>
                  <a:pt x="5896540" y="803285"/>
                  <a:pt x="5906004" y="824581"/>
                  <a:pt x="5899300" y="836018"/>
                </a:cubicBezTo>
                <a:cubicBezTo>
                  <a:pt x="5885892" y="858102"/>
                  <a:pt x="5864202" y="867567"/>
                  <a:pt x="5835019" y="851792"/>
                </a:cubicBezTo>
                <a:cubicBezTo>
                  <a:pt x="5822399" y="845088"/>
                  <a:pt x="5801498" y="853764"/>
                  <a:pt x="5785723" y="861257"/>
                </a:cubicBezTo>
                <a:cubicBezTo>
                  <a:pt x="5738399" y="851003"/>
                  <a:pt x="5691076" y="840750"/>
                  <a:pt x="5642569" y="830102"/>
                </a:cubicBezTo>
                <a:cubicBezTo>
                  <a:pt x="5648485" y="867172"/>
                  <a:pt x="5623245" y="862834"/>
                  <a:pt x="5603133" y="861651"/>
                </a:cubicBezTo>
                <a:cubicBezTo>
                  <a:pt x="5580654" y="860468"/>
                  <a:pt x="5558175" y="855736"/>
                  <a:pt x="5536091" y="852187"/>
                </a:cubicBezTo>
                <a:cubicBezTo>
                  <a:pt x="5535302" y="856130"/>
                  <a:pt x="5534513" y="859679"/>
                  <a:pt x="5533724" y="863623"/>
                </a:cubicBezTo>
                <a:cubicBezTo>
                  <a:pt x="5575527" y="873482"/>
                  <a:pt x="5616541" y="886496"/>
                  <a:pt x="5659132" y="892017"/>
                </a:cubicBezTo>
                <a:cubicBezTo>
                  <a:pt x="5722625" y="900299"/>
                  <a:pt x="5783357" y="913313"/>
                  <a:pt x="5840540" y="944862"/>
                </a:cubicBezTo>
                <a:cubicBezTo>
                  <a:pt x="5865385" y="958665"/>
                  <a:pt x="5899300" y="959848"/>
                  <a:pt x="5928878" y="961031"/>
                </a:cubicBezTo>
                <a:cubicBezTo>
                  <a:pt x="6022736" y="964975"/>
                  <a:pt x="6103976" y="991792"/>
                  <a:pt x="6157215" y="1075003"/>
                </a:cubicBezTo>
                <a:cubicBezTo>
                  <a:pt x="6166679" y="1089594"/>
                  <a:pt x="6173778" y="1105763"/>
                  <a:pt x="6182060" y="1121538"/>
                </a:cubicBezTo>
                <a:cubicBezTo>
                  <a:pt x="6191130" y="1139284"/>
                  <a:pt x="6205327" y="1157030"/>
                  <a:pt x="6207693" y="1175566"/>
                </a:cubicBezTo>
                <a:cubicBezTo>
                  <a:pt x="6210454" y="1197256"/>
                  <a:pt x="6207693" y="1222495"/>
                  <a:pt x="6199412" y="1242607"/>
                </a:cubicBezTo>
                <a:cubicBezTo>
                  <a:pt x="6177722" y="1293086"/>
                  <a:pt x="6176144" y="1292297"/>
                  <a:pt x="6228201" y="1307283"/>
                </a:cubicBezTo>
                <a:cubicBezTo>
                  <a:pt x="6258172" y="1315959"/>
                  <a:pt x="6269214" y="1375903"/>
                  <a:pt x="6250285" y="1408635"/>
                </a:cubicBezTo>
                <a:cubicBezTo>
                  <a:pt x="6268820" y="1418494"/>
                  <a:pt x="6286961" y="1429931"/>
                  <a:pt x="6306285" y="1437818"/>
                </a:cubicBezTo>
                <a:cubicBezTo>
                  <a:pt x="6326003" y="1445705"/>
                  <a:pt x="6346904" y="1449255"/>
                  <a:pt x="6367411" y="1454776"/>
                </a:cubicBezTo>
                <a:cubicBezTo>
                  <a:pt x="6372144" y="1455959"/>
                  <a:pt x="6378059" y="1456748"/>
                  <a:pt x="6380820" y="1460297"/>
                </a:cubicBezTo>
                <a:cubicBezTo>
                  <a:pt x="6411974" y="1497761"/>
                  <a:pt x="6460087" y="1523395"/>
                  <a:pt x="6464030" y="1579789"/>
                </a:cubicBezTo>
                <a:cubicBezTo>
                  <a:pt x="6464425" y="1583338"/>
                  <a:pt x="6465214" y="1587677"/>
                  <a:pt x="6467185" y="1590437"/>
                </a:cubicBezTo>
                <a:cubicBezTo>
                  <a:pt x="6498735" y="1634212"/>
                  <a:pt x="6497946" y="1643676"/>
                  <a:pt x="6460087" y="1682324"/>
                </a:cubicBezTo>
                <a:cubicBezTo>
                  <a:pt x="6452199" y="1690606"/>
                  <a:pt x="6442340" y="1698493"/>
                  <a:pt x="6437608" y="1708352"/>
                </a:cubicBezTo>
                <a:cubicBezTo>
                  <a:pt x="6428932" y="1726493"/>
                  <a:pt x="6423805" y="1745028"/>
                  <a:pt x="6451411" y="1753704"/>
                </a:cubicBezTo>
                <a:cubicBezTo>
                  <a:pt x="6522791" y="1775788"/>
                  <a:pt x="6566959" y="1833366"/>
                  <a:pt x="6618622" y="1881873"/>
                </a:cubicBezTo>
                <a:cubicBezTo>
                  <a:pt x="6609945" y="1931957"/>
                  <a:pt x="6665156" y="1938661"/>
                  <a:pt x="6681720" y="1969816"/>
                </a:cubicBezTo>
                <a:cubicBezTo>
                  <a:pt x="6692762" y="1970999"/>
                  <a:pt x="6704198" y="1972182"/>
                  <a:pt x="6716029" y="1973365"/>
                </a:cubicBezTo>
                <a:cubicBezTo>
                  <a:pt x="6708931" y="1983619"/>
                  <a:pt x="6703015" y="2000971"/>
                  <a:pt x="6694734" y="2002548"/>
                </a:cubicBezTo>
                <a:cubicBezTo>
                  <a:pt x="6669494" y="2006492"/>
                  <a:pt x="6643072" y="2006492"/>
                  <a:pt x="6617438" y="2004126"/>
                </a:cubicBezTo>
                <a:cubicBezTo>
                  <a:pt x="6602847" y="2002548"/>
                  <a:pt x="6589438" y="1991900"/>
                  <a:pt x="6575241" y="1988351"/>
                </a:cubicBezTo>
                <a:cubicBezTo>
                  <a:pt x="6537382" y="1979281"/>
                  <a:pt x="6499523" y="1952069"/>
                  <a:pt x="6461270" y="1989928"/>
                </a:cubicBezTo>
                <a:cubicBezTo>
                  <a:pt x="6454960" y="1996238"/>
                  <a:pt x="6439580" y="1993478"/>
                  <a:pt x="6428538" y="1995055"/>
                </a:cubicBezTo>
                <a:cubicBezTo>
                  <a:pt x="6421045" y="2018717"/>
                  <a:pt x="6413552" y="2041196"/>
                  <a:pt x="6406453" y="2063674"/>
                </a:cubicBezTo>
                <a:cubicBezTo>
                  <a:pt x="6387524" y="2059731"/>
                  <a:pt x="6370566" y="2055787"/>
                  <a:pt x="6345327" y="2050660"/>
                </a:cubicBezTo>
                <a:cubicBezTo>
                  <a:pt x="6351242" y="2071562"/>
                  <a:pt x="6350848" y="2090886"/>
                  <a:pt x="6359129" y="2095224"/>
                </a:cubicBezTo>
                <a:cubicBezTo>
                  <a:pt x="6389495" y="2111787"/>
                  <a:pt x="6390284" y="2140576"/>
                  <a:pt x="6398960" y="2168181"/>
                </a:cubicBezTo>
                <a:cubicBezTo>
                  <a:pt x="6407242" y="2195392"/>
                  <a:pt x="6426566" y="2206829"/>
                  <a:pt x="6458904" y="2209984"/>
                </a:cubicBezTo>
                <a:cubicBezTo>
                  <a:pt x="6509777" y="2214716"/>
                  <a:pt x="6561044" y="2226547"/>
                  <a:pt x="6608762" y="2244688"/>
                </a:cubicBezTo>
                <a:cubicBezTo>
                  <a:pt x="6624537" y="2250603"/>
                  <a:pt x="6627692" y="2285702"/>
                  <a:pt x="6640312" y="2305026"/>
                </a:cubicBezTo>
                <a:cubicBezTo>
                  <a:pt x="6645438" y="2312913"/>
                  <a:pt x="6660030" y="2314885"/>
                  <a:pt x="6670283" y="2319223"/>
                </a:cubicBezTo>
                <a:cubicBezTo>
                  <a:pt x="6673833" y="2307786"/>
                  <a:pt x="6680142" y="2296350"/>
                  <a:pt x="6680142" y="2284913"/>
                </a:cubicBezTo>
                <a:cubicBezTo>
                  <a:pt x="6680142" y="2278209"/>
                  <a:pt x="6670677" y="2271110"/>
                  <a:pt x="6660818" y="2258096"/>
                </a:cubicBezTo>
                <a:cubicBezTo>
                  <a:pt x="6687241" y="2258096"/>
                  <a:pt x="6707748" y="2258096"/>
                  <a:pt x="6725100" y="2258096"/>
                </a:cubicBezTo>
                <a:cubicBezTo>
                  <a:pt x="6723917" y="2275054"/>
                  <a:pt x="6725100" y="2292406"/>
                  <a:pt x="6721156" y="2308575"/>
                </a:cubicBezTo>
                <a:cubicBezTo>
                  <a:pt x="6717213" y="2325138"/>
                  <a:pt x="6712086" y="2344068"/>
                  <a:pt x="6700649" y="2355899"/>
                </a:cubicBezTo>
                <a:cubicBezTo>
                  <a:pt x="6684875" y="2372068"/>
                  <a:pt x="6663184" y="2382321"/>
                  <a:pt x="6642678" y="2396124"/>
                </a:cubicBezTo>
                <a:cubicBezTo>
                  <a:pt x="6642283" y="2367730"/>
                  <a:pt x="6625326" y="2357476"/>
                  <a:pt x="6595354" y="2360631"/>
                </a:cubicBezTo>
                <a:cubicBezTo>
                  <a:pt x="6581945" y="2362209"/>
                  <a:pt x="6564988" y="2355504"/>
                  <a:pt x="6574452" y="2333814"/>
                </a:cubicBezTo>
                <a:cubicBezTo>
                  <a:pt x="6544875" y="2324744"/>
                  <a:pt x="6514903" y="2315674"/>
                  <a:pt x="6476650" y="2304237"/>
                </a:cubicBezTo>
                <a:cubicBezTo>
                  <a:pt x="6482171" y="2321983"/>
                  <a:pt x="6482171" y="2328688"/>
                  <a:pt x="6485720" y="2332631"/>
                </a:cubicBezTo>
                <a:cubicBezTo>
                  <a:pt x="6514903" y="2366152"/>
                  <a:pt x="6492030" y="2398884"/>
                  <a:pt x="6483354" y="2431222"/>
                </a:cubicBezTo>
                <a:cubicBezTo>
                  <a:pt x="6479016" y="2447391"/>
                  <a:pt x="6449833" y="2459617"/>
                  <a:pt x="6472312" y="2479335"/>
                </a:cubicBezTo>
                <a:cubicBezTo>
                  <a:pt x="6495185" y="2499053"/>
                  <a:pt x="6511354" y="2538884"/>
                  <a:pt x="6554340" y="2516800"/>
                </a:cubicBezTo>
                <a:cubicBezTo>
                  <a:pt x="6557495" y="2515222"/>
                  <a:pt x="6561833" y="2516405"/>
                  <a:pt x="6560650" y="2516405"/>
                </a:cubicBezTo>
                <a:cubicBezTo>
                  <a:pt x="6581157" y="2533757"/>
                  <a:pt x="6598509" y="2548349"/>
                  <a:pt x="6617833" y="2564912"/>
                </a:cubicBezTo>
                <a:cubicBezTo>
                  <a:pt x="6588255" y="2577137"/>
                  <a:pt x="6561439" y="2564123"/>
                  <a:pt x="6535410" y="2551898"/>
                </a:cubicBezTo>
                <a:cubicBezTo>
                  <a:pt x="6529890" y="2549137"/>
                  <a:pt x="6526340" y="2541250"/>
                  <a:pt x="6520819" y="2540067"/>
                </a:cubicBezTo>
                <a:cubicBezTo>
                  <a:pt x="6458115" y="2528630"/>
                  <a:pt x="6395411" y="2517588"/>
                  <a:pt x="6332707" y="2507335"/>
                </a:cubicBezTo>
                <a:cubicBezTo>
                  <a:pt x="6329158" y="2506940"/>
                  <a:pt x="6324031" y="2516405"/>
                  <a:pt x="6319693" y="2521137"/>
                </a:cubicBezTo>
                <a:cubicBezTo>
                  <a:pt x="6324031" y="2524293"/>
                  <a:pt x="6328369" y="2529814"/>
                  <a:pt x="6333496" y="2530208"/>
                </a:cubicBezTo>
                <a:cubicBezTo>
                  <a:pt x="6366622" y="2533757"/>
                  <a:pt x="6399749" y="2536123"/>
                  <a:pt x="6432875" y="2538884"/>
                </a:cubicBezTo>
                <a:cubicBezTo>
                  <a:pt x="6434059" y="2542827"/>
                  <a:pt x="6435636" y="2546771"/>
                  <a:pt x="6436819" y="2550715"/>
                </a:cubicBezTo>
                <a:cubicBezTo>
                  <a:pt x="6406059" y="2564123"/>
                  <a:pt x="6375298" y="2577532"/>
                  <a:pt x="6335073" y="2595278"/>
                </a:cubicBezTo>
                <a:cubicBezTo>
                  <a:pt x="6362285" y="2617757"/>
                  <a:pt x="6387524" y="2639053"/>
                  <a:pt x="6413157" y="2659954"/>
                </a:cubicBezTo>
                <a:cubicBezTo>
                  <a:pt x="6417890" y="2663897"/>
                  <a:pt x="6427749" y="2663109"/>
                  <a:pt x="6429721" y="2667447"/>
                </a:cubicBezTo>
                <a:cubicBezTo>
                  <a:pt x="6446284" y="2700968"/>
                  <a:pt x="6460087" y="2680067"/>
                  <a:pt x="6474284" y="2665869"/>
                </a:cubicBezTo>
                <a:cubicBezTo>
                  <a:pt x="6481382" y="2658771"/>
                  <a:pt x="6487692" y="2651278"/>
                  <a:pt x="6494397" y="2643785"/>
                </a:cubicBezTo>
                <a:cubicBezTo>
                  <a:pt x="6530678" y="2683616"/>
                  <a:pt x="6545664" y="2726207"/>
                  <a:pt x="6525946" y="2779446"/>
                </a:cubicBezTo>
                <a:cubicBezTo>
                  <a:pt x="6538960" y="2781418"/>
                  <a:pt x="6549608" y="2780630"/>
                  <a:pt x="6557495" y="2785362"/>
                </a:cubicBezTo>
                <a:cubicBezTo>
                  <a:pt x="6564593" y="2789700"/>
                  <a:pt x="6572481" y="2799559"/>
                  <a:pt x="6572875" y="2807446"/>
                </a:cubicBezTo>
                <a:cubicBezTo>
                  <a:pt x="6573270" y="2814939"/>
                  <a:pt x="6565777" y="2825587"/>
                  <a:pt x="6558678" y="2829925"/>
                </a:cubicBezTo>
                <a:cubicBezTo>
                  <a:pt x="6529890" y="2847277"/>
                  <a:pt x="6499917" y="2851221"/>
                  <a:pt x="6479805" y="2835841"/>
                </a:cubicBezTo>
                <a:cubicBezTo>
                  <a:pt x="6441552" y="2851221"/>
                  <a:pt x="6410397" y="2863446"/>
                  <a:pt x="6379242" y="2876066"/>
                </a:cubicBezTo>
                <a:cubicBezTo>
                  <a:pt x="6378848" y="2878432"/>
                  <a:pt x="6378453" y="2880798"/>
                  <a:pt x="6378059" y="2882770"/>
                </a:cubicBezTo>
                <a:cubicBezTo>
                  <a:pt x="6397777" y="2881587"/>
                  <a:pt x="6417101" y="2880009"/>
                  <a:pt x="6434059" y="2878826"/>
                </a:cubicBezTo>
                <a:cubicBezTo>
                  <a:pt x="6434059" y="2896178"/>
                  <a:pt x="6434059" y="2921417"/>
                  <a:pt x="6434059" y="2950995"/>
                </a:cubicBezTo>
                <a:cubicBezTo>
                  <a:pt x="6413946" y="2945868"/>
                  <a:pt x="6391073" y="2937587"/>
                  <a:pt x="6367411" y="2935615"/>
                </a:cubicBezTo>
                <a:cubicBezTo>
                  <a:pt x="6354792" y="2934432"/>
                  <a:pt x="6340989" y="2943502"/>
                  <a:pt x="6327580" y="2948234"/>
                </a:cubicBezTo>
                <a:cubicBezTo>
                  <a:pt x="6336651" y="2957699"/>
                  <a:pt x="6344143" y="2971896"/>
                  <a:pt x="6355186" y="2975840"/>
                </a:cubicBezTo>
                <a:cubicBezTo>
                  <a:pt x="6382397" y="2985699"/>
                  <a:pt x="6411580" y="2989248"/>
                  <a:pt x="6438791" y="2998713"/>
                </a:cubicBezTo>
                <a:cubicBezTo>
                  <a:pt x="6451017" y="3003051"/>
                  <a:pt x="6466396" y="3013305"/>
                  <a:pt x="6469552" y="3023952"/>
                </a:cubicBezTo>
                <a:cubicBezTo>
                  <a:pt x="6474678" y="3040910"/>
                  <a:pt x="6482171" y="3064966"/>
                  <a:pt x="6451411" y="3072459"/>
                </a:cubicBezTo>
                <a:cubicBezTo>
                  <a:pt x="6445890" y="3073642"/>
                  <a:pt x="6441946" y="3083107"/>
                  <a:pt x="6438791" y="3087051"/>
                </a:cubicBezTo>
                <a:cubicBezTo>
                  <a:pt x="6457326" y="3096910"/>
                  <a:pt x="6473889" y="3105980"/>
                  <a:pt x="6491242" y="3114656"/>
                </a:cubicBezTo>
                <a:cubicBezTo>
                  <a:pt x="6496763" y="3117417"/>
                  <a:pt x="6507016" y="3121360"/>
                  <a:pt x="6508199" y="3119389"/>
                </a:cubicBezTo>
                <a:cubicBezTo>
                  <a:pt x="6538171" y="3082713"/>
                  <a:pt x="6569326" y="3127276"/>
                  <a:pt x="6609157" y="3120572"/>
                </a:cubicBezTo>
                <a:cubicBezTo>
                  <a:pt x="6602452" y="3141867"/>
                  <a:pt x="6595748" y="3163557"/>
                  <a:pt x="6586283" y="3193529"/>
                </a:cubicBezTo>
                <a:cubicBezTo>
                  <a:pt x="6612706" y="3213642"/>
                  <a:pt x="6646621" y="3239275"/>
                  <a:pt x="6680142" y="3264515"/>
                </a:cubicBezTo>
                <a:cubicBezTo>
                  <a:pt x="6662002" y="3282261"/>
                  <a:pt x="6607579" y="3279895"/>
                  <a:pt x="6575636" y="3260177"/>
                </a:cubicBezTo>
                <a:cubicBezTo>
                  <a:pt x="6541720" y="3238881"/>
                  <a:pt x="6505044" y="3221923"/>
                  <a:pt x="6471918" y="3199445"/>
                </a:cubicBezTo>
                <a:cubicBezTo>
                  <a:pt x="6434847" y="3174205"/>
                  <a:pt x="6400538" y="3143445"/>
                  <a:pt x="6353214" y="3138713"/>
                </a:cubicBezTo>
                <a:cubicBezTo>
                  <a:pt x="6338623" y="3137135"/>
                  <a:pt x="6324031" y="3138318"/>
                  <a:pt x="6299975" y="3138318"/>
                </a:cubicBezTo>
                <a:cubicBezTo>
                  <a:pt x="6293665" y="3134374"/>
                  <a:pt x="6278285" y="3125304"/>
                  <a:pt x="6263299" y="3115839"/>
                </a:cubicBezTo>
                <a:cubicBezTo>
                  <a:pt x="6263299" y="3119783"/>
                  <a:pt x="6263299" y="3124121"/>
                  <a:pt x="6262904" y="3128065"/>
                </a:cubicBezTo>
                <a:cubicBezTo>
                  <a:pt x="6235299" y="3129642"/>
                  <a:pt x="6207693" y="3131614"/>
                  <a:pt x="6176144" y="3133586"/>
                </a:cubicBezTo>
                <a:cubicBezTo>
                  <a:pt x="6172595" y="3141473"/>
                  <a:pt x="6167074" y="3153698"/>
                  <a:pt x="6160370" y="3168684"/>
                </a:cubicBezTo>
                <a:cubicBezTo>
                  <a:pt x="6186398" y="3175783"/>
                  <a:pt x="6210454" y="3189980"/>
                  <a:pt x="6232539" y="3161586"/>
                </a:cubicBezTo>
                <a:cubicBezTo>
                  <a:pt x="6236088" y="3156853"/>
                  <a:pt x="6249891" y="3160008"/>
                  <a:pt x="6258566" y="3159220"/>
                </a:cubicBezTo>
                <a:cubicBezTo>
                  <a:pt x="6258172" y="3168290"/>
                  <a:pt x="6261722" y="3181304"/>
                  <a:pt x="6256989" y="3185642"/>
                </a:cubicBezTo>
                <a:cubicBezTo>
                  <a:pt x="6246341" y="3195107"/>
                  <a:pt x="6231750" y="3206149"/>
                  <a:pt x="6218736" y="3206543"/>
                </a:cubicBezTo>
                <a:cubicBezTo>
                  <a:pt x="6180482" y="3206543"/>
                  <a:pt x="6141440" y="3210092"/>
                  <a:pt x="6107919" y="3180515"/>
                </a:cubicBezTo>
                <a:cubicBezTo>
                  <a:pt x="6092539" y="3166712"/>
                  <a:pt x="6067300" y="3164346"/>
                  <a:pt x="6042849" y="3165529"/>
                </a:cubicBezTo>
                <a:cubicBezTo>
                  <a:pt x="6050342" y="3169079"/>
                  <a:pt x="6057835" y="3172234"/>
                  <a:pt x="6065328" y="3175783"/>
                </a:cubicBezTo>
                <a:cubicBezTo>
                  <a:pt x="6064539" y="3179332"/>
                  <a:pt x="6063356" y="3182881"/>
                  <a:pt x="6062567" y="3186431"/>
                </a:cubicBezTo>
                <a:cubicBezTo>
                  <a:pt x="6045610" y="3182487"/>
                  <a:pt x="6023525" y="3184064"/>
                  <a:pt x="6012877" y="3173417"/>
                </a:cubicBezTo>
                <a:cubicBezTo>
                  <a:pt x="5970680" y="3131614"/>
                  <a:pt x="5915469" y="3138318"/>
                  <a:pt x="5865779" y="3132797"/>
                </a:cubicBezTo>
                <a:cubicBezTo>
                  <a:pt x="5810963" y="3126882"/>
                  <a:pt x="5754568" y="3136741"/>
                  <a:pt x="5698963" y="3138318"/>
                </a:cubicBezTo>
                <a:cubicBezTo>
                  <a:pt x="5689498" y="3138713"/>
                  <a:pt x="5680034" y="3132403"/>
                  <a:pt x="5663864" y="3131219"/>
                </a:cubicBezTo>
                <a:cubicBezTo>
                  <a:pt x="5671752" y="3138713"/>
                  <a:pt x="5678062" y="3150149"/>
                  <a:pt x="5687526" y="3152910"/>
                </a:cubicBezTo>
                <a:cubicBezTo>
                  <a:pt x="5741949" y="3169867"/>
                  <a:pt x="5796371" y="3185247"/>
                  <a:pt x="5851188" y="3199839"/>
                </a:cubicBezTo>
                <a:cubicBezTo>
                  <a:pt x="5882343" y="3208121"/>
                  <a:pt x="5914286" y="3213642"/>
                  <a:pt x="5945835" y="3220346"/>
                </a:cubicBezTo>
                <a:cubicBezTo>
                  <a:pt x="5947413" y="3214431"/>
                  <a:pt x="5948990" y="3208515"/>
                  <a:pt x="5950568" y="3202600"/>
                </a:cubicBezTo>
                <a:cubicBezTo>
                  <a:pt x="5917441" y="3191557"/>
                  <a:pt x="5884709" y="3180910"/>
                  <a:pt x="5851582" y="3169867"/>
                </a:cubicBezTo>
                <a:cubicBezTo>
                  <a:pt x="5851977" y="3167107"/>
                  <a:pt x="5852371" y="3163952"/>
                  <a:pt x="5852765" y="3161191"/>
                </a:cubicBezTo>
                <a:cubicBezTo>
                  <a:pt x="5872089" y="3163557"/>
                  <a:pt x="5891807" y="3165924"/>
                  <a:pt x="5911131" y="3168290"/>
                </a:cubicBezTo>
                <a:cubicBezTo>
                  <a:pt x="5916258" y="3169079"/>
                  <a:pt x="5922173" y="3167895"/>
                  <a:pt x="5926117" y="3170656"/>
                </a:cubicBezTo>
                <a:cubicBezTo>
                  <a:pt x="6005779" y="3220346"/>
                  <a:pt x="6096483" y="3230205"/>
                  <a:pt x="6188764" y="3240064"/>
                </a:cubicBezTo>
                <a:cubicBezTo>
                  <a:pt x="6174567" y="3261754"/>
                  <a:pt x="6174567" y="3261754"/>
                  <a:pt x="6119750" y="3252684"/>
                </a:cubicBezTo>
                <a:cubicBezTo>
                  <a:pt x="6164708" y="3273585"/>
                  <a:pt x="6217158" y="3284627"/>
                  <a:pt x="6229383" y="3349303"/>
                </a:cubicBezTo>
                <a:cubicBezTo>
                  <a:pt x="6233327" y="3344571"/>
                  <a:pt x="6237271" y="3340233"/>
                  <a:pt x="6241609" y="3335500"/>
                </a:cubicBezTo>
                <a:cubicBezTo>
                  <a:pt x="6235693" y="3328008"/>
                  <a:pt x="6229778" y="3320514"/>
                  <a:pt x="6222679" y="3311444"/>
                </a:cubicBezTo>
                <a:cubicBezTo>
                  <a:pt x="6257778" y="3298036"/>
                  <a:pt x="6271186" y="3324064"/>
                  <a:pt x="6286961" y="3341810"/>
                </a:cubicBezTo>
                <a:cubicBezTo>
                  <a:pt x="6307074" y="3364289"/>
                  <a:pt x="6312200" y="3350881"/>
                  <a:pt x="6316933" y="3329585"/>
                </a:cubicBezTo>
                <a:cubicBezTo>
                  <a:pt x="6348876" y="3339838"/>
                  <a:pt x="6368594" y="3398993"/>
                  <a:pt x="6414735" y="3345359"/>
                </a:cubicBezTo>
                <a:cubicBezTo>
                  <a:pt x="6417496" y="3367049"/>
                  <a:pt x="6419073" y="3378880"/>
                  <a:pt x="6421439" y="3397810"/>
                </a:cubicBezTo>
                <a:cubicBezTo>
                  <a:pt x="6436425" y="3384402"/>
                  <a:pt x="6449045" y="3373359"/>
                  <a:pt x="6455355" y="3367838"/>
                </a:cubicBezTo>
                <a:cubicBezTo>
                  <a:pt x="6501889" y="3379275"/>
                  <a:pt x="6543298" y="3389923"/>
                  <a:pt x="6596142" y="3402937"/>
                </a:cubicBezTo>
                <a:cubicBezTo>
                  <a:pt x="6573664" y="3410824"/>
                  <a:pt x="6552368" y="3426599"/>
                  <a:pt x="6539354" y="3421077"/>
                </a:cubicBezTo>
                <a:cubicBezTo>
                  <a:pt x="6486509" y="3399387"/>
                  <a:pt x="6433664" y="3409247"/>
                  <a:pt x="6382003" y="3416740"/>
                </a:cubicBezTo>
                <a:cubicBezTo>
                  <a:pt x="6342961" y="3422655"/>
                  <a:pt x="6317721" y="3395444"/>
                  <a:pt x="6284594" y="3390711"/>
                </a:cubicBezTo>
                <a:cubicBezTo>
                  <a:pt x="6272764" y="3389134"/>
                  <a:pt x="6258172" y="3386373"/>
                  <a:pt x="6249102" y="3391500"/>
                </a:cubicBezTo>
                <a:cubicBezTo>
                  <a:pt x="6203355" y="3416740"/>
                  <a:pt x="6159975" y="3397021"/>
                  <a:pt x="6116595" y="3386768"/>
                </a:cubicBezTo>
                <a:cubicBezTo>
                  <a:pt x="6081102" y="3378486"/>
                  <a:pt x="6046004" y="3363500"/>
                  <a:pt x="6010117" y="3360740"/>
                </a:cubicBezTo>
                <a:cubicBezTo>
                  <a:pt x="5939525" y="3354824"/>
                  <a:pt x="5868146" y="3355219"/>
                  <a:pt x="5797160" y="3352458"/>
                </a:cubicBezTo>
                <a:cubicBezTo>
                  <a:pt x="5762850" y="3350881"/>
                  <a:pt x="5728540" y="3348909"/>
                  <a:pt x="5694625" y="3344571"/>
                </a:cubicBezTo>
                <a:cubicBezTo>
                  <a:pt x="5687132" y="3343782"/>
                  <a:pt x="5681217" y="3332740"/>
                  <a:pt x="5672147" y="3324458"/>
                </a:cubicBezTo>
                <a:cubicBezTo>
                  <a:pt x="5734456" y="3327219"/>
                  <a:pt x="5791639" y="3329585"/>
                  <a:pt x="5848822" y="3332345"/>
                </a:cubicBezTo>
                <a:cubicBezTo>
                  <a:pt x="5849216" y="3328008"/>
                  <a:pt x="5849611" y="3323275"/>
                  <a:pt x="5850005" y="3318937"/>
                </a:cubicBezTo>
                <a:cubicBezTo>
                  <a:pt x="5767188" y="3314205"/>
                  <a:pt x="5683977" y="3309867"/>
                  <a:pt x="5601161" y="3305134"/>
                </a:cubicBezTo>
                <a:cubicBezTo>
                  <a:pt x="5599978" y="3307501"/>
                  <a:pt x="5599189" y="3309472"/>
                  <a:pt x="5598006" y="3311838"/>
                </a:cubicBezTo>
                <a:cubicBezTo>
                  <a:pt x="5638231" y="3329979"/>
                  <a:pt x="5678851" y="3348515"/>
                  <a:pt x="5725386" y="3369416"/>
                </a:cubicBezTo>
                <a:cubicBezTo>
                  <a:pt x="5670175" y="3372176"/>
                  <a:pt x="5625611" y="3362712"/>
                  <a:pt x="5581443" y="3345754"/>
                </a:cubicBezTo>
                <a:cubicBezTo>
                  <a:pt x="5560935" y="3337867"/>
                  <a:pt x="5537668" y="3337472"/>
                  <a:pt x="5515583" y="3333923"/>
                </a:cubicBezTo>
                <a:cubicBezTo>
                  <a:pt x="5513217" y="3340233"/>
                  <a:pt x="5510851" y="3346543"/>
                  <a:pt x="5508485" y="3352852"/>
                </a:cubicBezTo>
                <a:cubicBezTo>
                  <a:pt x="5522682" y="3361134"/>
                  <a:pt x="5536485" y="3369810"/>
                  <a:pt x="5550682" y="3377303"/>
                </a:cubicBezTo>
                <a:cubicBezTo>
                  <a:pt x="5571189" y="3388740"/>
                  <a:pt x="5604316" y="3392289"/>
                  <a:pt x="5579076" y="3427387"/>
                </a:cubicBezTo>
                <a:cubicBezTo>
                  <a:pt x="5702118" y="3463669"/>
                  <a:pt x="5823977" y="3499556"/>
                  <a:pt x="5945835" y="3535838"/>
                </a:cubicBezTo>
                <a:cubicBezTo>
                  <a:pt x="5944258" y="3542542"/>
                  <a:pt x="5942681" y="3549246"/>
                  <a:pt x="5941497" y="3555950"/>
                </a:cubicBezTo>
                <a:cubicBezTo>
                  <a:pt x="5819244" y="3521246"/>
                  <a:pt x="5697385" y="3484176"/>
                  <a:pt x="5567245" y="3487725"/>
                </a:cubicBezTo>
                <a:cubicBezTo>
                  <a:pt x="5568823" y="3493641"/>
                  <a:pt x="5569217" y="3499950"/>
                  <a:pt x="5570795" y="3499950"/>
                </a:cubicBezTo>
                <a:cubicBezTo>
                  <a:pt x="5614569" y="3506260"/>
                  <a:pt x="5624034" y="3542542"/>
                  <a:pt x="5633893" y="3575668"/>
                </a:cubicBezTo>
                <a:cubicBezTo>
                  <a:pt x="5642174" y="3603274"/>
                  <a:pt x="5654794" y="3613133"/>
                  <a:pt x="5685555" y="3617865"/>
                </a:cubicBezTo>
                <a:cubicBezTo>
                  <a:pt x="5732090" y="3625358"/>
                  <a:pt x="5775470" y="3657696"/>
                  <a:pt x="5821610" y="3660851"/>
                </a:cubicBezTo>
                <a:cubicBezTo>
                  <a:pt x="5918230" y="3667555"/>
                  <a:pt x="6006567" y="3706598"/>
                  <a:pt x="6100426" y="3722372"/>
                </a:cubicBezTo>
                <a:cubicBezTo>
                  <a:pt x="6178510" y="3735386"/>
                  <a:pt x="6255806" y="3753527"/>
                  <a:pt x="6333496" y="3769696"/>
                </a:cubicBezTo>
                <a:cubicBezTo>
                  <a:pt x="6324031" y="3797696"/>
                  <a:pt x="6276313" y="3825301"/>
                  <a:pt x="6259355" y="3811498"/>
                </a:cubicBezTo>
                <a:cubicBezTo>
                  <a:pt x="6203750" y="3766146"/>
                  <a:pt x="6133947" y="3766541"/>
                  <a:pt x="6070455" y="3748400"/>
                </a:cubicBezTo>
                <a:cubicBezTo>
                  <a:pt x="5951356" y="3714485"/>
                  <a:pt x="5831075" y="3685696"/>
                  <a:pt x="5710794" y="3655724"/>
                </a:cubicBezTo>
                <a:cubicBezTo>
                  <a:pt x="5696991" y="3652175"/>
                  <a:pt x="5680822" y="3656907"/>
                  <a:pt x="5661104" y="3658091"/>
                </a:cubicBezTo>
                <a:cubicBezTo>
                  <a:pt x="5691470" y="3730259"/>
                  <a:pt x="5767977" y="3709358"/>
                  <a:pt x="5812146" y="3755893"/>
                </a:cubicBezTo>
                <a:cubicBezTo>
                  <a:pt x="5787301" y="3755893"/>
                  <a:pt x="5767188" y="3755893"/>
                  <a:pt x="5747470" y="3755893"/>
                </a:cubicBezTo>
                <a:cubicBezTo>
                  <a:pt x="5746681" y="3760626"/>
                  <a:pt x="5745893" y="3765358"/>
                  <a:pt x="5744709" y="3770090"/>
                </a:cubicBezTo>
                <a:cubicBezTo>
                  <a:pt x="5801498" y="3787442"/>
                  <a:pt x="5858286" y="3804794"/>
                  <a:pt x="5915075" y="3822541"/>
                </a:cubicBezTo>
                <a:cubicBezTo>
                  <a:pt x="6004201" y="3850146"/>
                  <a:pt x="6092933" y="3877752"/>
                  <a:pt x="6182060" y="3904963"/>
                </a:cubicBezTo>
                <a:cubicBezTo>
                  <a:pt x="6190341" y="3907329"/>
                  <a:pt x="6201778" y="3903780"/>
                  <a:pt x="6208088" y="3908512"/>
                </a:cubicBezTo>
                <a:cubicBezTo>
                  <a:pt x="6227806" y="3922709"/>
                  <a:pt x="6259355" y="3937301"/>
                  <a:pt x="6261722" y="3955047"/>
                </a:cubicBezTo>
                <a:cubicBezTo>
                  <a:pt x="6266848" y="3992906"/>
                  <a:pt x="6288144" y="3994878"/>
                  <a:pt x="6315355" y="4000793"/>
                </a:cubicBezTo>
                <a:cubicBezTo>
                  <a:pt x="6378059" y="4014596"/>
                  <a:pt x="6441946" y="4022483"/>
                  <a:pt x="6496369" y="4063892"/>
                </a:cubicBezTo>
                <a:cubicBezTo>
                  <a:pt x="6524368" y="4085582"/>
                  <a:pt x="6562227" y="4094258"/>
                  <a:pt x="6595354" y="4109244"/>
                </a:cubicBezTo>
                <a:cubicBezTo>
                  <a:pt x="6615466" y="4118314"/>
                  <a:pt x="6622565" y="4131328"/>
                  <a:pt x="6614283" y="4155384"/>
                </a:cubicBezTo>
                <a:cubicBezTo>
                  <a:pt x="6607579" y="4174314"/>
                  <a:pt x="6611129" y="4196793"/>
                  <a:pt x="6609551" y="4223610"/>
                </a:cubicBezTo>
                <a:cubicBezTo>
                  <a:pt x="6569326" y="4241750"/>
                  <a:pt x="6524368" y="4214933"/>
                  <a:pt x="6479411" y="4217694"/>
                </a:cubicBezTo>
                <a:cubicBezTo>
                  <a:pt x="6434453" y="4220455"/>
                  <a:pt x="6390679" y="4233863"/>
                  <a:pt x="6344143" y="4242539"/>
                </a:cubicBezTo>
                <a:cubicBezTo>
                  <a:pt x="6372932" y="4280004"/>
                  <a:pt x="6423016" y="4224004"/>
                  <a:pt x="6461664" y="4257131"/>
                </a:cubicBezTo>
                <a:cubicBezTo>
                  <a:pt x="6391073" y="4288285"/>
                  <a:pt x="6324820" y="4288680"/>
                  <a:pt x="6256595" y="4275666"/>
                </a:cubicBezTo>
                <a:cubicBezTo>
                  <a:pt x="6226623" y="4269750"/>
                  <a:pt x="6195074" y="4268567"/>
                  <a:pt x="6164708" y="4269750"/>
                </a:cubicBezTo>
                <a:cubicBezTo>
                  <a:pt x="6124877" y="4271328"/>
                  <a:pt x="6085440" y="4278426"/>
                  <a:pt x="6046004" y="4281187"/>
                </a:cubicBezTo>
                <a:cubicBezTo>
                  <a:pt x="6039300" y="4281581"/>
                  <a:pt x="6031807" y="4273300"/>
                  <a:pt x="6024314" y="4268567"/>
                </a:cubicBezTo>
                <a:cubicBezTo>
                  <a:pt x="6010905" y="4281187"/>
                  <a:pt x="5998680" y="4292624"/>
                  <a:pt x="5976990" y="4313130"/>
                </a:cubicBezTo>
                <a:cubicBezTo>
                  <a:pt x="6024314" y="4319046"/>
                  <a:pt x="6064145" y="4323778"/>
                  <a:pt x="6111074" y="4329299"/>
                </a:cubicBezTo>
                <a:cubicBezTo>
                  <a:pt x="6103187" y="4314314"/>
                  <a:pt x="6098849" y="4305243"/>
                  <a:pt x="6089384" y="4286708"/>
                </a:cubicBezTo>
                <a:cubicBezTo>
                  <a:pt x="6115807" y="4306426"/>
                  <a:pt x="6134342" y="4320623"/>
                  <a:pt x="6152877" y="4334426"/>
                </a:cubicBezTo>
                <a:cubicBezTo>
                  <a:pt x="6154454" y="4333637"/>
                  <a:pt x="6156032" y="4332849"/>
                  <a:pt x="6157609" y="4331665"/>
                </a:cubicBezTo>
                <a:cubicBezTo>
                  <a:pt x="6148144" y="4319440"/>
                  <a:pt x="6138285" y="4306821"/>
                  <a:pt x="6124877" y="4289863"/>
                </a:cubicBezTo>
                <a:cubicBezTo>
                  <a:pt x="6196257" y="4293412"/>
                  <a:pt x="6193102" y="4392792"/>
                  <a:pt x="6263299" y="4386876"/>
                </a:cubicBezTo>
                <a:cubicBezTo>
                  <a:pt x="6295243" y="4441299"/>
                  <a:pt x="6357158" y="4445242"/>
                  <a:pt x="6406453" y="4470088"/>
                </a:cubicBezTo>
                <a:cubicBezTo>
                  <a:pt x="6386341" y="4507947"/>
                  <a:pt x="6386341" y="4507947"/>
                  <a:pt x="6342961" y="4505580"/>
                </a:cubicBezTo>
                <a:cubicBezTo>
                  <a:pt x="6336256" y="4494144"/>
                  <a:pt x="6330341" y="4483890"/>
                  <a:pt x="6324425" y="4473636"/>
                </a:cubicBezTo>
                <a:cubicBezTo>
                  <a:pt x="6318904" y="4477580"/>
                  <a:pt x="6313383" y="4481130"/>
                  <a:pt x="6307862" y="4485073"/>
                </a:cubicBezTo>
                <a:cubicBezTo>
                  <a:pt x="6328369" y="4511101"/>
                  <a:pt x="6348482" y="4536735"/>
                  <a:pt x="6369383" y="4563158"/>
                </a:cubicBezTo>
                <a:cubicBezTo>
                  <a:pt x="6330341" y="4606538"/>
                  <a:pt x="6315355" y="4530031"/>
                  <a:pt x="6273158" y="4539101"/>
                </a:cubicBezTo>
                <a:cubicBezTo>
                  <a:pt x="6291299" y="4555665"/>
                  <a:pt x="6303524" y="4567101"/>
                  <a:pt x="6315749" y="4578143"/>
                </a:cubicBezTo>
                <a:cubicBezTo>
                  <a:pt x="6314566" y="4580115"/>
                  <a:pt x="6313383" y="4582482"/>
                  <a:pt x="6312200" y="4584453"/>
                </a:cubicBezTo>
                <a:cubicBezTo>
                  <a:pt x="6290904" y="4571833"/>
                  <a:pt x="6269214" y="4559214"/>
                  <a:pt x="6247524" y="4546200"/>
                </a:cubicBezTo>
                <a:cubicBezTo>
                  <a:pt x="6211243" y="4582087"/>
                  <a:pt x="6261722" y="4604172"/>
                  <a:pt x="6266454" y="4643213"/>
                </a:cubicBezTo>
                <a:cubicBezTo>
                  <a:pt x="6251073" y="4630988"/>
                  <a:pt x="6243186" y="4624678"/>
                  <a:pt x="6235693" y="4618369"/>
                </a:cubicBezTo>
                <a:cubicBezTo>
                  <a:pt x="6233327" y="4620735"/>
                  <a:pt x="6230961" y="4623101"/>
                  <a:pt x="6228989" y="4625467"/>
                </a:cubicBezTo>
                <a:cubicBezTo>
                  <a:pt x="6238848" y="4634537"/>
                  <a:pt x="6247524" y="4649918"/>
                  <a:pt x="6258566" y="4652284"/>
                </a:cubicBezTo>
                <a:cubicBezTo>
                  <a:pt x="6305496" y="4662143"/>
                  <a:pt x="6353214" y="4668058"/>
                  <a:pt x="6400538" y="4675946"/>
                </a:cubicBezTo>
                <a:cubicBezTo>
                  <a:pt x="6432087" y="4681073"/>
                  <a:pt x="6463636" y="4687382"/>
                  <a:pt x="6495580" y="4693298"/>
                </a:cubicBezTo>
                <a:cubicBezTo>
                  <a:pt x="6496369" y="4696847"/>
                  <a:pt x="6497157" y="4700396"/>
                  <a:pt x="6497946" y="4703551"/>
                </a:cubicBezTo>
                <a:cubicBezTo>
                  <a:pt x="6485326" y="4709467"/>
                  <a:pt x="6473101" y="4720903"/>
                  <a:pt x="6460481" y="4720509"/>
                </a:cubicBezTo>
                <a:cubicBezTo>
                  <a:pt x="6429721" y="4720114"/>
                  <a:pt x="6398566" y="4716960"/>
                  <a:pt x="6368594" y="4709861"/>
                </a:cubicBezTo>
                <a:cubicBezTo>
                  <a:pt x="6349665" y="4705523"/>
                  <a:pt x="6333101" y="4692115"/>
                  <a:pt x="6315355" y="4683044"/>
                </a:cubicBezTo>
                <a:cubicBezTo>
                  <a:pt x="6308651" y="4679889"/>
                  <a:pt x="6298003" y="4673580"/>
                  <a:pt x="6294454" y="4676340"/>
                </a:cubicBezTo>
                <a:cubicBezTo>
                  <a:pt x="6252651" y="4707495"/>
                  <a:pt x="6202961" y="4681861"/>
                  <a:pt x="6157215" y="4694481"/>
                </a:cubicBezTo>
                <a:cubicBezTo>
                  <a:pt x="6186003" y="4721298"/>
                  <a:pt x="6273553" y="4719720"/>
                  <a:pt x="6299975" y="4694086"/>
                </a:cubicBezTo>
                <a:cubicBezTo>
                  <a:pt x="6300763" y="4696452"/>
                  <a:pt x="6302735" y="4698819"/>
                  <a:pt x="6302341" y="4701185"/>
                </a:cubicBezTo>
                <a:cubicBezTo>
                  <a:pt x="6299581" y="4714988"/>
                  <a:pt x="6296425" y="4728791"/>
                  <a:pt x="6293271" y="4742593"/>
                </a:cubicBezTo>
                <a:cubicBezTo>
                  <a:pt x="6314961" y="4742988"/>
                  <a:pt x="6338228" y="4748903"/>
                  <a:pt x="6357552" y="4742199"/>
                </a:cubicBezTo>
                <a:cubicBezTo>
                  <a:pt x="6375298" y="4736284"/>
                  <a:pt x="6393045" y="4725636"/>
                  <a:pt x="6402904" y="4744171"/>
                </a:cubicBezTo>
                <a:cubicBezTo>
                  <a:pt x="6409214" y="4756396"/>
                  <a:pt x="6401721" y="4776114"/>
                  <a:pt x="6399354" y="4792678"/>
                </a:cubicBezTo>
                <a:cubicBezTo>
                  <a:pt x="6398566" y="4797410"/>
                  <a:pt x="6394622" y="4801354"/>
                  <a:pt x="6390679" y="4808058"/>
                </a:cubicBezTo>
                <a:cubicBezTo>
                  <a:pt x="6378059" y="4799382"/>
                  <a:pt x="6367017" y="4788340"/>
                  <a:pt x="6353214" y="4783607"/>
                </a:cubicBezTo>
                <a:cubicBezTo>
                  <a:pt x="6342172" y="4779664"/>
                  <a:pt x="6320087" y="4778086"/>
                  <a:pt x="6316933" y="4783607"/>
                </a:cubicBezTo>
                <a:cubicBezTo>
                  <a:pt x="6298791" y="4813185"/>
                  <a:pt x="6267242" y="4817917"/>
                  <a:pt x="6240820" y="4832114"/>
                </a:cubicBezTo>
                <a:cubicBezTo>
                  <a:pt x="6234510" y="4835663"/>
                  <a:pt x="6230172" y="4859720"/>
                  <a:pt x="6234510" y="4863269"/>
                </a:cubicBezTo>
                <a:cubicBezTo>
                  <a:pt x="6252257" y="4878255"/>
                  <a:pt x="6273553" y="4889297"/>
                  <a:pt x="6297609" y="4904283"/>
                </a:cubicBezTo>
                <a:cubicBezTo>
                  <a:pt x="6298791" y="4917691"/>
                  <a:pt x="6304707" y="4942536"/>
                  <a:pt x="6301947" y="4966198"/>
                </a:cubicBezTo>
                <a:cubicBezTo>
                  <a:pt x="6297609" y="5003268"/>
                  <a:pt x="6288932" y="5039550"/>
                  <a:pt x="6279073" y="5075831"/>
                </a:cubicBezTo>
                <a:cubicBezTo>
                  <a:pt x="6277496" y="5082141"/>
                  <a:pt x="6260144" y="5090029"/>
                  <a:pt x="6253440" y="5087662"/>
                </a:cubicBezTo>
                <a:cubicBezTo>
                  <a:pt x="6220313" y="5075831"/>
                  <a:pt x="6220708" y="5090817"/>
                  <a:pt x="6229383" y="5116451"/>
                </a:cubicBezTo>
                <a:cubicBezTo>
                  <a:pt x="6110285" y="5101071"/>
                  <a:pt x="5992370" y="5086085"/>
                  <a:pt x="5874061" y="5071099"/>
                </a:cubicBezTo>
                <a:cubicBezTo>
                  <a:pt x="5873667" y="5074648"/>
                  <a:pt x="5872878" y="5077803"/>
                  <a:pt x="5872483" y="5081353"/>
                </a:cubicBezTo>
                <a:cubicBezTo>
                  <a:pt x="5910737" y="5087662"/>
                  <a:pt x="5948990" y="5092789"/>
                  <a:pt x="5986455" y="5101071"/>
                </a:cubicBezTo>
                <a:cubicBezTo>
                  <a:pt x="5998680" y="5103831"/>
                  <a:pt x="6018004" y="5114479"/>
                  <a:pt x="6018398" y="5122366"/>
                </a:cubicBezTo>
                <a:cubicBezTo>
                  <a:pt x="6020370" y="5161803"/>
                  <a:pt x="6051919" y="5171662"/>
                  <a:pt x="6077947" y="5180338"/>
                </a:cubicBezTo>
                <a:cubicBezTo>
                  <a:pt x="6142229" y="5202028"/>
                  <a:pt x="6208482" y="5218591"/>
                  <a:pt x="6273947" y="5237521"/>
                </a:cubicBezTo>
                <a:cubicBezTo>
                  <a:pt x="6303130" y="5245803"/>
                  <a:pt x="6331918" y="5256450"/>
                  <a:pt x="6361101" y="5263549"/>
                </a:cubicBezTo>
                <a:cubicBezTo>
                  <a:pt x="6394622" y="5271830"/>
                  <a:pt x="6392256" y="5289971"/>
                  <a:pt x="6377270" y="5318760"/>
                </a:cubicBezTo>
                <a:cubicBezTo>
                  <a:pt x="6319693" y="5282479"/>
                  <a:pt x="6267637" y="5234760"/>
                  <a:pt x="6194285" y="5241465"/>
                </a:cubicBezTo>
                <a:cubicBezTo>
                  <a:pt x="6199018" y="5251324"/>
                  <a:pt x="6203355" y="5260394"/>
                  <a:pt x="6207299" y="5269070"/>
                </a:cubicBezTo>
                <a:cubicBezTo>
                  <a:pt x="6204144" y="5273802"/>
                  <a:pt x="6200595" y="5278140"/>
                  <a:pt x="6197440" y="5282873"/>
                </a:cubicBezTo>
                <a:cubicBezTo>
                  <a:pt x="6258566" y="5300619"/>
                  <a:pt x="6319693" y="5319549"/>
                  <a:pt x="6380820" y="5336506"/>
                </a:cubicBezTo>
                <a:cubicBezTo>
                  <a:pt x="6443129" y="5353859"/>
                  <a:pt x="6505439" y="5369239"/>
                  <a:pt x="6567748" y="5386196"/>
                </a:cubicBezTo>
                <a:cubicBezTo>
                  <a:pt x="6582340" y="5390140"/>
                  <a:pt x="6597326" y="5402365"/>
                  <a:pt x="6596932" y="5373182"/>
                </a:cubicBezTo>
                <a:cubicBezTo>
                  <a:pt x="6596932" y="5370816"/>
                  <a:pt x="6609945" y="5365295"/>
                  <a:pt x="6616255" y="5366084"/>
                </a:cubicBezTo>
                <a:cubicBezTo>
                  <a:pt x="6719185" y="5381464"/>
                  <a:pt x="6821325" y="5398027"/>
                  <a:pt x="6908480" y="5462703"/>
                </a:cubicBezTo>
                <a:cubicBezTo>
                  <a:pt x="6956592" y="5498196"/>
                  <a:pt x="6953042" y="5571942"/>
                  <a:pt x="6904536" y="5608618"/>
                </a:cubicBezTo>
                <a:cubicBezTo>
                  <a:pt x="6899803" y="5612167"/>
                  <a:pt x="6890338" y="5612167"/>
                  <a:pt x="6884423" y="5610590"/>
                </a:cubicBezTo>
                <a:cubicBezTo>
                  <a:pt x="6783466" y="5583379"/>
                  <a:pt x="6682508" y="5555773"/>
                  <a:pt x="6578396" y="5527379"/>
                </a:cubicBezTo>
                <a:cubicBezTo>
                  <a:pt x="6578396" y="5542759"/>
                  <a:pt x="6578396" y="5554590"/>
                  <a:pt x="6578396" y="5573125"/>
                </a:cubicBezTo>
                <a:cubicBezTo>
                  <a:pt x="6536199" y="5546703"/>
                  <a:pt x="6496763" y="5534872"/>
                  <a:pt x="6457326" y="5566026"/>
                </a:cubicBezTo>
                <a:cubicBezTo>
                  <a:pt x="6472312" y="5612167"/>
                  <a:pt x="6454566" y="5631491"/>
                  <a:pt x="6405665" y="5620449"/>
                </a:cubicBezTo>
                <a:cubicBezTo>
                  <a:pt x="6370566" y="5612562"/>
                  <a:pt x="6336256" y="5597970"/>
                  <a:pt x="6298003" y="5613745"/>
                </a:cubicBezTo>
                <a:cubicBezTo>
                  <a:pt x="6320876" y="5623604"/>
                  <a:pt x="6341383" y="5632674"/>
                  <a:pt x="6361890" y="5641350"/>
                </a:cubicBezTo>
                <a:cubicBezTo>
                  <a:pt x="6360707" y="5645294"/>
                  <a:pt x="6359129" y="5648843"/>
                  <a:pt x="6357946" y="5652787"/>
                </a:cubicBezTo>
                <a:cubicBezTo>
                  <a:pt x="6342172" y="5652787"/>
                  <a:pt x="6325608" y="5650026"/>
                  <a:pt x="6310228" y="5653576"/>
                </a:cubicBezTo>
                <a:cubicBezTo>
                  <a:pt x="6291693" y="5657519"/>
                  <a:pt x="6275130" y="5669744"/>
                  <a:pt x="6256989" y="5672900"/>
                </a:cubicBezTo>
                <a:cubicBezTo>
                  <a:pt x="6225440" y="5678420"/>
                  <a:pt x="6193102" y="5680392"/>
                  <a:pt x="6160764" y="5682364"/>
                </a:cubicBezTo>
                <a:cubicBezTo>
                  <a:pt x="6148933" y="5683153"/>
                  <a:pt x="6137102" y="5679604"/>
                  <a:pt x="6123299" y="5686702"/>
                </a:cubicBezTo>
                <a:cubicBezTo>
                  <a:pt x="6143412" y="5693406"/>
                  <a:pt x="6164313" y="5699322"/>
                  <a:pt x="6183637" y="5707209"/>
                </a:cubicBezTo>
                <a:cubicBezTo>
                  <a:pt x="6195074" y="5711941"/>
                  <a:pt x="6217947" y="5710364"/>
                  <a:pt x="6206511" y="5735998"/>
                </a:cubicBezTo>
                <a:cubicBezTo>
                  <a:pt x="6206116" y="5737181"/>
                  <a:pt x="6224257" y="5750589"/>
                  <a:pt x="6234510" y="5751772"/>
                </a:cubicBezTo>
                <a:cubicBezTo>
                  <a:pt x="6278679" y="5756505"/>
                  <a:pt x="6324031" y="5755321"/>
                  <a:pt x="6367805" y="5762814"/>
                </a:cubicBezTo>
                <a:cubicBezTo>
                  <a:pt x="6415918" y="5771096"/>
                  <a:pt x="6462453" y="5782927"/>
                  <a:pt x="6505044" y="5813688"/>
                </a:cubicBezTo>
                <a:cubicBezTo>
                  <a:pt x="6528706" y="5830645"/>
                  <a:pt x="6568537" y="5824730"/>
                  <a:pt x="6600875" y="5829462"/>
                </a:cubicBezTo>
                <a:cubicBezTo>
                  <a:pt x="6614283" y="5831434"/>
                  <a:pt x="6627692" y="5835772"/>
                  <a:pt x="6650565" y="5840899"/>
                </a:cubicBezTo>
                <a:cubicBezTo>
                  <a:pt x="6631635" y="5853124"/>
                  <a:pt x="6619410" y="5860617"/>
                  <a:pt x="6607579" y="5868504"/>
                </a:cubicBezTo>
                <a:cubicBezTo>
                  <a:pt x="6601269" y="5872448"/>
                  <a:pt x="6590227" y="5877180"/>
                  <a:pt x="6590227" y="5881124"/>
                </a:cubicBezTo>
                <a:cubicBezTo>
                  <a:pt x="6592593" y="5935941"/>
                  <a:pt x="6557889" y="5911490"/>
                  <a:pt x="6534227" y="5907546"/>
                </a:cubicBezTo>
                <a:cubicBezTo>
                  <a:pt x="6488086" y="5900053"/>
                  <a:pt x="6439186" y="5898870"/>
                  <a:pt x="6397383" y="5881518"/>
                </a:cubicBezTo>
                <a:cubicBezTo>
                  <a:pt x="6323637" y="5851152"/>
                  <a:pt x="6255017" y="5888617"/>
                  <a:pt x="6183637" y="5889011"/>
                </a:cubicBezTo>
                <a:cubicBezTo>
                  <a:pt x="6204539" y="5890194"/>
                  <a:pt x="6225834" y="5891377"/>
                  <a:pt x="6246736" y="5892560"/>
                </a:cubicBezTo>
                <a:cubicBezTo>
                  <a:pt x="6247524" y="5895321"/>
                  <a:pt x="6248313" y="5897687"/>
                  <a:pt x="6249496" y="5900448"/>
                </a:cubicBezTo>
                <a:cubicBezTo>
                  <a:pt x="6238060" y="5904786"/>
                  <a:pt x="6226623" y="5913856"/>
                  <a:pt x="6215581" y="5913067"/>
                </a:cubicBezTo>
                <a:cubicBezTo>
                  <a:pt x="6137891" y="5908335"/>
                  <a:pt x="6059807" y="5902814"/>
                  <a:pt x="5982511" y="5895321"/>
                </a:cubicBezTo>
                <a:cubicBezTo>
                  <a:pt x="5943469" y="5891377"/>
                  <a:pt x="5905216" y="5881124"/>
                  <a:pt x="5866174" y="5876392"/>
                </a:cubicBezTo>
                <a:cubicBezTo>
                  <a:pt x="5853159" y="5874814"/>
                  <a:pt x="5839357" y="5883885"/>
                  <a:pt x="5825554" y="5885462"/>
                </a:cubicBezTo>
                <a:cubicBezTo>
                  <a:pt x="5816484" y="5886645"/>
                  <a:pt x="5806625" y="5883096"/>
                  <a:pt x="5795582" y="5881518"/>
                </a:cubicBezTo>
                <a:cubicBezTo>
                  <a:pt x="5787695" y="5896504"/>
                  <a:pt x="5779019" y="5913067"/>
                  <a:pt x="5767583" y="5935152"/>
                </a:cubicBezTo>
                <a:cubicBezTo>
                  <a:pt x="5720653" y="5840110"/>
                  <a:pt x="5632710" y="5853124"/>
                  <a:pt x="5551471" y="5834589"/>
                </a:cubicBezTo>
                <a:cubicBezTo>
                  <a:pt x="5557781" y="5847209"/>
                  <a:pt x="5561330" y="5855096"/>
                  <a:pt x="5567640" y="5868504"/>
                </a:cubicBezTo>
                <a:cubicBezTo>
                  <a:pt x="5534513" y="5864955"/>
                  <a:pt x="5506119" y="5861800"/>
                  <a:pt x="5477725" y="5858645"/>
                </a:cubicBezTo>
                <a:cubicBezTo>
                  <a:pt x="5518344" y="5881913"/>
                  <a:pt x="5560147" y="5898870"/>
                  <a:pt x="5609048" y="5886645"/>
                </a:cubicBezTo>
                <a:cubicBezTo>
                  <a:pt x="5600766" y="5879941"/>
                  <a:pt x="5592485" y="5873631"/>
                  <a:pt x="5584203" y="5866927"/>
                </a:cubicBezTo>
                <a:cubicBezTo>
                  <a:pt x="5584597" y="5864166"/>
                  <a:pt x="5584597" y="5861800"/>
                  <a:pt x="5584992" y="5859039"/>
                </a:cubicBezTo>
                <a:cubicBezTo>
                  <a:pt x="5615752" y="5862195"/>
                  <a:pt x="5646513" y="5864955"/>
                  <a:pt x="5682006" y="5868504"/>
                </a:cubicBezTo>
                <a:cubicBezTo>
                  <a:pt x="5663864" y="5883885"/>
                  <a:pt x="5650062" y="5895321"/>
                  <a:pt x="5637048" y="5906363"/>
                </a:cubicBezTo>
                <a:cubicBezTo>
                  <a:pt x="5634682" y="5902420"/>
                  <a:pt x="5631527" y="5896504"/>
                  <a:pt x="5628372" y="5890589"/>
                </a:cubicBezTo>
                <a:cubicBezTo>
                  <a:pt x="5626006" y="5890983"/>
                  <a:pt x="5623639" y="5891377"/>
                  <a:pt x="5621668" y="5891772"/>
                </a:cubicBezTo>
                <a:cubicBezTo>
                  <a:pt x="5620879" y="5903208"/>
                  <a:pt x="5620090" y="5914645"/>
                  <a:pt x="5620090" y="5919772"/>
                </a:cubicBezTo>
                <a:cubicBezTo>
                  <a:pt x="5668991" y="5930814"/>
                  <a:pt x="5713555" y="5943828"/>
                  <a:pt x="5759301" y="5950927"/>
                </a:cubicBezTo>
                <a:cubicBezTo>
                  <a:pt x="5781385" y="5954475"/>
                  <a:pt x="5804653" y="5947377"/>
                  <a:pt x="5830681" y="5944616"/>
                </a:cubicBezTo>
                <a:cubicBezTo>
                  <a:pt x="5850005" y="5978926"/>
                  <a:pt x="5900483" y="5985236"/>
                  <a:pt x="5951751" y="5952109"/>
                </a:cubicBezTo>
                <a:cubicBezTo>
                  <a:pt x="5982511" y="5997067"/>
                  <a:pt x="6032201" y="6004166"/>
                  <a:pt x="6080708" y="6013236"/>
                </a:cubicBezTo>
                <a:cubicBezTo>
                  <a:pt x="6175356" y="6030588"/>
                  <a:pt x="6270003" y="6047546"/>
                  <a:pt x="6365045" y="6062137"/>
                </a:cubicBezTo>
                <a:cubicBezTo>
                  <a:pt x="6410397" y="6069236"/>
                  <a:pt x="6456143" y="6071996"/>
                  <a:pt x="6501889" y="6075151"/>
                </a:cubicBezTo>
                <a:cubicBezTo>
                  <a:pt x="6524368" y="6076729"/>
                  <a:pt x="6546847" y="6075546"/>
                  <a:pt x="6573270" y="6075546"/>
                </a:cubicBezTo>
                <a:cubicBezTo>
                  <a:pt x="6388707" y="6165066"/>
                  <a:pt x="6205722" y="6141010"/>
                  <a:pt x="6021948" y="6092898"/>
                </a:cubicBezTo>
                <a:cubicBezTo>
                  <a:pt x="6037722" y="6068841"/>
                  <a:pt x="6038511" y="6070419"/>
                  <a:pt x="6109496" y="6090531"/>
                </a:cubicBezTo>
                <a:cubicBezTo>
                  <a:pt x="6142229" y="6099996"/>
                  <a:pt x="6176538" y="6102757"/>
                  <a:pt x="6214398" y="6109461"/>
                </a:cubicBezTo>
                <a:cubicBezTo>
                  <a:pt x="6169440" y="6054644"/>
                  <a:pt x="5956089" y="5999433"/>
                  <a:pt x="5921385" y="6032560"/>
                </a:cubicBezTo>
                <a:cubicBezTo>
                  <a:pt x="5917047" y="6002194"/>
                  <a:pt x="5900878" y="5991546"/>
                  <a:pt x="5870117" y="5989574"/>
                </a:cubicBezTo>
                <a:cubicBezTo>
                  <a:pt x="5807019" y="5985236"/>
                  <a:pt x="5744315" y="5974588"/>
                  <a:pt x="5681217" y="5967490"/>
                </a:cubicBezTo>
                <a:cubicBezTo>
                  <a:pt x="5670175" y="5966306"/>
                  <a:pt x="5658738" y="5971433"/>
                  <a:pt x="5642174" y="5974588"/>
                </a:cubicBezTo>
                <a:cubicBezTo>
                  <a:pt x="5604710" y="5935941"/>
                  <a:pt x="5538063" y="5932391"/>
                  <a:pt x="5475358" y="5970645"/>
                </a:cubicBezTo>
                <a:cubicBezTo>
                  <a:pt x="5472203" y="5964335"/>
                  <a:pt x="5469443" y="5958419"/>
                  <a:pt x="5463528" y="5946588"/>
                </a:cubicBezTo>
                <a:cubicBezTo>
                  <a:pt x="5457218" y="5960786"/>
                  <a:pt x="5453274" y="5969462"/>
                  <a:pt x="5446570" y="5984053"/>
                </a:cubicBezTo>
                <a:cubicBezTo>
                  <a:pt x="5480485" y="5994307"/>
                  <a:pt x="5512034" y="6003377"/>
                  <a:pt x="5551471" y="6015208"/>
                </a:cubicBezTo>
                <a:cubicBezTo>
                  <a:pt x="5534907" y="6019546"/>
                  <a:pt x="5526232" y="6021517"/>
                  <a:pt x="5514401" y="6024673"/>
                </a:cubicBezTo>
                <a:cubicBezTo>
                  <a:pt x="5553442" y="6045179"/>
                  <a:pt x="5590118" y="6064109"/>
                  <a:pt x="5627977" y="6083827"/>
                </a:cubicBezTo>
                <a:cubicBezTo>
                  <a:pt x="5632710" y="6071602"/>
                  <a:pt x="5635865" y="6062926"/>
                  <a:pt x="5639020" y="6053856"/>
                </a:cubicBezTo>
                <a:cubicBezTo>
                  <a:pt x="5643358" y="6056222"/>
                  <a:pt x="5646907" y="6057799"/>
                  <a:pt x="5646907" y="6058194"/>
                </a:cubicBezTo>
                <a:cubicBezTo>
                  <a:pt x="5639414" y="6086193"/>
                  <a:pt x="5657160" y="6096447"/>
                  <a:pt x="5678456" y="6105123"/>
                </a:cubicBezTo>
                <a:cubicBezTo>
                  <a:pt x="5712372" y="6118926"/>
                  <a:pt x="5746287" y="6132729"/>
                  <a:pt x="5779808" y="6148109"/>
                </a:cubicBezTo>
                <a:cubicBezTo>
                  <a:pt x="5799132" y="6156785"/>
                  <a:pt x="5822794" y="6181235"/>
                  <a:pt x="5834230" y="6176109"/>
                </a:cubicBezTo>
                <a:cubicBezTo>
                  <a:pt x="5872878" y="6158362"/>
                  <a:pt x="5886286" y="6189517"/>
                  <a:pt x="5907582" y="6205686"/>
                </a:cubicBezTo>
                <a:cubicBezTo>
                  <a:pt x="5908765" y="6202137"/>
                  <a:pt x="5909948" y="6198587"/>
                  <a:pt x="5911131" y="6195038"/>
                </a:cubicBezTo>
                <a:cubicBezTo>
                  <a:pt x="5924540" y="6198193"/>
                  <a:pt x="5937554" y="6202925"/>
                  <a:pt x="5951356" y="6204108"/>
                </a:cubicBezTo>
                <a:cubicBezTo>
                  <a:pt x="5967131" y="6205292"/>
                  <a:pt x="5982906" y="6203320"/>
                  <a:pt x="5998680" y="6203714"/>
                </a:cubicBezTo>
                <a:cubicBezTo>
                  <a:pt x="6010117" y="6203714"/>
                  <a:pt x="6026680" y="6200165"/>
                  <a:pt x="6032595" y="6206475"/>
                </a:cubicBezTo>
                <a:cubicBezTo>
                  <a:pt x="6072427" y="6246700"/>
                  <a:pt x="6117384" y="6258136"/>
                  <a:pt x="6161159" y="6240785"/>
                </a:cubicBezTo>
                <a:cubicBezTo>
                  <a:pt x="6179694" y="6258925"/>
                  <a:pt x="6192313" y="6280221"/>
                  <a:pt x="6210848" y="6287714"/>
                </a:cubicBezTo>
                <a:cubicBezTo>
                  <a:pt x="6259750" y="6307432"/>
                  <a:pt x="6311017" y="6321629"/>
                  <a:pt x="6361890" y="6336221"/>
                </a:cubicBezTo>
                <a:cubicBezTo>
                  <a:pt x="6420650" y="6353178"/>
                  <a:pt x="6478227" y="6371319"/>
                  <a:pt x="6520425" y="6419826"/>
                </a:cubicBezTo>
                <a:cubicBezTo>
                  <a:pt x="6555128" y="6460051"/>
                  <a:pt x="6548424" y="6491600"/>
                  <a:pt x="6496369" y="6500276"/>
                </a:cubicBezTo>
                <a:cubicBezTo>
                  <a:pt x="6468763" y="6505009"/>
                  <a:pt x="6434847" y="6540107"/>
                  <a:pt x="6408819" y="6495150"/>
                </a:cubicBezTo>
                <a:cubicBezTo>
                  <a:pt x="6351242" y="6516445"/>
                  <a:pt x="6318510" y="6441910"/>
                  <a:pt x="6260538" y="6461629"/>
                </a:cubicBezTo>
                <a:cubicBezTo>
                  <a:pt x="6258566" y="6447431"/>
                  <a:pt x="6256989" y="6436784"/>
                  <a:pt x="6255411" y="6426136"/>
                </a:cubicBezTo>
                <a:cubicBezTo>
                  <a:pt x="6253440" y="6427319"/>
                  <a:pt x="6249891" y="6428502"/>
                  <a:pt x="6249891" y="6429685"/>
                </a:cubicBezTo>
                <a:cubicBezTo>
                  <a:pt x="6247524" y="6466755"/>
                  <a:pt x="6223468" y="6451770"/>
                  <a:pt x="6206116" y="6446643"/>
                </a:cubicBezTo>
                <a:cubicBezTo>
                  <a:pt x="6132764" y="6424558"/>
                  <a:pt x="6059412" y="6401291"/>
                  <a:pt x="5986061" y="6378812"/>
                </a:cubicBezTo>
                <a:cubicBezTo>
                  <a:pt x="5974230" y="6375263"/>
                  <a:pt x="5961215" y="6375263"/>
                  <a:pt x="5947018" y="6379206"/>
                </a:cubicBezTo>
                <a:cubicBezTo>
                  <a:pt x="5968314" y="6391037"/>
                  <a:pt x="5990004" y="6402474"/>
                  <a:pt x="6010511" y="6415488"/>
                </a:cubicBezTo>
                <a:cubicBezTo>
                  <a:pt x="6032595" y="6429291"/>
                  <a:pt x="6053497" y="6445459"/>
                  <a:pt x="6019582" y="6471488"/>
                </a:cubicBezTo>
                <a:cubicBezTo>
                  <a:pt x="6093722" y="6519600"/>
                  <a:pt x="6191919" y="6504220"/>
                  <a:pt x="6260933" y="6584276"/>
                </a:cubicBezTo>
                <a:cubicBezTo>
                  <a:pt x="6167468" y="6561797"/>
                  <a:pt x="6083469" y="6541290"/>
                  <a:pt x="5999469" y="6521178"/>
                </a:cubicBezTo>
                <a:cubicBezTo>
                  <a:pt x="5998680" y="6524727"/>
                  <a:pt x="5997497" y="6528671"/>
                  <a:pt x="5996708" y="6532220"/>
                </a:cubicBezTo>
                <a:cubicBezTo>
                  <a:pt x="6021948" y="6547994"/>
                  <a:pt x="6047581" y="6563769"/>
                  <a:pt x="6072821" y="6579543"/>
                </a:cubicBezTo>
                <a:cubicBezTo>
                  <a:pt x="6070455" y="6583487"/>
                  <a:pt x="6068483" y="6587036"/>
                  <a:pt x="6066116" y="6590980"/>
                </a:cubicBezTo>
                <a:cubicBezTo>
                  <a:pt x="5968314" y="6589402"/>
                  <a:pt x="5894963" y="6512896"/>
                  <a:pt x="5792428" y="6499093"/>
                </a:cubicBezTo>
                <a:cubicBezTo>
                  <a:pt x="5831469" y="6520783"/>
                  <a:pt x="5863413" y="6538530"/>
                  <a:pt x="5896145" y="6556670"/>
                </a:cubicBezTo>
                <a:cubicBezTo>
                  <a:pt x="5868146" y="6584670"/>
                  <a:pt x="5859075" y="6583487"/>
                  <a:pt x="5779019" y="6544840"/>
                </a:cubicBezTo>
                <a:cubicBezTo>
                  <a:pt x="5770738" y="6557065"/>
                  <a:pt x="5762456" y="6569684"/>
                  <a:pt x="5758907" y="6574417"/>
                </a:cubicBezTo>
                <a:cubicBezTo>
                  <a:pt x="5731301" y="6568501"/>
                  <a:pt x="5709216" y="6557459"/>
                  <a:pt x="5690681" y="6561008"/>
                </a:cubicBezTo>
                <a:cubicBezTo>
                  <a:pt x="5619696" y="6575600"/>
                  <a:pt x="5556203" y="6559037"/>
                  <a:pt x="5488767" y="6536952"/>
                </a:cubicBezTo>
                <a:cubicBezTo>
                  <a:pt x="5395697" y="6506586"/>
                  <a:pt x="5298289" y="6482924"/>
                  <a:pt x="5201275" y="6471488"/>
                </a:cubicBezTo>
                <a:cubicBezTo>
                  <a:pt x="5134627" y="6463601"/>
                  <a:pt x="5079022" y="6428502"/>
                  <a:pt x="5014740" y="6417854"/>
                </a:cubicBezTo>
                <a:cubicBezTo>
                  <a:pt x="4978459" y="6411938"/>
                  <a:pt x="4943755" y="6393798"/>
                  <a:pt x="4908262" y="6383150"/>
                </a:cubicBezTo>
                <a:cubicBezTo>
                  <a:pt x="4891699" y="6378023"/>
                  <a:pt x="4873558" y="6378023"/>
                  <a:pt x="4856206" y="6374474"/>
                </a:cubicBezTo>
                <a:cubicBezTo>
                  <a:pt x="4838460" y="6371319"/>
                  <a:pt x="4821108" y="6366586"/>
                  <a:pt x="4804939" y="6354361"/>
                </a:cubicBezTo>
                <a:cubicBezTo>
                  <a:pt x="4812037" y="6352389"/>
                  <a:pt x="4818741" y="6350812"/>
                  <a:pt x="4826629" y="6348840"/>
                </a:cubicBezTo>
                <a:cubicBezTo>
                  <a:pt x="4825051" y="6346868"/>
                  <a:pt x="4823079" y="6344502"/>
                  <a:pt x="4823079" y="6344502"/>
                </a:cubicBezTo>
                <a:cubicBezTo>
                  <a:pt x="4812037" y="6352784"/>
                  <a:pt x="4790742" y="6324784"/>
                  <a:pt x="4785220" y="6354756"/>
                </a:cubicBezTo>
                <a:cubicBezTo>
                  <a:pt x="4784826" y="6356333"/>
                  <a:pt x="4781277" y="6357122"/>
                  <a:pt x="4780488" y="6357911"/>
                </a:cubicBezTo>
                <a:cubicBezTo>
                  <a:pt x="4755249" y="6340559"/>
                  <a:pt x="4732375" y="6317686"/>
                  <a:pt x="4705164" y="6308221"/>
                </a:cubicBezTo>
                <a:cubicBezTo>
                  <a:pt x="4676376" y="6297967"/>
                  <a:pt x="4643249" y="6300728"/>
                  <a:pt x="4612094" y="6297178"/>
                </a:cubicBezTo>
                <a:cubicBezTo>
                  <a:pt x="4590404" y="6294812"/>
                  <a:pt x="4569108" y="6291263"/>
                  <a:pt x="4543080" y="6287714"/>
                </a:cubicBezTo>
                <a:cubicBezTo>
                  <a:pt x="4544658" y="6284559"/>
                  <a:pt x="4548996" y="6275094"/>
                  <a:pt x="4557672" y="6256559"/>
                </a:cubicBezTo>
                <a:cubicBezTo>
                  <a:pt x="4538348" y="6251432"/>
                  <a:pt x="4518630" y="6246305"/>
                  <a:pt x="4498912" y="6241573"/>
                </a:cubicBezTo>
                <a:cubicBezTo>
                  <a:pt x="4498123" y="6246700"/>
                  <a:pt x="4497729" y="6251826"/>
                  <a:pt x="4496940" y="6256953"/>
                </a:cubicBezTo>
                <a:cubicBezTo>
                  <a:pt x="4507193" y="6256164"/>
                  <a:pt x="4517447" y="6255376"/>
                  <a:pt x="4533616" y="6253798"/>
                </a:cubicBezTo>
                <a:cubicBezTo>
                  <a:pt x="4530855" y="6263263"/>
                  <a:pt x="4528489" y="6279826"/>
                  <a:pt x="4525728" y="6280221"/>
                </a:cubicBezTo>
                <a:cubicBezTo>
                  <a:pt x="4513897" y="6280615"/>
                  <a:pt x="4498912" y="6279432"/>
                  <a:pt x="4491025" y="6272334"/>
                </a:cubicBezTo>
                <a:cubicBezTo>
                  <a:pt x="4480771" y="6263263"/>
                  <a:pt x="4476038" y="6248277"/>
                  <a:pt x="4461841" y="6237629"/>
                </a:cubicBezTo>
                <a:cubicBezTo>
                  <a:pt x="4462236" y="6246305"/>
                  <a:pt x="4462630" y="6254982"/>
                  <a:pt x="4463024" y="6266024"/>
                </a:cubicBezTo>
                <a:cubicBezTo>
                  <a:pt x="4372715" y="6240390"/>
                  <a:pt x="4282800" y="6243545"/>
                  <a:pt x="4190913" y="6251038"/>
                </a:cubicBezTo>
                <a:cubicBezTo>
                  <a:pt x="4184603" y="6247489"/>
                  <a:pt x="4173561" y="6235658"/>
                  <a:pt x="4163307" y="6236446"/>
                </a:cubicBezTo>
                <a:cubicBezTo>
                  <a:pt x="4122688" y="6239207"/>
                  <a:pt x="4073392" y="6215545"/>
                  <a:pt x="4048547" y="6271150"/>
                </a:cubicBezTo>
                <a:cubicBezTo>
                  <a:pt x="4039477" y="6291657"/>
                  <a:pt x="4030801" y="6311770"/>
                  <a:pt x="4018970" y="6339376"/>
                </a:cubicBezTo>
                <a:cubicBezTo>
                  <a:pt x="4061167" y="6345685"/>
                  <a:pt x="4102970" y="6352784"/>
                  <a:pt x="4144772" y="6358699"/>
                </a:cubicBezTo>
                <a:cubicBezTo>
                  <a:pt x="4206293" y="6366981"/>
                  <a:pt x="4267420" y="6375657"/>
                  <a:pt x="4328940" y="6380784"/>
                </a:cubicBezTo>
                <a:cubicBezTo>
                  <a:pt x="4410180" y="6387882"/>
                  <a:pt x="4491813" y="6390643"/>
                  <a:pt x="4573052" y="6397347"/>
                </a:cubicBezTo>
                <a:cubicBezTo>
                  <a:pt x="4677953" y="6406418"/>
                  <a:pt x="4782854" y="6417065"/>
                  <a:pt x="4887755" y="6428108"/>
                </a:cubicBezTo>
                <a:cubicBezTo>
                  <a:pt x="4905502" y="6430080"/>
                  <a:pt x="4922459" y="6439150"/>
                  <a:pt x="4938628" y="6453347"/>
                </a:cubicBezTo>
                <a:cubicBezTo>
                  <a:pt x="4927980" y="6453347"/>
                  <a:pt x="4917333" y="6453347"/>
                  <a:pt x="4904713" y="6453347"/>
                </a:cubicBezTo>
                <a:cubicBezTo>
                  <a:pt x="4897220" y="6482530"/>
                  <a:pt x="4922854" y="6493178"/>
                  <a:pt x="4940205" y="6495150"/>
                </a:cubicBezTo>
                <a:cubicBezTo>
                  <a:pt x="4995811" y="6500670"/>
                  <a:pt x="5048656" y="6535375"/>
                  <a:pt x="5107022" y="6511713"/>
                </a:cubicBezTo>
                <a:cubicBezTo>
                  <a:pt x="5113332" y="6509347"/>
                  <a:pt x="5125163" y="6510135"/>
                  <a:pt x="5129106" y="6514473"/>
                </a:cubicBezTo>
                <a:cubicBezTo>
                  <a:pt x="5154740" y="6544445"/>
                  <a:pt x="5188261" y="6554304"/>
                  <a:pt x="5224543" y="6567318"/>
                </a:cubicBezTo>
                <a:cubicBezTo>
                  <a:pt x="5259641" y="6579938"/>
                  <a:pt x="5258852" y="6568107"/>
                  <a:pt x="5258458" y="6534191"/>
                </a:cubicBezTo>
                <a:cubicBezTo>
                  <a:pt x="5271077" y="6549572"/>
                  <a:pt x="5278176" y="6559431"/>
                  <a:pt x="5286852" y="6567318"/>
                </a:cubicBezTo>
                <a:cubicBezTo>
                  <a:pt x="5307754" y="6586248"/>
                  <a:pt x="5318795" y="6626473"/>
                  <a:pt x="5362176" y="6590191"/>
                </a:cubicBezTo>
                <a:cubicBezTo>
                  <a:pt x="5375190" y="6579149"/>
                  <a:pt x="5412260" y="6595318"/>
                  <a:pt x="5438288" y="6600839"/>
                </a:cubicBezTo>
                <a:cubicBezTo>
                  <a:pt x="5490344" y="6611882"/>
                  <a:pt x="5541611" y="6624895"/>
                  <a:pt x="5593668" y="6635543"/>
                </a:cubicBezTo>
                <a:cubicBezTo>
                  <a:pt x="5608259" y="6638304"/>
                  <a:pt x="5623639" y="6635938"/>
                  <a:pt x="5637442" y="6638698"/>
                </a:cubicBezTo>
                <a:cubicBezTo>
                  <a:pt x="5738005" y="6684445"/>
                  <a:pt x="5847639" y="6698247"/>
                  <a:pt x="5955300" y="6719543"/>
                </a:cubicBezTo>
                <a:cubicBezTo>
                  <a:pt x="5961610" y="6725853"/>
                  <a:pt x="5969497" y="6729402"/>
                  <a:pt x="5977779" y="6732557"/>
                </a:cubicBezTo>
                <a:close/>
                <a:moveTo>
                  <a:pt x="3207762" y="6294024"/>
                </a:moveTo>
                <a:cubicBezTo>
                  <a:pt x="3185283" y="6290869"/>
                  <a:pt x="3162804" y="6288897"/>
                  <a:pt x="3140720" y="6284559"/>
                </a:cubicBezTo>
                <a:cubicBezTo>
                  <a:pt x="3121002" y="6280615"/>
                  <a:pt x="3101283" y="6276277"/>
                  <a:pt x="3082748" y="6268784"/>
                </a:cubicBezTo>
                <a:cubicBezTo>
                  <a:pt x="3068157" y="6262869"/>
                  <a:pt x="3055537" y="6247094"/>
                  <a:pt x="3041340" y="6245517"/>
                </a:cubicBezTo>
                <a:cubicBezTo>
                  <a:pt x="2995988" y="6240785"/>
                  <a:pt x="2949847" y="6243939"/>
                  <a:pt x="2904890" y="6238024"/>
                </a:cubicBezTo>
                <a:cubicBezTo>
                  <a:pt x="2792890" y="6223432"/>
                  <a:pt x="2682074" y="6199771"/>
                  <a:pt x="2567708" y="6215151"/>
                </a:cubicBezTo>
                <a:cubicBezTo>
                  <a:pt x="2503427" y="6223827"/>
                  <a:pt x="2438356" y="6228165"/>
                  <a:pt x="2373286" y="6229348"/>
                </a:cubicBezTo>
                <a:cubicBezTo>
                  <a:pt x="2264442" y="6231320"/>
                  <a:pt x="2155597" y="6230531"/>
                  <a:pt x="2046752" y="6228165"/>
                </a:cubicBezTo>
                <a:cubicBezTo>
                  <a:pt x="1948556" y="6226193"/>
                  <a:pt x="1850359" y="6217517"/>
                  <a:pt x="1752162" y="6217123"/>
                </a:cubicBezTo>
                <a:cubicBezTo>
                  <a:pt x="1695373" y="6216728"/>
                  <a:pt x="1638191" y="6224221"/>
                  <a:pt x="1581402" y="6232108"/>
                </a:cubicBezTo>
                <a:cubicBezTo>
                  <a:pt x="1541966" y="6237629"/>
                  <a:pt x="1503318" y="6249855"/>
                  <a:pt x="1461515" y="6259319"/>
                </a:cubicBezTo>
                <a:cubicBezTo>
                  <a:pt x="1496614" y="6300728"/>
                  <a:pt x="1565628" y="6303883"/>
                  <a:pt x="1584951" y="6269573"/>
                </a:cubicBezTo>
                <a:cubicBezTo>
                  <a:pt x="1600332" y="6273517"/>
                  <a:pt x="1615317" y="6277460"/>
                  <a:pt x="1633853" y="6282193"/>
                </a:cubicBezTo>
                <a:cubicBezTo>
                  <a:pt x="1626754" y="6289685"/>
                  <a:pt x="1623205" y="6294024"/>
                  <a:pt x="1621627" y="6295601"/>
                </a:cubicBezTo>
                <a:cubicBezTo>
                  <a:pt x="1716275" y="6295601"/>
                  <a:pt x="1812500" y="6296784"/>
                  <a:pt x="1908330" y="6294812"/>
                </a:cubicBezTo>
                <a:cubicBezTo>
                  <a:pt x="1936725" y="6294418"/>
                  <a:pt x="1964725" y="6284953"/>
                  <a:pt x="1998640" y="6278249"/>
                </a:cubicBezTo>
                <a:cubicBezTo>
                  <a:pt x="2024668" y="6282193"/>
                  <a:pt x="2058978" y="6290474"/>
                  <a:pt x="2093287" y="6291263"/>
                </a:cubicBezTo>
                <a:cubicBezTo>
                  <a:pt x="2181625" y="6293235"/>
                  <a:pt x="2269963" y="6292052"/>
                  <a:pt x="2358300" y="6292052"/>
                </a:cubicBezTo>
                <a:cubicBezTo>
                  <a:pt x="2365793" y="6292052"/>
                  <a:pt x="2376836" y="6294418"/>
                  <a:pt x="2380779" y="6290474"/>
                </a:cubicBezTo>
                <a:cubicBezTo>
                  <a:pt x="2413117" y="6256164"/>
                  <a:pt x="2447427" y="6278249"/>
                  <a:pt x="2481342" y="6284953"/>
                </a:cubicBezTo>
                <a:cubicBezTo>
                  <a:pt x="2523539" y="6292840"/>
                  <a:pt x="2565736" y="6305066"/>
                  <a:pt x="2608328" y="6306249"/>
                </a:cubicBezTo>
                <a:cubicBezTo>
                  <a:pt x="2678130" y="6308221"/>
                  <a:pt x="2748721" y="6296784"/>
                  <a:pt x="2818129" y="6301516"/>
                </a:cubicBezTo>
                <a:cubicBezTo>
                  <a:pt x="2948270" y="6310587"/>
                  <a:pt x="3077622" y="6313347"/>
                  <a:pt x="3207762" y="6294024"/>
                </a:cubicBezTo>
                <a:close/>
                <a:moveTo>
                  <a:pt x="3774858" y="6161123"/>
                </a:moveTo>
                <a:cubicBezTo>
                  <a:pt x="3775252" y="6159940"/>
                  <a:pt x="3776041" y="6158757"/>
                  <a:pt x="3776435" y="6157179"/>
                </a:cubicBezTo>
                <a:cubicBezTo>
                  <a:pt x="3759084" y="6154813"/>
                  <a:pt x="3741337" y="6153235"/>
                  <a:pt x="3723985" y="6149686"/>
                </a:cubicBezTo>
                <a:cubicBezTo>
                  <a:pt x="3687703" y="6141799"/>
                  <a:pt x="3652211" y="6130757"/>
                  <a:pt x="3615929" y="6124052"/>
                </a:cubicBezTo>
                <a:cubicBezTo>
                  <a:pt x="3562296" y="6114193"/>
                  <a:pt x="3512606" y="6127996"/>
                  <a:pt x="3460550" y="6144165"/>
                </a:cubicBezTo>
                <a:cubicBezTo>
                  <a:pt x="3367480" y="6173348"/>
                  <a:pt x="3270071" y="6190306"/>
                  <a:pt x="3174635" y="6212390"/>
                </a:cubicBezTo>
                <a:cubicBezTo>
                  <a:pt x="3173846" y="6212390"/>
                  <a:pt x="3173452" y="6214362"/>
                  <a:pt x="3171875" y="6217517"/>
                </a:cubicBezTo>
                <a:cubicBezTo>
                  <a:pt x="3197114" y="6237629"/>
                  <a:pt x="3221565" y="6251038"/>
                  <a:pt x="3252325" y="6225799"/>
                </a:cubicBezTo>
                <a:cubicBezTo>
                  <a:pt x="3257057" y="6221855"/>
                  <a:pt x="3266917" y="6222249"/>
                  <a:pt x="3274409" y="6223038"/>
                </a:cubicBezTo>
                <a:cubicBezTo>
                  <a:pt x="3339874" y="6228559"/>
                  <a:pt x="3405338" y="6234474"/>
                  <a:pt x="3470803" y="6240390"/>
                </a:cubicBezTo>
                <a:cubicBezTo>
                  <a:pt x="3470803" y="6241967"/>
                  <a:pt x="3471197" y="6233292"/>
                  <a:pt x="3471986" y="6223038"/>
                </a:cubicBezTo>
                <a:cubicBezTo>
                  <a:pt x="3493676" y="6227376"/>
                  <a:pt x="3511817" y="6230925"/>
                  <a:pt x="3533901" y="6235263"/>
                </a:cubicBezTo>
                <a:cubicBezTo>
                  <a:pt x="3524831" y="6247489"/>
                  <a:pt x="3518127" y="6256559"/>
                  <a:pt x="3511028" y="6265629"/>
                </a:cubicBezTo>
                <a:cubicBezTo>
                  <a:pt x="3527197" y="6273122"/>
                  <a:pt x="3541000" y="6279826"/>
                  <a:pt x="3561901" y="6289685"/>
                </a:cubicBezTo>
                <a:cubicBezTo>
                  <a:pt x="3554014" y="6267995"/>
                  <a:pt x="3548493" y="6253798"/>
                  <a:pt x="3541789" y="6235658"/>
                </a:cubicBezTo>
                <a:cubicBezTo>
                  <a:pt x="3567817" y="6239996"/>
                  <a:pt x="3590296" y="6243545"/>
                  <a:pt x="3615535" y="6247883"/>
                </a:cubicBezTo>
                <a:cubicBezTo>
                  <a:pt x="3601732" y="6258136"/>
                  <a:pt x="3591084" y="6266024"/>
                  <a:pt x="3580831" y="6273911"/>
                </a:cubicBezTo>
                <a:cubicBezTo>
                  <a:pt x="3582803" y="6277066"/>
                  <a:pt x="3585169" y="6280221"/>
                  <a:pt x="3587140" y="6282981"/>
                </a:cubicBezTo>
                <a:cubicBezTo>
                  <a:pt x="3606464" y="6270362"/>
                  <a:pt x="3626183" y="6257348"/>
                  <a:pt x="3642351" y="6246700"/>
                </a:cubicBezTo>
                <a:cubicBezTo>
                  <a:pt x="3689281" y="6251038"/>
                  <a:pt x="3732661" y="6244333"/>
                  <a:pt x="3771703" y="6215545"/>
                </a:cubicBezTo>
                <a:cubicBezTo>
                  <a:pt x="3772492" y="6214756"/>
                  <a:pt x="3772098" y="6211996"/>
                  <a:pt x="3772098" y="6210812"/>
                </a:cubicBezTo>
                <a:cubicBezTo>
                  <a:pt x="3761450" y="6211996"/>
                  <a:pt x="3751196" y="6213179"/>
                  <a:pt x="3744886" y="6213968"/>
                </a:cubicBezTo>
                <a:cubicBezTo>
                  <a:pt x="3740943" y="6194249"/>
                  <a:pt x="3737788" y="6178869"/>
                  <a:pt x="3734239" y="6162700"/>
                </a:cubicBezTo>
                <a:cubicBezTo>
                  <a:pt x="3747253" y="6162700"/>
                  <a:pt x="3761055" y="6161912"/>
                  <a:pt x="3774858" y="6161123"/>
                </a:cubicBezTo>
                <a:close/>
                <a:moveTo>
                  <a:pt x="4087589" y="483456"/>
                </a:moveTo>
                <a:cubicBezTo>
                  <a:pt x="4068265" y="475174"/>
                  <a:pt x="4054463" y="466104"/>
                  <a:pt x="4039477" y="462949"/>
                </a:cubicBezTo>
                <a:cubicBezTo>
                  <a:pt x="4011082" y="457428"/>
                  <a:pt x="3981900" y="455456"/>
                  <a:pt x="3952716" y="452695"/>
                </a:cubicBezTo>
                <a:cubicBezTo>
                  <a:pt x="3808379" y="438104"/>
                  <a:pt x="3664042" y="421935"/>
                  <a:pt x="3519704" y="409709"/>
                </a:cubicBezTo>
                <a:cubicBezTo>
                  <a:pt x="3462521" y="404583"/>
                  <a:pt x="3404944" y="423907"/>
                  <a:pt x="3346578" y="409709"/>
                </a:cubicBezTo>
                <a:cubicBezTo>
                  <a:pt x="3315029" y="402217"/>
                  <a:pt x="3281508" y="402611"/>
                  <a:pt x="3248776" y="399456"/>
                </a:cubicBezTo>
                <a:cubicBezTo>
                  <a:pt x="3248381" y="403400"/>
                  <a:pt x="3247593" y="407343"/>
                  <a:pt x="3247198" y="411287"/>
                </a:cubicBezTo>
                <a:cubicBezTo>
                  <a:pt x="3285057" y="415625"/>
                  <a:pt x="3322916" y="419963"/>
                  <a:pt x="3360381" y="423907"/>
                </a:cubicBezTo>
                <a:cubicBezTo>
                  <a:pt x="3398634" y="428245"/>
                  <a:pt x="3440043" y="417597"/>
                  <a:pt x="3470803" y="451907"/>
                </a:cubicBezTo>
                <a:cubicBezTo>
                  <a:pt x="3473169" y="454667"/>
                  <a:pt x="3480662" y="453878"/>
                  <a:pt x="3485394" y="453878"/>
                </a:cubicBezTo>
                <a:cubicBezTo>
                  <a:pt x="3541000" y="454273"/>
                  <a:pt x="3596605" y="453090"/>
                  <a:pt x="3652211" y="455456"/>
                </a:cubicBezTo>
                <a:cubicBezTo>
                  <a:pt x="3705056" y="457822"/>
                  <a:pt x="3757506" y="464132"/>
                  <a:pt x="3809956" y="468075"/>
                </a:cubicBezTo>
                <a:cubicBezTo>
                  <a:pt x="3878970" y="473597"/>
                  <a:pt x="3944040" y="501202"/>
                  <a:pt x="4016604" y="489765"/>
                </a:cubicBezTo>
                <a:cubicBezTo>
                  <a:pt x="4055646" y="483456"/>
                  <a:pt x="4098237" y="499230"/>
                  <a:pt x="4139251" y="504751"/>
                </a:cubicBezTo>
                <a:cubicBezTo>
                  <a:pt x="4155420" y="507118"/>
                  <a:pt x="4171589" y="508695"/>
                  <a:pt x="4187758" y="510272"/>
                </a:cubicBezTo>
                <a:cubicBezTo>
                  <a:pt x="4114011" y="467287"/>
                  <a:pt x="4112829" y="467287"/>
                  <a:pt x="4087589" y="483456"/>
                </a:cubicBezTo>
                <a:close/>
                <a:moveTo>
                  <a:pt x="3869111" y="6307432"/>
                </a:moveTo>
                <a:cubicBezTo>
                  <a:pt x="3977956" y="6337009"/>
                  <a:pt x="3977956" y="6337009"/>
                  <a:pt x="4031195" y="6241573"/>
                </a:cubicBezTo>
                <a:cubicBezTo>
                  <a:pt x="3995702" y="6255770"/>
                  <a:pt x="3966519" y="6267601"/>
                  <a:pt x="3936942" y="6279432"/>
                </a:cubicBezTo>
                <a:cubicBezTo>
                  <a:pt x="3935759" y="6276672"/>
                  <a:pt x="3934576" y="6273911"/>
                  <a:pt x="3933393" y="6271150"/>
                </a:cubicBezTo>
                <a:cubicBezTo>
                  <a:pt x="3967308" y="6248672"/>
                  <a:pt x="4001223" y="6226587"/>
                  <a:pt x="4035139" y="6204108"/>
                </a:cubicBezTo>
                <a:cubicBezTo>
                  <a:pt x="4033561" y="6199771"/>
                  <a:pt x="4031984" y="6195827"/>
                  <a:pt x="4030406" y="6191489"/>
                </a:cubicBezTo>
                <a:cubicBezTo>
                  <a:pt x="4018970" y="6190700"/>
                  <a:pt x="4004773" y="6185574"/>
                  <a:pt x="3996885" y="6190306"/>
                </a:cubicBezTo>
                <a:cubicBezTo>
                  <a:pt x="3990181" y="6194644"/>
                  <a:pt x="3990576" y="6210418"/>
                  <a:pt x="3987421" y="6222249"/>
                </a:cubicBezTo>
                <a:cubicBezTo>
                  <a:pt x="3917224" y="6231714"/>
                  <a:pt x="3846633" y="6272728"/>
                  <a:pt x="3847816" y="6299939"/>
                </a:cubicBezTo>
                <a:cubicBezTo>
                  <a:pt x="3860830" y="6294812"/>
                  <a:pt x="3875421" y="6288897"/>
                  <a:pt x="3890407" y="6282981"/>
                </a:cubicBezTo>
                <a:cubicBezTo>
                  <a:pt x="3891984" y="6286136"/>
                  <a:pt x="3893168" y="6289685"/>
                  <a:pt x="3894745" y="6292840"/>
                </a:cubicBezTo>
                <a:cubicBezTo>
                  <a:pt x="3887646" y="6296784"/>
                  <a:pt x="3880154" y="6301122"/>
                  <a:pt x="3869111" y="6307432"/>
                </a:cubicBezTo>
                <a:close/>
                <a:moveTo>
                  <a:pt x="3231818" y="6090137"/>
                </a:moveTo>
                <a:cubicBezTo>
                  <a:pt x="3220776" y="6056616"/>
                  <a:pt x="3205790" y="6083039"/>
                  <a:pt x="3191593" y="6084222"/>
                </a:cubicBezTo>
                <a:cubicBezTo>
                  <a:pt x="3119424" y="6090531"/>
                  <a:pt x="3046861" y="6093686"/>
                  <a:pt x="2975087" y="6101179"/>
                </a:cubicBezTo>
                <a:cubicBezTo>
                  <a:pt x="2938411" y="6105123"/>
                  <a:pt x="2902918" y="6115771"/>
                  <a:pt x="2866637" y="6123658"/>
                </a:cubicBezTo>
                <a:cubicBezTo>
                  <a:pt x="2865453" y="6124052"/>
                  <a:pt x="2865059" y="6127207"/>
                  <a:pt x="2859932" y="6139433"/>
                </a:cubicBezTo>
                <a:cubicBezTo>
                  <a:pt x="2986918" y="6122869"/>
                  <a:pt x="3108382" y="6106701"/>
                  <a:pt x="3231818" y="6090137"/>
                </a:cubicBezTo>
                <a:close/>
                <a:moveTo>
                  <a:pt x="4259926" y="528019"/>
                </a:moveTo>
                <a:cubicBezTo>
                  <a:pt x="4363645" y="543005"/>
                  <a:pt x="4463419" y="557202"/>
                  <a:pt x="4562799" y="571793"/>
                </a:cubicBezTo>
                <a:cubicBezTo>
                  <a:pt x="4538348" y="556807"/>
                  <a:pt x="4513109" y="544977"/>
                  <a:pt x="4486292" y="540244"/>
                </a:cubicBezTo>
                <a:cubicBezTo>
                  <a:pt x="4439362" y="532357"/>
                  <a:pt x="4392039" y="528808"/>
                  <a:pt x="4344715" y="523286"/>
                </a:cubicBezTo>
                <a:cubicBezTo>
                  <a:pt x="4339983" y="522892"/>
                  <a:pt x="4334067" y="520920"/>
                  <a:pt x="4330912" y="517371"/>
                </a:cubicBezTo>
                <a:cubicBezTo>
                  <a:pt x="4306856" y="492132"/>
                  <a:pt x="4285560" y="498442"/>
                  <a:pt x="4259926" y="528019"/>
                </a:cubicBezTo>
                <a:close/>
                <a:moveTo>
                  <a:pt x="6106736" y="4630594"/>
                </a:moveTo>
                <a:cubicBezTo>
                  <a:pt x="6127638" y="4601411"/>
                  <a:pt x="6167468" y="4666087"/>
                  <a:pt x="6187975" y="4612059"/>
                </a:cubicBezTo>
                <a:cubicBezTo>
                  <a:pt x="6150116" y="4604960"/>
                  <a:pt x="6116201" y="4598650"/>
                  <a:pt x="6081497" y="4591946"/>
                </a:cubicBezTo>
                <a:cubicBezTo>
                  <a:pt x="6076765" y="4606143"/>
                  <a:pt x="6072427" y="4617580"/>
                  <a:pt x="6070455" y="4623890"/>
                </a:cubicBezTo>
                <a:cubicBezTo>
                  <a:pt x="6048765" y="4633749"/>
                  <a:pt x="6031413" y="4641636"/>
                  <a:pt x="6014455" y="4649523"/>
                </a:cubicBezTo>
                <a:cubicBezTo>
                  <a:pt x="6014849" y="4652284"/>
                  <a:pt x="6015244" y="4655044"/>
                  <a:pt x="6016032" y="4657805"/>
                </a:cubicBezTo>
                <a:cubicBezTo>
                  <a:pt x="6046793" y="4657805"/>
                  <a:pt x="6077553" y="4657805"/>
                  <a:pt x="6108314" y="4657805"/>
                </a:cubicBezTo>
                <a:cubicBezTo>
                  <a:pt x="6107919" y="4648340"/>
                  <a:pt x="6107525" y="4639270"/>
                  <a:pt x="6106736" y="4630594"/>
                </a:cubicBezTo>
                <a:close/>
                <a:moveTo>
                  <a:pt x="518589" y="2626433"/>
                </a:moveTo>
                <a:cubicBezTo>
                  <a:pt x="480730" y="2616179"/>
                  <a:pt x="446815" y="2607109"/>
                  <a:pt x="412900" y="2598039"/>
                </a:cubicBezTo>
                <a:cubicBezTo>
                  <a:pt x="409745" y="2601588"/>
                  <a:pt x="406984" y="2605137"/>
                  <a:pt x="403829" y="2608686"/>
                </a:cubicBezTo>
                <a:cubicBezTo>
                  <a:pt x="410139" y="2623672"/>
                  <a:pt x="414083" y="2648912"/>
                  <a:pt x="423153" y="2651278"/>
                </a:cubicBezTo>
                <a:cubicBezTo>
                  <a:pt x="454308" y="2658377"/>
                  <a:pt x="488223" y="2661531"/>
                  <a:pt x="518589" y="2626433"/>
                </a:cubicBezTo>
                <a:close/>
                <a:moveTo>
                  <a:pt x="455097" y="3193924"/>
                </a:moveTo>
                <a:cubicBezTo>
                  <a:pt x="454308" y="3190769"/>
                  <a:pt x="453914" y="3187614"/>
                  <a:pt x="453125" y="3184853"/>
                </a:cubicBezTo>
                <a:cubicBezTo>
                  <a:pt x="431829" y="3175388"/>
                  <a:pt x="405407" y="3154093"/>
                  <a:pt x="390027" y="3160008"/>
                </a:cubicBezTo>
                <a:cubicBezTo>
                  <a:pt x="370308" y="3167895"/>
                  <a:pt x="359266" y="3197473"/>
                  <a:pt x="344280" y="3217980"/>
                </a:cubicBezTo>
                <a:cubicBezTo>
                  <a:pt x="347041" y="3221529"/>
                  <a:pt x="349801" y="3225473"/>
                  <a:pt x="352562" y="3229022"/>
                </a:cubicBezTo>
                <a:cubicBezTo>
                  <a:pt x="386872" y="3217191"/>
                  <a:pt x="421181" y="3205360"/>
                  <a:pt x="455097" y="3193924"/>
                </a:cubicBezTo>
                <a:close/>
                <a:moveTo>
                  <a:pt x="3478296" y="6103940"/>
                </a:moveTo>
                <a:cubicBezTo>
                  <a:pt x="3422296" y="6114588"/>
                  <a:pt x="3361564" y="6085011"/>
                  <a:pt x="3309113" y="6124841"/>
                </a:cubicBezTo>
                <a:cubicBezTo>
                  <a:pt x="3369451" y="6150475"/>
                  <a:pt x="3421902" y="6110644"/>
                  <a:pt x="3478296" y="6103940"/>
                </a:cubicBezTo>
                <a:close/>
                <a:moveTo>
                  <a:pt x="5753780" y="774102"/>
                </a:moveTo>
                <a:cubicBezTo>
                  <a:pt x="5672935" y="735849"/>
                  <a:pt x="5588541" y="727567"/>
                  <a:pt x="5504147" y="719680"/>
                </a:cubicBezTo>
                <a:cubicBezTo>
                  <a:pt x="5503753" y="722835"/>
                  <a:pt x="5503358" y="725990"/>
                  <a:pt x="5502570" y="728750"/>
                </a:cubicBezTo>
                <a:cubicBezTo>
                  <a:pt x="5586569" y="744131"/>
                  <a:pt x="5670175" y="759117"/>
                  <a:pt x="5753780" y="774102"/>
                </a:cubicBezTo>
                <a:close/>
                <a:moveTo>
                  <a:pt x="2230132" y="6036504"/>
                </a:moveTo>
                <a:cubicBezTo>
                  <a:pt x="2229738" y="6041630"/>
                  <a:pt x="2229343" y="6046363"/>
                  <a:pt x="2228949" y="6051490"/>
                </a:cubicBezTo>
                <a:cubicBezTo>
                  <a:pt x="2293230" y="6055827"/>
                  <a:pt x="2357906" y="6060165"/>
                  <a:pt x="2422188" y="6064503"/>
                </a:cubicBezTo>
                <a:cubicBezTo>
                  <a:pt x="2422582" y="6058982"/>
                  <a:pt x="2422976" y="6053461"/>
                  <a:pt x="2423371" y="6047940"/>
                </a:cubicBezTo>
                <a:cubicBezTo>
                  <a:pt x="2359089" y="6043997"/>
                  <a:pt x="2294808" y="6040053"/>
                  <a:pt x="2230132" y="6036504"/>
                </a:cubicBezTo>
                <a:close/>
                <a:moveTo>
                  <a:pt x="425125" y="2157928"/>
                </a:moveTo>
                <a:cubicBezTo>
                  <a:pt x="376224" y="2131505"/>
                  <a:pt x="342703" y="2138998"/>
                  <a:pt x="313126" y="2189477"/>
                </a:cubicBezTo>
                <a:cubicBezTo>
                  <a:pt x="354534" y="2177646"/>
                  <a:pt x="389238" y="2167787"/>
                  <a:pt x="425125" y="2157928"/>
                </a:cubicBezTo>
                <a:close/>
                <a:moveTo>
                  <a:pt x="2114189" y="468075"/>
                </a:moveTo>
                <a:cubicBezTo>
                  <a:pt x="2114189" y="463343"/>
                  <a:pt x="2113794" y="459005"/>
                  <a:pt x="2113794" y="454273"/>
                </a:cubicBezTo>
                <a:cubicBezTo>
                  <a:pt x="2075935" y="454273"/>
                  <a:pt x="2038076" y="454273"/>
                  <a:pt x="2000217" y="454273"/>
                </a:cubicBezTo>
                <a:cubicBezTo>
                  <a:pt x="2000217" y="457822"/>
                  <a:pt x="2000217" y="461766"/>
                  <a:pt x="2000217" y="465315"/>
                </a:cubicBezTo>
                <a:cubicBezTo>
                  <a:pt x="2038076" y="465709"/>
                  <a:pt x="2075541" y="488188"/>
                  <a:pt x="2114189" y="468075"/>
                </a:cubicBezTo>
                <a:close/>
                <a:moveTo>
                  <a:pt x="3828097" y="6241967"/>
                </a:moveTo>
                <a:cubicBezTo>
                  <a:pt x="3837168" y="6234474"/>
                  <a:pt x="3847816" y="6229742"/>
                  <a:pt x="3849393" y="6223432"/>
                </a:cubicBezTo>
                <a:cubicBezTo>
                  <a:pt x="3852154" y="6210024"/>
                  <a:pt x="3852154" y="6195038"/>
                  <a:pt x="3849393" y="6181630"/>
                </a:cubicBezTo>
                <a:cubicBezTo>
                  <a:pt x="3848604" y="6176897"/>
                  <a:pt x="3836379" y="6174137"/>
                  <a:pt x="3829280" y="6170587"/>
                </a:cubicBezTo>
                <a:cubicBezTo>
                  <a:pt x="3826914" y="6183602"/>
                  <a:pt x="3822971" y="6197010"/>
                  <a:pt x="3822182" y="6210024"/>
                </a:cubicBezTo>
                <a:cubicBezTo>
                  <a:pt x="3822182" y="6219489"/>
                  <a:pt x="3825731" y="6228954"/>
                  <a:pt x="3828097" y="6241967"/>
                </a:cubicBezTo>
                <a:close/>
                <a:moveTo>
                  <a:pt x="237013" y="1117594"/>
                </a:moveTo>
                <a:cubicBezTo>
                  <a:pt x="261464" y="1120749"/>
                  <a:pt x="282759" y="1123509"/>
                  <a:pt x="313520" y="1127059"/>
                </a:cubicBezTo>
                <a:cubicBezTo>
                  <a:pt x="306421" y="1110890"/>
                  <a:pt x="302083" y="1095115"/>
                  <a:pt x="298928" y="1095115"/>
                </a:cubicBezTo>
                <a:cubicBezTo>
                  <a:pt x="278421" y="1096298"/>
                  <a:pt x="252393" y="1081312"/>
                  <a:pt x="237013" y="1117594"/>
                </a:cubicBezTo>
                <a:close/>
                <a:moveTo>
                  <a:pt x="6115412" y="5732054"/>
                </a:moveTo>
                <a:cubicBezTo>
                  <a:pt x="6117779" y="5727716"/>
                  <a:pt x="6119750" y="5723378"/>
                  <a:pt x="6122116" y="5719040"/>
                </a:cubicBezTo>
                <a:cubicBezTo>
                  <a:pt x="6103581" y="5712730"/>
                  <a:pt x="6085046" y="5706815"/>
                  <a:pt x="6062567" y="5699322"/>
                </a:cubicBezTo>
                <a:cubicBezTo>
                  <a:pt x="6063750" y="5748617"/>
                  <a:pt x="6098060" y="5724167"/>
                  <a:pt x="6115412" y="5732054"/>
                </a:cubicBezTo>
                <a:close/>
                <a:moveTo>
                  <a:pt x="2459652" y="6057405"/>
                </a:moveTo>
                <a:cubicBezTo>
                  <a:pt x="2459258" y="6058982"/>
                  <a:pt x="2458863" y="6060165"/>
                  <a:pt x="2458469" y="6061743"/>
                </a:cubicBezTo>
                <a:cubicBezTo>
                  <a:pt x="2493962" y="6064503"/>
                  <a:pt x="2529060" y="6067658"/>
                  <a:pt x="2564553" y="6070419"/>
                </a:cubicBezTo>
                <a:cubicBezTo>
                  <a:pt x="2564948" y="6066081"/>
                  <a:pt x="2564948" y="6061743"/>
                  <a:pt x="2565342" y="6057405"/>
                </a:cubicBezTo>
                <a:cubicBezTo>
                  <a:pt x="2529849" y="6057405"/>
                  <a:pt x="2494751" y="6057405"/>
                  <a:pt x="2459652" y="6057405"/>
                </a:cubicBezTo>
                <a:close/>
              </a:path>
            </a:pathLst>
          </a:custGeom>
          <a:blipFill>
            <a:blip r:embed="rId15" cstate="print"/>
            <a:stretch>
              <a:fillRect/>
            </a:stretch>
          </a:blipFill>
          <a:ln w="3940" cap="flat">
            <a:noFill/>
            <a:prstDash val="solid"/>
            <a:miter/>
          </a:ln>
          <a:effectLst>
            <a:outerShdw blurRad="50800" dist="38100" dir="2700000" algn="tl" rotWithShape="0">
              <a:prstClr val="black">
                <a:alpha val="40000"/>
              </a:prstClr>
            </a:outerShdw>
          </a:effectLst>
        </p:spPr>
        <p:txBody>
          <a:bodyPr lIns="68580" tIns="34290" rIns="68580" bIns="342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sp>
        <p:nvSpPr>
          <p:cNvPr id="16" name="图形 5"/>
          <p:cNvSpPr/>
          <p:nvPr>
            <p:custDataLst>
              <p:tags r:id="rId2"/>
            </p:custDataLst>
          </p:nvPr>
        </p:nvSpPr>
        <p:spPr>
          <a:xfrm>
            <a:off x="316225" y="897844"/>
            <a:ext cx="3811887" cy="3766404"/>
          </a:xfrm>
          <a:custGeom>
            <a:avLst/>
            <a:gdLst>
              <a:gd name="connsiteX0" fmla="*/ 5977779 w 6940817"/>
              <a:gd name="connsiteY0" fmla="*/ 6732557 h 6858000"/>
              <a:gd name="connsiteX1" fmla="*/ 6142229 w 6940817"/>
              <a:gd name="connsiteY1" fmla="*/ 6789346 h 6858000"/>
              <a:gd name="connsiteX2" fmla="*/ 6163919 w 6940817"/>
              <a:gd name="connsiteY2" fmla="*/ 6814979 h 6858000"/>
              <a:gd name="connsiteX3" fmla="*/ 6155637 w 6940817"/>
              <a:gd name="connsiteY3" fmla="*/ 6821289 h 6858000"/>
              <a:gd name="connsiteX4" fmla="*/ 5978568 w 6940817"/>
              <a:gd name="connsiteY4" fmla="*/ 6764500 h 6858000"/>
              <a:gd name="connsiteX5" fmla="*/ 5973046 w 6940817"/>
              <a:gd name="connsiteY5" fmla="*/ 6778303 h 6858000"/>
              <a:gd name="connsiteX6" fmla="*/ 6113046 w 6940817"/>
              <a:gd name="connsiteY6" fmla="*/ 6840219 h 6858000"/>
              <a:gd name="connsiteX7" fmla="*/ 6109496 w 6940817"/>
              <a:gd name="connsiteY7" fmla="*/ 6852838 h 6858000"/>
              <a:gd name="connsiteX8" fmla="*/ 5924540 w 6940817"/>
              <a:gd name="connsiteY8" fmla="*/ 6805120 h 6858000"/>
              <a:gd name="connsiteX9" fmla="*/ 5523077 w 6940817"/>
              <a:gd name="connsiteY9" fmla="*/ 6709684 h 6858000"/>
              <a:gd name="connsiteX10" fmla="*/ 5781780 w 6940817"/>
              <a:gd name="connsiteY10" fmla="*/ 6792895 h 6858000"/>
              <a:gd name="connsiteX11" fmla="*/ 5865779 w 6940817"/>
              <a:gd name="connsiteY11" fmla="*/ 6816557 h 6858000"/>
              <a:gd name="connsiteX12" fmla="*/ 5896540 w 6940817"/>
              <a:gd name="connsiteY12" fmla="*/ 6837852 h 6858000"/>
              <a:gd name="connsiteX13" fmla="*/ 5891807 w 6940817"/>
              <a:gd name="connsiteY13" fmla="*/ 6853627 h 6858000"/>
              <a:gd name="connsiteX14" fmla="*/ 5820428 w 6940817"/>
              <a:gd name="connsiteY14" fmla="*/ 6856782 h 6858000"/>
              <a:gd name="connsiteX15" fmla="*/ 5224148 w 6940817"/>
              <a:gd name="connsiteY15" fmla="*/ 6713627 h 6858000"/>
              <a:gd name="connsiteX16" fmla="*/ 5047867 w 6940817"/>
              <a:gd name="connsiteY16" fmla="*/ 6670247 h 6858000"/>
              <a:gd name="connsiteX17" fmla="*/ 4970966 w 6940817"/>
              <a:gd name="connsiteY17" fmla="*/ 6639881 h 6858000"/>
              <a:gd name="connsiteX18" fmla="*/ 4904318 w 6940817"/>
              <a:gd name="connsiteY18" fmla="*/ 6626473 h 6858000"/>
              <a:gd name="connsiteX19" fmla="*/ 4775756 w 6940817"/>
              <a:gd name="connsiteY19" fmla="*/ 6600839 h 6858000"/>
              <a:gd name="connsiteX20" fmla="*/ 4687024 w 6940817"/>
              <a:gd name="connsiteY20" fmla="*/ 6587825 h 6858000"/>
              <a:gd name="connsiteX21" fmla="*/ 4655869 w 6940817"/>
              <a:gd name="connsiteY21" fmla="*/ 6583882 h 6858000"/>
              <a:gd name="connsiteX22" fmla="*/ 4656658 w 6940817"/>
              <a:gd name="connsiteY22" fmla="*/ 6572839 h 6858000"/>
              <a:gd name="connsiteX23" fmla="*/ 4777727 w 6940817"/>
              <a:gd name="connsiteY23" fmla="*/ 6572839 h 6858000"/>
              <a:gd name="connsiteX24" fmla="*/ 4778911 w 6940817"/>
              <a:gd name="connsiteY24" fmla="*/ 6561403 h 6858000"/>
              <a:gd name="connsiteX25" fmla="*/ 4556489 w 6940817"/>
              <a:gd name="connsiteY25" fmla="*/ 6524727 h 6858000"/>
              <a:gd name="connsiteX26" fmla="*/ 4433447 w 6940817"/>
              <a:gd name="connsiteY26" fmla="*/ 6495544 h 6858000"/>
              <a:gd name="connsiteX27" fmla="*/ 4350630 w 6940817"/>
              <a:gd name="connsiteY27" fmla="*/ 6484896 h 6858000"/>
              <a:gd name="connsiteX28" fmla="*/ 4224434 w 6940817"/>
              <a:gd name="connsiteY28" fmla="*/ 6469910 h 6858000"/>
              <a:gd name="connsiteX29" fmla="*/ 4180659 w 6940817"/>
              <a:gd name="connsiteY29" fmla="*/ 6461629 h 6858000"/>
              <a:gd name="connsiteX30" fmla="*/ 4055646 w 6940817"/>
              <a:gd name="connsiteY30" fmla="*/ 6441516 h 6858000"/>
              <a:gd name="connsiteX31" fmla="*/ 3942463 w 6940817"/>
              <a:gd name="connsiteY31" fmla="*/ 6440727 h 6858000"/>
              <a:gd name="connsiteX32" fmla="*/ 3939308 w 6940817"/>
              <a:gd name="connsiteY32" fmla="*/ 6434023 h 6858000"/>
              <a:gd name="connsiteX33" fmla="*/ 3881337 w 6940817"/>
              <a:gd name="connsiteY33" fmla="*/ 6443488 h 6858000"/>
              <a:gd name="connsiteX34" fmla="*/ 3892379 w 6940817"/>
              <a:gd name="connsiteY34" fmla="*/ 6450192 h 6858000"/>
              <a:gd name="connsiteX35" fmla="*/ 3892379 w 6940817"/>
              <a:gd name="connsiteY35" fmla="*/ 6458079 h 6858000"/>
              <a:gd name="connsiteX36" fmla="*/ 3775647 w 6940817"/>
              <a:gd name="connsiteY36" fmla="*/ 6447431 h 6858000"/>
              <a:gd name="connsiteX37" fmla="*/ 3675478 w 6940817"/>
              <a:gd name="connsiteY37" fmla="*/ 6439939 h 6858000"/>
              <a:gd name="connsiteX38" fmla="*/ 3484211 w 6940817"/>
              <a:gd name="connsiteY38" fmla="*/ 6424953 h 6858000"/>
              <a:gd name="connsiteX39" fmla="*/ 3276381 w 6940817"/>
              <a:gd name="connsiteY39" fmla="*/ 6428502 h 6858000"/>
              <a:gd name="connsiteX40" fmla="*/ 3279931 w 6940817"/>
              <a:gd name="connsiteY40" fmla="*/ 6413122 h 6858000"/>
              <a:gd name="connsiteX41" fmla="*/ 3232607 w 6940817"/>
              <a:gd name="connsiteY41" fmla="*/ 6393798 h 6858000"/>
              <a:gd name="connsiteX42" fmla="*/ 2938805 w 6940817"/>
              <a:gd name="connsiteY42" fmla="*/ 6372502 h 6858000"/>
              <a:gd name="connsiteX43" fmla="*/ 2642637 w 6940817"/>
              <a:gd name="connsiteY43" fmla="*/ 6386305 h 6858000"/>
              <a:gd name="connsiteX44" fmla="*/ 2538131 w 6940817"/>
              <a:gd name="connsiteY44" fmla="*/ 6392220 h 6858000"/>
              <a:gd name="connsiteX45" fmla="*/ 2543652 w 6940817"/>
              <a:gd name="connsiteY45" fmla="*/ 6351601 h 6858000"/>
              <a:gd name="connsiteX46" fmla="*/ 2303484 w 6940817"/>
              <a:gd name="connsiteY46" fmla="*/ 6351601 h 6858000"/>
              <a:gd name="connsiteX47" fmla="*/ 2329512 w 6940817"/>
              <a:gd name="connsiteY47" fmla="*/ 6365404 h 6858000"/>
              <a:gd name="connsiteX48" fmla="*/ 1661064 w 6940817"/>
              <a:gd name="connsiteY48" fmla="*/ 6370530 h 6858000"/>
              <a:gd name="connsiteX49" fmla="*/ 1700106 w 6940817"/>
              <a:gd name="connsiteY49" fmla="*/ 6378023 h 6858000"/>
              <a:gd name="connsiteX50" fmla="*/ 1841288 w 6940817"/>
              <a:gd name="connsiteY50" fmla="*/ 6374474 h 6858000"/>
              <a:gd name="connsiteX51" fmla="*/ 1937513 w 6940817"/>
              <a:gd name="connsiteY51" fmla="*/ 6393798 h 6858000"/>
              <a:gd name="connsiteX52" fmla="*/ 2095654 w 6940817"/>
              <a:gd name="connsiteY52" fmla="*/ 6414305 h 6858000"/>
              <a:gd name="connsiteX53" fmla="*/ 2454526 w 6940817"/>
              <a:gd name="connsiteY53" fmla="*/ 6451770 h 6858000"/>
              <a:gd name="connsiteX54" fmla="*/ 2758186 w 6940817"/>
              <a:gd name="connsiteY54" fmla="*/ 6433628 h 6858000"/>
              <a:gd name="connsiteX55" fmla="*/ 2865059 w 6940817"/>
              <a:gd name="connsiteY55" fmla="*/ 6433234 h 6858000"/>
              <a:gd name="connsiteX56" fmla="*/ 2899763 w 6940817"/>
              <a:gd name="connsiteY56" fmla="*/ 6479375 h 6858000"/>
              <a:gd name="connsiteX57" fmla="*/ 2983368 w 6940817"/>
              <a:gd name="connsiteY57" fmla="*/ 6498699 h 6858000"/>
              <a:gd name="connsiteX58" fmla="*/ 2964833 w 6940817"/>
              <a:gd name="connsiteY58" fmla="*/ 6521178 h 6858000"/>
              <a:gd name="connsiteX59" fmla="*/ 3649450 w 6940817"/>
              <a:gd name="connsiteY59" fmla="*/ 6562980 h 6858000"/>
              <a:gd name="connsiteX60" fmla="*/ 3649845 w 6940817"/>
              <a:gd name="connsiteY60" fmla="*/ 6555093 h 6858000"/>
              <a:gd name="connsiteX61" fmla="*/ 2879256 w 6940817"/>
              <a:gd name="connsiteY61" fmla="*/ 6462417 h 6858000"/>
              <a:gd name="connsiteX62" fmla="*/ 2879256 w 6940817"/>
              <a:gd name="connsiteY62" fmla="*/ 6452952 h 6858000"/>
              <a:gd name="connsiteX63" fmla="*/ 3015706 w 6940817"/>
              <a:gd name="connsiteY63" fmla="*/ 6447037 h 6858000"/>
              <a:gd name="connsiteX64" fmla="*/ 3037791 w 6940817"/>
              <a:gd name="connsiteY64" fmla="*/ 6443093 h 6858000"/>
              <a:gd name="connsiteX65" fmla="*/ 3176607 w 6940817"/>
              <a:gd name="connsiteY65" fmla="*/ 6430080 h 6858000"/>
              <a:gd name="connsiteX66" fmla="*/ 3139142 w 6940817"/>
              <a:gd name="connsiteY66" fmla="*/ 6452164 h 6858000"/>
              <a:gd name="connsiteX67" fmla="*/ 3140720 w 6940817"/>
              <a:gd name="connsiteY67" fmla="*/ 6462417 h 6858000"/>
              <a:gd name="connsiteX68" fmla="*/ 3365113 w 6940817"/>
              <a:gd name="connsiteY68" fmla="*/ 6428108 h 6858000"/>
              <a:gd name="connsiteX69" fmla="*/ 3278748 w 6940817"/>
              <a:gd name="connsiteY69" fmla="*/ 6470699 h 6858000"/>
              <a:gd name="connsiteX70" fmla="*/ 3322916 w 6940817"/>
              <a:gd name="connsiteY70" fmla="*/ 6470305 h 6858000"/>
              <a:gd name="connsiteX71" fmla="*/ 3503535 w 6940817"/>
              <a:gd name="connsiteY71" fmla="*/ 6495150 h 6858000"/>
              <a:gd name="connsiteX72" fmla="*/ 3733450 w 6940817"/>
              <a:gd name="connsiteY72" fmla="*/ 6524727 h 6858000"/>
              <a:gd name="connsiteX73" fmla="*/ 4039871 w 6940817"/>
              <a:gd name="connsiteY73" fmla="*/ 6561403 h 6858000"/>
              <a:gd name="connsiteX74" fmla="*/ 4115589 w 6940817"/>
              <a:gd name="connsiteY74" fmla="*/ 6555881 h 6858000"/>
              <a:gd name="connsiteX75" fmla="*/ 4218124 w 6940817"/>
              <a:gd name="connsiteY75" fmla="*/ 6563769 h 6858000"/>
              <a:gd name="connsiteX76" fmla="*/ 4438180 w 6940817"/>
              <a:gd name="connsiteY76" fmla="*/ 6586642 h 6858000"/>
              <a:gd name="connsiteX77" fmla="*/ 4476038 w 6940817"/>
              <a:gd name="connsiteY77" fmla="*/ 6603600 h 6858000"/>
              <a:gd name="connsiteX78" fmla="*/ 4457109 w 6940817"/>
              <a:gd name="connsiteY78" fmla="*/ 6608332 h 6858000"/>
              <a:gd name="connsiteX79" fmla="*/ 4347870 w 6940817"/>
              <a:gd name="connsiteY79" fmla="*/ 6608726 h 6858000"/>
              <a:gd name="connsiteX80" fmla="*/ 4238631 w 6940817"/>
              <a:gd name="connsiteY80" fmla="*/ 6618980 h 6858000"/>
              <a:gd name="connsiteX81" fmla="*/ 4117167 w 6940817"/>
              <a:gd name="connsiteY81" fmla="*/ 6607544 h 6858000"/>
              <a:gd name="connsiteX82" fmla="*/ 3729506 w 6940817"/>
              <a:gd name="connsiteY82" fmla="*/ 6601233 h 6858000"/>
              <a:gd name="connsiteX83" fmla="*/ 3675872 w 6940817"/>
              <a:gd name="connsiteY83" fmla="*/ 6601233 h 6858000"/>
              <a:gd name="connsiteX84" fmla="*/ 3380494 w 6940817"/>
              <a:gd name="connsiteY84" fmla="*/ 6580332 h 6858000"/>
              <a:gd name="connsiteX85" fmla="*/ 3124945 w 6940817"/>
              <a:gd name="connsiteY85" fmla="*/ 6563769 h 6858000"/>
              <a:gd name="connsiteX86" fmla="*/ 2659595 w 6940817"/>
              <a:gd name="connsiteY86" fmla="*/ 6535375 h 6858000"/>
              <a:gd name="connsiteX87" fmla="*/ 2471877 w 6940817"/>
              <a:gd name="connsiteY87" fmla="*/ 6525910 h 6858000"/>
              <a:gd name="connsiteX88" fmla="*/ 1596782 w 6940817"/>
              <a:gd name="connsiteY88" fmla="*/ 6521572 h 6858000"/>
              <a:gd name="connsiteX89" fmla="*/ 1435093 w 6940817"/>
              <a:gd name="connsiteY89" fmla="*/ 6516445 h 6858000"/>
              <a:gd name="connsiteX90" fmla="*/ 1492670 w 6940817"/>
              <a:gd name="connsiteY90" fmla="*/ 6503431 h 6858000"/>
              <a:gd name="connsiteX91" fmla="*/ 1603092 w 6940817"/>
              <a:gd name="connsiteY91" fmla="*/ 6495150 h 6858000"/>
              <a:gd name="connsiteX92" fmla="*/ 2325963 w 6940817"/>
              <a:gd name="connsiteY92" fmla="*/ 6494755 h 6858000"/>
              <a:gd name="connsiteX93" fmla="*/ 2387484 w 6940817"/>
              <a:gd name="connsiteY93" fmla="*/ 6482924 h 6858000"/>
              <a:gd name="connsiteX94" fmla="*/ 2202132 w 6940817"/>
              <a:gd name="connsiteY94" fmla="*/ 6474642 h 6858000"/>
              <a:gd name="connsiteX95" fmla="*/ 2202921 w 6940817"/>
              <a:gd name="connsiteY95" fmla="*/ 6483319 h 6858000"/>
              <a:gd name="connsiteX96" fmla="*/ 2135090 w 6940817"/>
              <a:gd name="connsiteY96" fmla="*/ 6428108 h 6858000"/>
              <a:gd name="connsiteX97" fmla="*/ 2125625 w 6940817"/>
              <a:gd name="connsiteY97" fmla="*/ 6466361 h 6858000"/>
              <a:gd name="connsiteX98" fmla="*/ 1942640 w 6940817"/>
              <a:gd name="connsiteY98" fmla="*/ 6452164 h 6858000"/>
              <a:gd name="connsiteX99" fmla="*/ 1764387 w 6940817"/>
              <a:gd name="connsiteY99" fmla="*/ 6448220 h 6858000"/>
              <a:gd name="connsiteX100" fmla="*/ 1619261 w 6940817"/>
              <a:gd name="connsiteY100" fmla="*/ 6439150 h 6858000"/>
              <a:gd name="connsiteX101" fmla="*/ 1557740 w 6940817"/>
              <a:gd name="connsiteY101" fmla="*/ 6453741 h 6858000"/>
              <a:gd name="connsiteX102" fmla="*/ 1500557 w 6940817"/>
              <a:gd name="connsiteY102" fmla="*/ 6485291 h 6858000"/>
              <a:gd name="connsiteX103" fmla="*/ 1243037 w 6940817"/>
              <a:gd name="connsiteY103" fmla="*/ 6450586 h 6858000"/>
              <a:gd name="connsiteX104" fmla="*/ 1172840 w 6940817"/>
              <a:gd name="connsiteY104" fmla="*/ 6478586 h 6858000"/>
              <a:gd name="connsiteX105" fmla="*/ 881799 w 6940817"/>
              <a:gd name="connsiteY105" fmla="*/ 6480558 h 6858000"/>
              <a:gd name="connsiteX106" fmla="*/ 791490 w 6940817"/>
              <a:gd name="connsiteY106" fmla="*/ 6490811 h 6858000"/>
              <a:gd name="connsiteX107" fmla="*/ 585631 w 6940817"/>
              <a:gd name="connsiteY107" fmla="*/ 6474642 h 6858000"/>
              <a:gd name="connsiteX108" fmla="*/ 604955 w 6940817"/>
              <a:gd name="connsiteY108" fmla="*/ 6437967 h 6858000"/>
              <a:gd name="connsiteX109" fmla="*/ 523322 w 6940817"/>
              <a:gd name="connsiteY109" fmla="*/ 6425741 h 6858000"/>
              <a:gd name="connsiteX110" fmla="*/ 522139 w 6940817"/>
              <a:gd name="connsiteY110" fmla="*/ 6417460 h 6858000"/>
              <a:gd name="connsiteX111" fmla="*/ 552505 w 6940817"/>
              <a:gd name="connsiteY111" fmla="*/ 6406418 h 6858000"/>
              <a:gd name="connsiteX112" fmla="*/ 659378 w 6940817"/>
              <a:gd name="connsiteY112" fmla="*/ 6387094 h 6858000"/>
              <a:gd name="connsiteX113" fmla="*/ 669237 w 6940817"/>
              <a:gd name="connsiteY113" fmla="*/ 6381967 h 6858000"/>
              <a:gd name="connsiteX114" fmla="*/ 766645 w 6940817"/>
              <a:gd name="connsiteY114" fmla="*/ 6340164 h 6858000"/>
              <a:gd name="connsiteX115" fmla="*/ 821462 w 6940817"/>
              <a:gd name="connsiteY115" fmla="*/ 6320446 h 6858000"/>
              <a:gd name="connsiteX116" fmla="*/ 872335 w 6940817"/>
              <a:gd name="connsiteY116" fmla="*/ 6296390 h 6858000"/>
              <a:gd name="connsiteX117" fmla="*/ 668842 w 6940817"/>
              <a:gd name="connsiteY117" fmla="*/ 6327939 h 6858000"/>
              <a:gd name="connsiteX118" fmla="*/ 679096 w 6940817"/>
              <a:gd name="connsiteY118" fmla="*/ 6303094 h 6858000"/>
              <a:gd name="connsiteX119" fmla="*/ 592336 w 6940817"/>
              <a:gd name="connsiteY119" fmla="*/ 6303094 h 6858000"/>
              <a:gd name="connsiteX120" fmla="*/ 589575 w 6940817"/>
              <a:gd name="connsiteY120" fmla="*/ 6292446 h 6858000"/>
              <a:gd name="connsiteX121" fmla="*/ 617969 w 6940817"/>
              <a:gd name="connsiteY121" fmla="*/ 6280221 h 6858000"/>
              <a:gd name="connsiteX122" fmla="*/ 690138 w 6940817"/>
              <a:gd name="connsiteY122" fmla="*/ 6285742 h 6858000"/>
              <a:gd name="connsiteX123" fmla="*/ 790307 w 6940817"/>
              <a:gd name="connsiteY123" fmla="*/ 6251432 h 6858000"/>
              <a:gd name="connsiteX124" fmla="*/ 843940 w 6940817"/>
              <a:gd name="connsiteY124" fmla="*/ 6251432 h 6858000"/>
              <a:gd name="connsiteX125" fmla="*/ 845123 w 6940817"/>
              <a:gd name="connsiteY125" fmla="*/ 6239601 h 6858000"/>
              <a:gd name="connsiteX126" fmla="*/ 759546 w 6940817"/>
              <a:gd name="connsiteY126" fmla="*/ 6226587 h 6858000"/>
              <a:gd name="connsiteX127" fmla="*/ 488223 w 6940817"/>
              <a:gd name="connsiteY127" fmla="*/ 6239601 h 6858000"/>
              <a:gd name="connsiteX128" fmla="*/ 425125 w 6940817"/>
              <a:gd name="connsiteY128" fmla="*/ 6216334 h 6858000"/>
              <a:gd name="connsiteX129" fmla="*/ 354534 w 6940817"/>
              <a:gd name="connsiteY129" fmla="*/ 6202531 h 6858000"/>
              <a:gd name="connsiteX130" fmla="*/ 320224 w 6940817"/>
              <a:gd name="connsiteY130" fmla="*/ 6198587 h 6858000"/>
              <a:gd name="connsiteX131" fmla="*/ 395942 w 6940817"/>
              <a:gd name="connsiteY131" fmla="*/ 6103545 h 6858000"/>
              <a:gd name="connsiteX132" fmla="*/ 283154 w 6940817"/>
              <a:gd name="connsiteY132" fmla="*/ 6083433 h 6858000"/>
              <a:gd name="connsiteX133" fmla="*/ 307210 w 6940817"/>
              <a:gd name="connsiteY133" fmla="*/ 6071602 h 6858000"/>
              <a:gd name="connsiteX134" fmla="*/ 476392 w 6940817"/>
              <a:gd name="connsiteY134" fmla="*/ 5994307 h 6858000"/>
              <a:gd name="connsiteX135" fmla="*/ 537913 w 6940817"/>
              <a:gd name="connsiteY135" fmla="*/ 5986419 h 6858000"/>
              <a:gd name="connsiteX136" fmla="*/ 559603 w 6940817"/>
              <a:gd name="connsiteY136" fmla="*/ 5969067 h 6858000"/>
              <a:gd name="connsiteX137" fmla="*/ 541857 w 6940817"/>
              <a:gd name="connsiteY137" fmla="*/ 5952109 h 6858000"/>
              <a:gd name="connsiteX138" fmla="*/ 384111 w 6940817"/>
              <a:gd name="connsiteY138" fmla="*/ 5921744 h 6858000"/>
              <a:gd name="connsiteX139" fmla="*/ 190872 w 6940817"/>
              <a:gd name="connsiteY139" fmla="*/ 5925687 h 6858000"/>
              <a:gd name="connsiteX140" fmla="*/ 165239 w 6940817"/>
              <a:gd name="connsiteY140" fmla="*/ 5911490 h 6858000"/>
              <a:gd name="connsiteX141" fmla="*/ 77295 w 6940817"/>
              <a:gd name="connsiteY141" fmla="*/ 5896898 h 6858000"/>
              <a:gd name="connsiteX142" fmla="*/ 103718 w 6940817"/>
              <a:gd name="connsiteY142" fmla="*/ 5856279 h 6858000"/>
              <a:gd name="connsiteX143" fmla="*/ 156168 w 6940817"/>
              <a:gd name="connsiteY143" fmla="*/ 5834194 h 6858000"/>
              <a:gd name="connsiteX144" fmla="*/ 151436 w 6940817"/>
              <a:gd name="connsiteY144" fmla="*/ 5819603 h 6858000"/>
              <a:gd name="connsiteX145" fmla="*/ 65070 w 6940817"/>
              <a:gd name="connsiteY145" fmla="*/ 5828279 h 6858000"/>
              <a:gd name="connsiteX146" fmla="*/ 59943 w 6940817"/>
              <a:gd name="connsiteY146" fmla="*/ 5819603 h 6858000"/>
              <a:gd name="connsiteX147" fmla="*/ 87155 w 6940817"/>
              <a:gd name="connsiteY147" fmla="*/ 5796730 h 6858000"/>
              <a:gd name="connsiteX148" fmla="*/ 150647 w 6940817"/>
              <a:gd name="connsiteY148" fmla="*/ 5768730 h 6858000"/>
              <a:gd name="connsiteX149" fmla="*/ 160901 w 6940817"/>
              <a:gd name="connsiteY149" fmla="*/ 5765575 h 6858000"/>
              <a:gd name="connsiteX150" fmla="*/ 326534 w 6940817"/>
              <a:gd name="connsiteY150" fmla="*/ 5728899 h 6858000"/>
              <a:gd name="connsiteX151" fmla="*/ 440900 w 6940817"/>
              <a:gd name="connsiteY151" fmla="*/ 5695378 h 6858000"/>
              <a:gd name="connsiteX152" fmla="*/ 455885 w 6940817"/>
              <a:gd name="connsiteY152" fmla="*/ 5696561 h 6858000"/>
              <a:gd name="connsiteX153" fmla="*/ 570646 w 6940817"/>
              <a:gd name="connsiteY153" fmla="*/ 5709181 h 6858000"/>
              <a:gd name="connsiteX154" fmla="*/ 572617 w 6940817"/>
              <a:gd name="connsiteY154" fmla="*/ 5692618 h 6858000"/>
              <a:gd name="connsiteX155" fmla="*/ 430252 w 6940817"/>
              <a:gd name="connsiteY155" fmla="*/ 5674871 h 6858000"/>
              <a:gd name="connsiteX156" fmla="*/ 299717 w 6940817"/>
              <a:gd name="connsiteY156" fmla="*/ 5661857 h 6858000"/>
              <a:gd name="connsiteX157" fmla="*/ 275267 w 6940817"/>
              <a:gd name="connsiteY157" fmla="*/ 5651604 h 6858000"/>
              <a:gd name="connsiteX158" fmla="*/ 283943 w 6940817"/>
              <a:gd name="connsiteY158" fmla="*/ 5638195 h 6858000"/>
              <a:gd name="connsiteX159" fmla="*/ 357689 w 6940817"/>
              <a:gd name="connsiteY159" fmla="*/ 5631491 h 6858000"/>
              <a:gd name="connsiteX160" fmla="*/ 491773 w 6940817"/>
              <a:gd name="connsiteY160" fmla="*/ 5629125 h 6858000"/>
              <a:gd name="connsiteX161" fmla="*/ 513857 w 6940817"/>
              <a:gd name="connsiteY161" fmla="*/ 5623998 h 6858000"/>
              <a:gd name="connsiteX162" fmla="*/ 578533 w 6940817"/>
              <a:gd name="connsiteY162" fmla="*/ 5623998 h 6858000"/>
              <a:gd name="connsiteX163" fmla="*/ 640448 w 6940817"/>
              <a:gd name="connsiteY163" fmla="*/ 5627548 h 6858000"/>
              <a:gd name="connsiteX164" fmla="*/ 600617 w 6940817"/>
              <a:gd name="connsiteY164" fmla="*/ 5590872 h 6858000"/>
              <a:gd name="connsiteX165" fmla="*/ 559603 w 6940817"/>
              <a:gd name="connsiteY165" fmla="*/ 5551435 h 6858000"/>
              <a:gd name="connsiteX166" fmla="*/ 505575 w 6940817"/>
              <a:gd name="connsiteY166" fmla="*/ 5535660 h 6858000"/>
              <a:gd name="connsiteX167" fmla="*/ 482308 w 6940817"/>
              <a:gd name="connsiteY167" fmla="*/ 5530534 h 6858000"/>
              <a:gd name="connsiteX168" fmla="*/ 373069 w 6940817"/>
              <a:gd name="connsiteY168" fmla="*/ 5510421 h 6858000"/>
              <a:gd name="connsiteX169" fmla="*/ 347830 w 6940817"/>
              <a:gd name="connsiteY169" fmla="*/ 5508844 h 6858000"/>
              <a:gd name="connsiteX170" fmla="*/ 266590 w 6940817"/>
              <a:gd name="connsiteY170" fmla="*/ 5490309 h 6858000"/>
              <a:gd name="connsiteX171" fmla="*/ 183774 w 6940817"/>
              <a:gd name="connsiteY171" fmla="*/ 5481238 h 6858000"/>
              <a:gd name="connsiteX172" fmla="*/ 179436 w 6940817"/>
              <a:gd name="connsiteY172" fmla="*/ 5470590 h 6858000"/>
              <a:gd name="connsiteX173" fmla="*/ 203098 w 6940817"/>
              <a:gd name="connsiteY173" fmla="*/ 5457182 h 6858000"/>
              <a:gd name="connsiteX174" fmla="*/ 298928 w 6940817"/>
              <a:gd name="connsiteY174" fmla="*/ 5449689 h 6858000"/>
              <a:gd name="connsiteX175" fmla="*/ 329294 w 6940817"/>
              <a:gd name="connsiteY175" fmla="*/ 5453238 h 6858000"/>
              <a:gd name="connsiteX176" fmla="*/ 335604 w 6940817"/>
              <a:gd name="connsiteY176" fmla="*/ 5440224 h 6858000"/>
              <a:gd name="connsiteX177" fmla="*/ 375435 w 6940817"/>
              <a:gd name="connsiteY177" fmla="*/ 5375154 h 6858000"/>
              <a:gd name="connsiteX178" fmla="*/ 388844 w 6940817"/>
              <a:gd name="connsiteY178" fmla="*/ 5310873 h 6858000"/>
              <a:gd name="connsiteX179" fmla="*/ 378196 w 6940817"/>
              <a:gd name="connsiteY179" fmla="*/ 5218197 h 6858000"/>
              <a:gd name="connsiteX180" fmla="*/ 455885 w 6940817"/>
              <a:gd name="connsiteY180" fmla="*/ 5175605 h 6858000"/>
              <a:gd name="connsiteX181" fmla="*/ 514251 w 6940817"/>
              <a:gd name="connsiteY181" fmla="*/ 5171662 h 6858000"/>
              <a:gd name="connsiteX182" fmla="*/ 557632 w 6940817"/>
              <a:gd name="connsiteY182" fmla="*/ 5162986 h 6858000"/>
              <a:gd name="connsiteX183" fmla="*/ 588786 w 6940817"/>
              <a:gd name="connsiteY183" fmla="*/ 5206760 h 6858000"/>
              <a:gd name="connsiteX184" fmla="*/ 645969 w 6940817"/>
              <a:gd name="connsiteY184" fmla="*/ 5196113 h 6858000"/>
              <a:gd name="connsiteX185" fmla="*/ 676335 w 6940817"/>
              <a:gd name="connsiteY185" fmla="*/ 5153521 h 6858000"/>
              <a:gd name="connsiteX186" fmla="*/ 727997 w 6940817"/>
              <a:gd name="connsiteY186" fmla="*/ 5137747 h 6858000"/>
              <a:gd name="connsiteX187" fmla="*/ 746927 w 6940817"/>
              <a:gd name="connsiteY187" fmla="*/ 5126310 h 6858000"/>
              <a:gd name="connsiteX188" fmla="*/ 712223 w 6940817"/>
              <a:gd name="connsiteY188" fmla="*/ 5095550 h 6858000"/>
              <a:gd name="connsiteX189" fmla="*/ 701180 w 6940817"/>
              <a:gd name="connsiteY189" fmla="*/ 5127099 h 6858000"/>
              <a:gd name="connsiteX190" fmla="*/ 663716 w 6940817"/>
              <a:gd name="connsiteY190" fmla="*/ 5097127 h 6858000"/>
              <a:gd name="connsiteX191" fmla="*/ 737067 w 6940817"/>
              <a:gd name="connsiteY191" fmla="*/ 5045071 h 6858000"/>
              <a:gd name="connsiteX192" fmla="*/ 762701 w 6940817"/>
              <a:gd name="connsiteY192" fmla="*/ 5019043 h 6858000"/>
              <a:gd name="connsiteX193" fmla="*/ 798588 w 6940817"/>
              <a:gd name="connsiteY193" fmla="*/ 4997353 h 6858000"/>
              <a:gd name="connsiteX194" fmla="*/ 810419 w 6940817"/>
              <a:gd name="connsiteY194" fmla="*/ 5013522 h 6858000"/>
              <a:gd name="connsiteX195" fmla="*/ 779659 w 6940817"/>
              <a:gd name="connsiteY195" fmla="*/ 5024564 h 6858000"/>
              <a:gd name="connsiteX196" fmla="*/ 789912 w 6940817"/>
              <a:gd name="connsiteY196" fmla="*/ 5038367 h 6858000"/>
              <a:gd name="connsiteX197" fmla="*/ 892447 w 6940817"/>
              <a:gd name="connsiteY197" fmla="*/ 4984733 h 6858000"/>
              <a:gd name="connsiteX198" fmla="*/ 887320 w 6940817"/>
              <a:gd name="connsiteY198" fmla="*/ 4974085 h 6858000"/>
              <a:gd name="connsiteX199" fmla="*/ 754025 w 6940817"/>
              <a:gd name="connsiteY199" fmla="*/ 4974480 h 6858000"/>
              <a:gd name="connsiteX200" fmla="*/ 711434 w 6940817"/>
              <a:gd name="connsiteY200" fmla="*/ 4922818 h 6858000"/>
              <a:gd name="connsiteX201" fmla="*/ 712617 w 6940817"/>
              <a:gd name="connsiteY201" fmla="*/ 4904283 h 6858000"/>
              <a:gd name="connsiteX202" fmla="*/ 738251 w 6940817"/>
              <a:gd name="connsiteY202" fmla="*/ 4879832 h 6858000"/>
              <a:gd name="connsiteX203" fmla="*/ 759152 w 6940817"/>
              <a:gd name="connsiteY203" fmla="*/ 4881804 h 6858000"/>
              <a:gd name="connsiteX204" fmla="*/ 868391 w 6940817"/>
              <a:gd name="connsiteY204" fmla="*/ 4857353 h 6858000"/>
              <a:gd name="connsiteX205" fmla="*/ 875884 w 6940817"/>
              <a:gd name="connsiteY205" fmla="*/ 4874706 h 6858000"/>
              <a:gd name="connsiteX206" fmla="*/ 846701 w 6940817"/>
              <a:gd name="connsiteY206" fmla="*/ 4888114 h 6858000"/>
              <a:gd name="connsiteX207" fmla="*/ 738645 w 6940817"/>
              <a:gd name="connsiteY207" fmla="*/ 4946480 h 6858000"/>
              <a:gd name="connsiteX208" fmla="*/ 904672 w 6940817"/>
              <a:gd name="connsiteY208" fmla="*/ 4918086 h 6858000"/>
              <a:gd name="connsiteX209" fmla="*/ 966193 w 6940817"/>
              <a:gd name="connsiteY209" fmla="*/ 4910593 h 6858000"/>
              <a:gd name="connsiteX210" fmla="*/ 927151 w 6940817"/>
              <a:gd name="connsiteY210" fmla="*/ 4917691 h 6858000"/>
              <a:gd name="connsiteX211" fmla="*/ 935827 w 6940817"/>
              <a:gd name="connsiteY211" fmla="*/ 4853410 h 6858000"/>
              <a:gd name="connsiteX212" fmla="*/ 485068 w 6940817"/>
              <a:gd name="connsiteY212" fmla="*/ 4883776 h 6858000"/>
              <a:gd name="connsiteX213" fmla="*/ 481914 w 6940817"/>
              <a:gd name="connsiteY213" fmla="*/ 4871156 h 6858000"/>
              <a:gd name="connsiteX214" fmla="*/ 563153 w 6940817"/>
              <a:gd name="connsiteY214" fmla="*/ 4796227 h 6858000"/>
              <a:gd name="connsiteX215" fmla="*/ 572223 w 6940817"/>
              <a:gd name="connsiteY215" fmla="*/ 4804903 h 6858000"/>
              <a:gd name="connsiteX216" fmla="*/ 562758 w 6940817"/>
              <a:gd name="connsiteY216" fmla="*/ 4823044 h 6858000"/>
              <a:gd name="connsiteX217" fmla="*/ 569857 w 6940817"/>
              <a:gd name="connsiteY217" fmla="*/ 4824621 h 6858000"/>
              <a:gd name="connsiteX218" fmla="*/ 697631 w 6940817"/>
              <a:gd name="connsiteY218" fmla="*/ 4779664 h 6858000"/>
              <a:gd name="connsiteX219" fmla="*/ 841968 w 6940817"/>
              <a:gd name="connsiteY219" fmla="*/ 4703551 h 6858000"/>
              <a:gd name="connsiteX220" fmla="*/ 815152 w 6940817"/>
              <a:gd name="connsiteY220" fmla="*/ 4687777 h 6858000"/>
              <a:gd name="connsiteX221" fmla="*/ 826983 w 6940817"/>
              <a:gd name="connsiteY221" fmla="*/ 4680678 h 6858000"/>
              <a:gd name="connsiteX222" fmla="*/ 862475 w 6940817"/>
              <a:gd name="connsiteY222" fmla="*/ 4690143 h 6858000"/>
              <a:gd name="connsiteX223" fmla="*/ 887715 w 6940817"/>
              <a:gd name="connsiteY223" fmla="*/ 4692115 h 6858000"/>
              <a:gd name="connsiteX224" fmla="*/ 890475 w 6940817"/>
              <a:gd name="connsiteY224" fmla="*/ 4682255 h 6858000"/>
              <a:gd name="connsiteX225" fmla="*/ 869180 w 6940817"/>
              <a:gd name="connsiteY225" fmla="*/ 4671608 h 6858000"/>
              <a:gd name="connsiteX226" fmla="*/ 623096 w 6940817"/>
              <a:gd name="connsiteY226" fmla="*/ 4658988 h 6858000"/>
              <a:gd name="connsiteX227" fmla="*/ 517012 w 6940817"/>
              <a:gd name="connsiteY227" fmla="*/ 4681467 h 6858000"/>
              <a:gd name="connsiteX228" fmla="*/ 476392 w 6940817"/>
              <a:gd name="connsiteY228" fmla="*/ 4686593 h 6858000"/>
              <a:gd name="connsiteX229" fmla="*/ 454702 w 6940817"/>
              <a:gd name="connsiteY229" fmla="*/ 4663326 h 6858000"/>
              <a:gd name="connsiteX230" fmla="*/ 477181 w 6940817"/>
              <a:gd name="connsiteY230" fmla="*/ 4641636 h 6858000"/>
              <a:gd name="connsiteX231" fmla="*/ 548167 w 6940817"/>
              <a:gd name="connsiteY231" fmla="*/ 4649918 h 6858000"/>
              <a:gd name="connsiteX232" fmla="*/ 598646 w 6940817"/>
              <a:gd name="connsiteY232" fmla="*/ 4609692 h 6858000"/>
              <a:gd name="connsiteX233" fmla="*/ 561181 w 6940817"/>
              <a:gd name="connsiteY233" fmla="*/ 4617580 h 6858000"/>
              <a:gd name="connsiteX234" fmla="*/ 522928 w 6940817"/>
              <a:gd name="connsiteY234" fmla="*/ 4602594 h 6858000"/>
              <a:gd name="connsiteX235" fmla="*/ 550927 w 6940817"/>
              <a:gd name="connsiteY235" fmla="*/ 4572622 h 6858000"/>
              <a:gd name="connsiteX236" fmla="*/ 596674 w 6940817"/>
              <a:gd name="connsiteY236" fmla="*/ 4560791 h 6858000"/>
              <a:gd name="connsiteX237" fmla="*/ 491378 w 6940817"/>
              <a:gd name="connsiteY237" fmla="*/ 4560397 h 6858000"/>
              <a:gd name="connsiteX238" fmla="*/ 431041 w 6940817"/>
              <a:gd name="connsiteY238" fmla="*/ 4579721 h 6858000"/>
              <a:gd name="connsiteX239" fmla="*/ 399491 w 6940817"/>
              <a:gd name="connsiteY239" fmla="*/ 4591552 h 6858000"/>
              <a:gd name="connsiteX240" fmla="*/ 385689 w 6940817"/>
              <a:gd name="connsiteY240" fmla="*/ 4616002 h 6858000"/>
              <a:gd name="connsiteX241" fmla="*/ 408956 w 6940817"/>
              <a:gd name="connsiteY241" fmla="*/ 4624678 h 6858000"/>
              <a:gd name="connsiteX242" fmla="*/ 473238 w 6940817"/>
              <a:gd name="connsiteY242" fmla="*/ 4613636 h 6858000"/>
              <a:gd name="connsiteX243" fmla="*/ 375829 w 6940817"/>
              <a:gd name="connsiteY243" fmla="*/ 4622312 h 6858000"/>
              <a:gd name="connsiteX244" fmla="*/ 349801 w 6940817"/>
              <a:gd name="connsiteY244" fmla="*/ 4610481 h 6858000"/>
              <a:gd name="connsiteX245" fmla="*/ 312731 w 6940817"/>
              <a:gd name="connsiteY245" fmla="*/ 4604566 h 6858000"/>
              <a:gd name="connsiteX246" fmla="*/ 277633 w 6940817"/>
              <a:gd name="connsiteY246" fmla="*/ 4581692 h 6858000"/>
              <a:gd name="connsiteX247" fmla="*/ 332449 w 6940817"/>
              <a:gd name="connsiteY247" fmla="*/ 4532003 h 6858000"/>
              <a:gd name="connsiteX248" fmla="*/ 415660 w 6940817"/>
              <a:gd name="connsiteY248" fmla="*/ 4528453 h 6858000"/>
              <a:gd name="connsiteX249" fmla="*/ 451942 w 6940817"/>
              <a:gd name="connsiteY249" fmla="*/ 4538312 h 6858000"/>
              <a:gd name="connsiteX250" fmla="*/ 498083 w 6940817"/>
              <a:gd name="connsiteY250" fmla="*/ 4495327 h 6858000"/>
              <a:gd name="connsiteX251" fmla="*/ 631378 w 6940817"/>
              <a:gd name="connsiteY251" fmla="*/ 4471270 h 6858000"/>
              <a:gd name="connsiteX252" fmla="*/ 653857 w 6940817"/>
              <a:gd name="connsiteY252" fmla="*/ 4452735 h 6858000"/>
              <a:gd name="connsiteX253" fmla="*/ 513857 w 6940817"/>
              <a:gd name="connsiteY253" fmla="*/ 4465749 h 6858000"/>
              <a:gd name="connsiteX254" fmla="*/ 381351 w 6940817"/>
              <a:gd name="connsiteY254" fmla="*/ 4474426 h 6858000"/>
              <a:gd name="connsiteX255" fmla="*/ 332844 w 6940817"/>
              <a:gd name="connsiteY255" fmla="*/ 4490989 h 6858000"/>
              <a:gd name="connsiteX256" fmla="*/ 256337 w 6940817"/>
              <a:gd name="connsiteY256" fmla="*/ 4465749 h 6858000"/>
              <a:gd name="connsiteX257" fmla="*/ 252788 w 6940817"/>
              <a:gd name="connsiteY257" fmla="*/ 4464566 h 6858000"/>
              <a:gd name="connsiteX258" fmla="*/ 196394 w 6940817"/>
              <a:gd name="connsiteY258" fmla="*/ 4453524 h 6858000"/>
              <a:gd name="connsiteX259" fmla="*/ 220844 w 6940817"/>
              <a:gd name="connsiteY259" fmla="*/ 4396341 h 6858000"/>
              <a:gd name="connsiteX260" fmla="*/ 340337 w 6940817"/>
              <a:gd name="connsiteY260" fmla="*/ 4343102 h 6858000"/>
              <a:gd name="connsiteX261" fmla="*/ 313126 w 6940817"/>
              <a:gd name="connsiteY261" fmla="*/ 4360848 h 6858000"/>
              <a:gd name="connsiteX262" fmla="*/ 314703 w 6940817"/>
              <a:gd name="connsiteY262" fmla="*/ 4365581 h 6858000"/>
              <a:gd name="connsiteX263" fmla="*/ 457069 w 6940817"/>
              <a:gd name="connsiteY263" fmla="*/ 4317468 h 6858000"/>
              <a:gd name="connsiteX264" fmla="*/ 133295 w 6940817"/>
              <a:gd name="connsiteY264" fmla="*/ 4352172 h 6858000"/>
              <a:gd name="connsiteX265" fmla="*/ 189689 w 6940817"/>
              <a:gd name="connsiteY265" fmla="*/ 4281975 h 6858000"/>
              <a:gd name="connsiteX266" fmla="*/ 256337 w 6940817"/>
              <a:gd name="connsiteY266" fmla="*/ 4231891 h 6858000"/>
              <a:gd name="connsiteX267" fmla="*/ 322985 w 6940817"/>
              <a:gd name="connsiteY267" fmla="*/ 4190877 h 6858000"/>
              <a:gd name="connsiteX268" fmla="*/ 147887 w 6940817"/>
              <a:gd name="connsiteY268" fmla="*/ 4211384 h 6858000"/>
              <a:gd name="connsiteX269" fmla="*/ 305238 w 6940817"/>
              <a:gd name="connsiteY269" fmla="*/ 4137638 h 6858000"/>
              <a:gd name="connsiteX270" fmla="*/ 313126 w 6940817"/>
              <a:gd name="connsiteY270" fmla="*/ 4102145 h 6858000"/>
              <a:gd name="connsiteX271" fmla="*/ 268562 w 6940817"/>
              <a:gd name="connsiteY271" fmla="*/ 4112793 h 6858000"/>
              <a:gd name="connsiteX272" fmla="*/ 295773 w 6940817"/>
              <a:gd name="connsiteY272" fmla="*/ 4135272 h 6858000"/>
              <a:gd name="connsiteX273" fmla="*/ 214140 w 6940817"/>
              <a:gd name="connsiteY273" fmla="*/ 4149075 h 6858000"/>
              <a:gd name="connsiteX274" fmla="*/ 193239 w 6940817"/>
              <a:gd name="connsiteY274" fmla="*/ 4143159 h 6858000"/>
              <a:gd name="connsiteX275" fmla="*/ 71774 w 6940817"/>
              <a:gd name="connsiteY275" fmla="*/ 4115554 h 6858000"/>
              <a:gd name="connsiteX276" fmla="*/ 71774 w 6940817"/>
              <a:gd name="connsiteY276" fmla="*/ 4115948 h 6858000"/>
              <a:gd name="connsiteX277" fmla="*/ 115154 w 6940817"/>
              <a:gd name="connsiteY277" fmla="*/ 4044174 h 6858000"/>
              <a:gd name="connsiteX278" fmla="*/ 91493 w 6940817"/>
              <a:gd name="connsiteY278" fmla="*/ 4038258 h 6858000"/>
              <a:gd name="connsiteX279" fmla="*/ 91098 w 6940817"/>
              <a:gd name="connsiteY279" fmla="*/ 4031160 h 6858000"/>
              <a:gd name="connsiteX280" fmla="*/ 365970 w 6940817"/>
              <a:gd name="connsiteY280" fmla="*/ 3994878 h 6858000"/>
              <a:gd name="connsiteX281" fmla="*/ 280393 w 6940817"/>
              <a:gd name="connsiteY281" fmla="*/ 3986596 h 6858000"/>
              <a:gd name="connsiteX282" fmla="*/ 272506 w 6940817"/>
              <a:gd name="connsiteY282" fmla="*/ 3980286 h 6858000"/>
              <a:gd name="connsiteX283" fmla="*/ 160901 w 6940817"/>
              <a:gd name="connsiteY283" fmla="*/ 3962146 h 6858000"/>
              <a:gd name="connsiteX284" fmla="*/ 91493 w 6940817"/>
              <a:gd name="connsiteY284" fmla="*/ 3957413 h 6858000"/>
              <a:gd name="connsiteX285" fmla="*/ 103718 w 6940817"/>
              <a:gd name="connsiteY285" fmla="*/ 3803217 h 6858000"/>
              <a:gd name="connsiteX286" fmla="*/ 132112 w 6940817"/>
              <a:gd name="connsiteY286" fmla="*/ 3786653 h 6858000"/>
              <a:gd name="connsiteX287" fmla="*/ 296957 w 6940817"/>
              <a:gd name="connsiteY287" fmla="*/ 3718428 h 6858000"/>
              <a:gd name="connsiteX288" fmla="*/ 452731 w 6940817"/>
              <a:gd name="connsiteY288" fmla="*/ 3680175 h 6858000"/>
              <a:gd name="connsiteX289" fmla="*/ 470083 w 6940817"/>
              <a:gd name="connsiteY289" fmla="*/ 3676231 h 6858000"/>
              <a:gd name="connsiteX290" fmla="*/ 551322 w 6940817"/>
              <a:gd name="connsiteY290" fmla="*/ 3664400 h 6858000"/>
              <a:gd name="connsiteX291" fmla="*/ 657406 w 6940817"/>
              <a:gd name="connsiteY291" fmla="*/ 3650598 h 6858000"/>
              <a:gd name="connsiteX292" fmla="*/ 626645 w 6940817"/>
              <a:gd name="connsiteY292" fmla="*/ 3609978 h 6858000"/>
              <a:gd name="connsiteX293" fmla="*/ 517012 w 6940817"/>
              <a:gd name="connsiteY293" fmla="*/ 3632063 h 6858000"/>
              <a:gd name="connsiteX294" fmla="*/ 517012 w 6940817"/>
              <a:gd name="connsiteY294" fmla="*/ 3603668 h 6858000"/>
              <a:gd name="connsiteX295" fmla="*/ 375435 w 6940817"/>
              <a:gd name="connsiteY295" fmla="*/ 3624570 h 6858000"/>
              <a:gd name="connsiteX296" fmla="*/ 381351 w 6940817"/>
              <a:gd name="connsiteY296" fmla="*/ 3592232 h 6858000"/>
              <a:gd name="connsiteX297" fmla="*/ 372675 w 6940817"/>
              <a:gd name="connsiteY297" fmla="*/ 3588682 h 6858000"/>
              <a:gd name="connsiteX298" fmla="*/ 285914 w 6940817"/>
              <a:gd name="connsiteY298" fmla="*/ 3580401 h 6858000"/>
              <a:gd name="connsiteX299" fmla="*/ 257520 w 6940817"/>
              <a:gd name="connsiteY299" fmla="*/ 3573302 h 6858000"/>
              <a:gd name="connsiteX300" fmla="*/ 170760 w 6940817"/>
              <a:gd name="connsiteY300" fmla="*/ 3553584 h 6858000"/>
              <a:gd name="connsiteX301" fmla="*/ 155380 w 6940817"/>
              <a:gd name="connsiteY301" fmla="*/ 3547274 h 6858000"/>
              <a:gd name="connsiteX302" fmla="*/ 160901 w 6940817"/>
              <a:gd name="connsiteY302" fmla="*/ 3528345 h 6858000"/>
              <a:gd name="connsiteX303" fmla="*/ 220844 w 6940817"/>
              <a:gd name="connsiteY303" fmla="*/ 3499950 h 6858000"/>
              <a:gd name="connsiteX304" fmla="*/ 313914 w 6940817"/>
              <a:gd name="connsiteY304" fmla="*/ 3422655 h 6858000"/>
              <a:gd name="connsiteX305" fmla="*/ 310759 w 6940817"/>
              <a:gd name="connsiteY305" fmla="*/ 3363500 h 6858000"/>
              <a:gd name="connsiteX306" fmla="*/ 251999 w 6940817"/>
              <a:gd name="connsiteY306" fmla="*/ 3382036 h 6858000"/>
              <a:gd name="connsiteX307" fmla="*/ 283548 w 6940817"/>
              <a:gd name="connsiteY307" fmla="*/ 3319331 h 6858000"/>
              <a:gd name="connsiteX308" fmla="*/ 203887 w 6940817"/>
              <a:gd name="connsiteY308" fmla="*/ 3286994 h 6858000"/>
              <a:gd name="connsiteX309" fmla="*/ 53634 w 6940817"/>
              <a:gd name="connsiteY309" fmla="*/ 3287782 h 6858000"/>
              <a:gd name="connsiteX310" fmla="*/ 248055 w 6940817"/>
              <a:gd name="connsiteY310" fmla="*/ 3203388 h 6858000"/>
              <a:gd name="connsiteX311" fmla="*/ 242534 w 6940817"/>
              <a:gd name="connsiteY311" fmla="*/ 3189585 h 6858000"/>
              <a:gd name="connsiteX312" fmla="*/ 111605 w 6940817"/>
              <a:gd name="connsiteY312" fmla="*/ 3224684 h 6858000"/>
              <a:gd name="connsiteX313" fmla="*/ 102929 w 6940817"/>
              <a:gd name="connsiteY313" fmla="*/ 3197078 h 6858000"/>
              <a:gd name="connsiteX314" fmla="*/ 23662 w 6940817"/>
              <a:gd name="connsiteY314" fmla="*/ 3226262 h 6858000"/>
              <a:gd name="connsiteX315" fmla="*/ 16563 w 6940817"/>
              <a:gd name="connsiteY315" fmla="*/ 3213642 h 6858000"/>
              <a:gd name="connsiteX316" fmla="*/ 52056 w 6940817"/>
              <a:gd name="connsiteY316" fmla="*/ 3190769 h 6858000"/>
              <a:gd name="connsiteX317" fmla="*/ 113183 w 6940817"/>
              <a:gd name="connsiteY317" fmla="*/ 3173022 h 6858000"/>
              <a:gd name="connsiteX318" fmla="*/ 134873 w 6940817"/>
              <a:gd name="connsiteY318" fmla="*/ 3104403 h 6858000"/>
              <a:gd name="connsiteX319" fmla="*/ 119098 w 6940817"/>
              <a:gd name="connsiteY319" fmla="*/ 3079558 h 6858000"/>
              <a:gd name="connsiteX320" fmla="*/ 182591 w 6940817"/>
              <a:gd name="connsiteY320" fmla="*/ 3042487 h 6858000"/>
              <a:gd name="connsiteX321" fmla="*/ 222027 w 6940817"/>
              <a:gd name="connsiteY321" fmla="*/ 3003051 h 6858000"/>
              <a:gd name="connsiteX322" fmla="*/ 293013 w 6940817"/>
              <a:gd name="connsiteY322" fmla="*/ 2966375 h 6858000"/>
              <a:gd name="connsiteX323" fmla="*/ 289464 w 6940817"/>
              <a:gd name="connsiteY323" fmla="*/ 2955333 h 6858000"/>
              <a:gd name="connsiteX324" fmla="*/ 232281 w 6940817"/>
              <a:gd name="connsiteY324" fmla="*/ 2965192 h 6858000"/>
              <a:gd name="connsiteX325" fmla="*/ 266590 w 6940817"/>
              <a:gd name="connsiteY325" fmla="*/ 2924573 h 6858000"/>
              <a:gd name="connsiteX326" fmla="*/ 261858 w 6940817"/>
              <a:gd name="connsiteY326" fmla="*/ 2913925 h 6858000"/>
              <a:gd name="connsiteX327" fmla="*/ 56789 w 6940817"/>
              <a:gd name="connsiteY327" fmla="*/ 2984910 h 6858000"/>
              <a:gd name="connsiteX328" fmla="*/ 52056 w 6940817"/>
              <a:gd name="connsiteY328" fmla="*/ 2977023 h 6858000"/>
              <a:gd name="connsiteX329" fmla="*/ 106478 w 6940817"/>
              <a:gd name="connsiteY329" fmla="*/ 2942713 h 6858000"/>
              <a:gd name="connsiteX330" fmla="*/ 201915 w 6940817"/>
              <a:gd name="connsiteY330" fmla="*/ 2889080 h 6858000"/>
              <a:gd name="connsiteX331" fmla="*/ 213746 w 6940817"/>
              <a:gd name="connsiteY331" fmla="*/ 2846094 h 6858000"/>
              <a:gd name="connsiteX332" fmla="*/ 245295 w 6940817"/>
              <a:gd name="connsiteY332" fmla="*/ 2797587 h 6858000"/>
              <a:gd name="connsiteX333" fmla="*/ 204281 w 6940817"/>
              <a:gd name="connsiteY333" fmla="*/ 2772348 h 6858000"/>
              <a:gd name="connsiteX334" fmla="*/ 372675 w 6940817"/>
              <a:gd name="connsiteY334" fmla="*/ 2672179 h 6858000"/>
              <a:gd name="connsiteX335" fmla="*/ 400280 w 6940817"/>
              <a:gd name="connsiteY335" fmla="*/ 2682433 h 6858000"/>
              <a:gd name="connsiteX336" fmla="*/ 388449 w 6940817"/>
              <a:gd name="connsiteY336" fmla="*/ 2631954 h 6858000"/>
              <a:gd name="connsiteX337" fmla="*/ 356900 w 6940817"/>
              <a:gd name="connsiteY337" fmla="*/ 2650883 h 6858000"/>
              <a:gd name="connsiteX338" fmla="*/ 357294 w 6940817"/>
              <a:gd name="connsiteY338" fmla="*/ 2637475 h 6858000"/>
              <a:gd name="connsiteX339" fmla="*/ 356111 w 6940817"/>
              <a:gd name="connsiteY339" fmla="*/ 2582658 h 6858000"/>
              <a:gd name="connsiteX340" fmla="*/ 383717 w 6940817"/>
              <a:gd name="connsiteY340" fmla="*/ 2501419 h 6858000"/>
              <a:gd name="connsiteX341" fmla="*/ 434195 w 6940817"/>
              <a:gd name="connsiteY341" fmla="*/ 2454490 h 6858000"/>
              <a:gd name="connsiteX342" fmla="*/ 427491 w 6940817"/>
              <a:gd name="connsiteY342" fmla="*/ 2435166 h 6858000"/>
              <a:gd name="connsiteX343" fmla="*/ 395548 w 6940817"/>
              <a:gd name="connsiteY343" fmla="*/ 2427673 h 6858000"/>
              <a:gd name="connsiteX344" fmla="*/ 337576 w 6940817"/>
              <a:gd name="connsiteY344" fmla="*/ 2476180 h 6858000"/>
              <a:gd name="connsiteX345" fmla="*/ 242534 w 6940817"/>
              <a:gd name="connsiteY345" fmla="*/ 2525081 h 6858000"/>
              <a:gd name="connsiteX346" fmla="*/ 73746 w 6940817"/>
              <a:gd name="connsiteY346" fmla="*/ 2586996 h 6858000"/>
              <a:gd name="connsiteX347" fmla="*/ 81239 w 6940817"/>
              <a:gd name="connsiteY347" fmla="*/ 2541250 h 6858000"/>
              <a:gd name="connsiteX348" fmla="*/ 119098 w 6940817"/>
              <a:gd name="connsiteY348" fmla="*/ 2381533 h 6858000"/>
              <a:gd name="connsiteX349" fmla="*/ 84000 w 6940817"/>
              <a:gd name="connsiteY349" fmla="*/ 2336181 h 6858000"/>
              <a:gd name="connsiteX350" fmla="*/ 104901 w 6940817"/>
              <a:gd name="connsiteY350" fmla="*/ 2256125 h 6858000"/>
              <a:gd name="connsiteX351" fmla="*/ 283154 w 6940817"/>
              <a:gd name="connsiteY351" fmla="*/ 2185928 h 6858000"/>
              <a:gd name="connsiteX352" fmla="*/ 261069 w 6940817"/>
              <a:gd name="connsiteY352" fmla="*/ 2154773 h 6858000"/>
              <a:gd name="connsiteX353" fmla="*/ 229126 w 6940817"/>
              <a:gd name="connsiteY353" fmla="*/ 2081421 h 6858000"/>
              <a:gd name="connsiteX354" fmla="*/ 192056 w 6940817"/>
              <a:gd name="connsiteY354" fmla="*/ 1969027 h 6858000"/>
              <a:gd name="connsiteX355" fmla="*/ 189295 w 6940817"/>
              <a:gd name="connsiteY355" fmla="*/ 1931562 h 6858000"/>
              <a:gd name="connsiteX356" fmla="*/ 302872 w 6940817"/>
              <a:gd name="connsiteY356" fmla="*/ 1827845 h 6858000"/>
              <a:gd name="connsiteX357" fmla="*/ 237408 w 6940817"/>
              <a:gd name="connsiteY357" fmla="*/ 1827845 h 6858000"/>
              <a:gd name="connsiteX358" fmla="*/ 261464 w 6940817"/>
              <a:gd name="connsiteY358" fmla="*/ 1788802 h 6858000"/>
              <a:gd name="connsiteX359" fmla="*/ 322590 w 6940817"/>
              <a:gd name="connsiteY359" fmla="*/ 1736746 h 6858000"/>
              <a:gd name="connsiteX360" fmla="*/ 416449 w 6940817"/>
              <a:gd name="connsiteY360" fmla="*/ 1637366 h 6858000"/>
              <a:gd name="connsiteX361" fmla="*/ 437350 w 6940817"/>
              <a:gd name="connsiteY361" fmla="*/ 1592015 h 6858000"/>
              <a:gd name="connsiteX362" fmla="*/ 451153 w 6940817"/>
              <a:gd name="connsiteY362" fmla="*/ 1537987 h 6858000"/>
              <a:gd name="connsiteX363" fmla="*/ 416055 w 6940817"/>
              <a:gd name="connsiteY363" fmla="*/ 1488691 h 6858000"/>
              <a:gd name="connsiteX364" fmla="*/ 254365 w 6940817"/>
              <a:gd name="connsiteY364" fmla="*/ 1602268 h 6858000"/>
              <a:gd name="connsiteX365" fmla="*/ 236619 w 6940817"/>
              <a:gd name="connsiteY365" fmla="*/ 1659845 h 6858000"/>
              <a:gd name="connsiteX366" fmla="*/ 346252 w 6940817"/>
              <a:gd name="connsiteY366" fmla="*/ 1457536 h 6858000"/>
              <a:gd name="connsiteX367" fmla="*/ 450364 w 6940817"/>
              <a:gd name="connsiteY367" fmla="*/ 1424410 h 6858000"/>
              <a:gd name="connsiteX368" fmla="*/ 451547 w 6940817"/>
              <a:gd name="connsiteY368" fmla="*/ 1412973 h 6858000"/>
              <a:gd name="connsiteX369" fmla="*/ 339942 w 6940817"/>
              <a:gd name="connsiteY369" fmla="*/ 1396410 h 6858000"/>
              <a:gd name="connsiteX370" fmla="*/ 341125 w 6940817"/>
              <a:gd name="connsiteY370" fmla="*/ 1388917 h 6858000"/>
              <a:gd name="connsiteX371" fmla="*/ 446815 w 6940817"/>
              <a:gd name="connsiteY371" fmla="*/ 1388917 h 6858000"/>
              <a:gd name="connsiteX372" fmla="*/ 453125 w 6940817"/>
              <a:gd name="connsiteY372" fmla="*/ 1378269 h 6858000"/>
              <a:gd name="connsiteX373" fmla="*/ 223210 w 6940817"/>
              <a:gd name="connsiteY373" fmla="*/ 1224861 h 6858000"/>
              <a:gd name="connsiteX374" fmla="*/ 230309 w 6940817"/>
              <a:gd name="connsiteY374" fmla="*/ 1213030 h 6858000"/>
              <a:gd name="connsiteX375" fmla="*/ 176281 w 6940817"/>
              <a:gd name="connsiteY375" fmla="*/ 1200016 h 6858000"/>
              <a:gd name="connsiteX376" fmla="*/ 157351 w 6940817"/>
              <a:gd name="connsiteY376" fmla="*/ 1124693 h 6858000"/>
              <a:gd name="connsiteX377" fmla="*/ 214140 w 6940817"/>
              <a:gd name="connsiteY377" fmla="*/ 1092749 h 6858000"/>
              <a:gd name="connsiteX378" fmla="*/ 238591 w 6940817"/>
              <a:gd name="connsiteY378" fmla="*/ 1066327 h 6858000"/>
              <a:gd name="connsiteX379" fmla="*/ 256731 w 6940817"/>
              <a:gd name="connsiteY379" fmla="*/ 1015059 h 6858000"/>
              <a:gd name="connsiteX380" fmla="*/ 172732 w 6940817"/>
              <a:gd name="connsiteY380" fmla="*/ 1012693 h 6858000"/>
              <a:gd name="connsiteX381" fmla="*/ 136845 w 6940817"/>
              <a:gd name="connsiteY381" fmla="*/ 1023735 h 6858000"/>
              <a:gd name="connsiteX382" fmla="*/ 113971 w 6940817"/>
              <a:gd name="connsiteY382" fmla="*/ 1007172 h 6858000"/>
              <a:gd name="connsiteX383" fmla="*/ 125802 w 6940817"/>
              <a:gd name="connsiteY383" fmla="*/ 978383 h 6858000"/>
              <a:gd name="connsiteX384" fmla="*/ 214929 w 6940817"/>
              <a:gd name="connsiteY384" fmla="*/ 944862 h 6858000"/>
              <a:gd name="connsiteX385" fmla="*/ 118309 w 6940817"/>
              <a:gd name="connsiteY385" fmla="*/ 957088 h 6858000"/>
              <a:gd name="connsiteX386" fmla="*/ 86366 w 6940817"/>
              <a:gd name="connsiteY386" fmla="*/ 951566 h 6858000"/>
              <a:gd name="connsiteX387" fmla="*/ 115549 w 6940817"/>
              <a:gd name="connsiteY387" fmla="*/ 931059 h 6858000"/>
              <a:gd name="connsiteX388" fmla="*/ 137633 w 6940817"/>
              <a:gd name="connsiteY388" fmla="*/ 916468 h 6858000"/>
              <a:gd name="connsiteX389" fmla="*/ 93859 w 6940817"/>
              <a:gd name="connsiteY389" fmla="*/ 903848 h 6858000"/>
              <a:gd name="connsiteX390" fmla="*/ 108056 w 6940817"/>
              <a:gd name="connsiteY390" fmla="*/ 874271 h 6858000"/>
              <a:gd name="connsiteX391" fmla="*/ 0 w 6940817"/>
              <a:gd name="connsiteY391" fmla="*/ 851792 h 6858000"/>
              <a:gd name="connsiteX392" fmla="*/ 93464 w 6940817"/>
              <a:gd name="connsiteY392" fmla="*/ 765426 h 6858000"/>
              <a:gd name="connsiteX393" fmla="*/ 25634 w 6940817"/>
              <a:gd name="connsiteY393" fmla="*/ 761088 h 6858000"/>
              <a:gd name="connsiteX394" fmla="*/ 8282 w 6940817"/>
              <a:gd name="connsiteY394" fmla="*/ 746497 h 6858000"/>
              <a:gd name="connsiteX395" fmla="*/ 24451 w 6940817"/>
              <a:gd name="connsiteY395" fmla="*/ 731117 h 6858000"/>
              <a:gd name="connsiteX396" fmla="*/ 126591 w 6940817"/>
              <a:gd name="connsiteY396" fmla="*/ 716920 h 6858000"/>
              <a:gd name="connsiteX397" fmla="*/ 167999 w 6940817"/>
              <a:gd name="connsiteY397" fmla="*/ 691286 h 6858000"/>
              <a:gd name="connsiteX398" fmla="*/ 41803 w 6940817"/>
              <a:gd name="connsiteY398" fmla="*/ 692075 h 6858000"/>
              <a:gd name="connsiteX399" fmla="*/ 39436 w 6940817"/>
              <a:gd name="connsiteY399" fmla="*/ 677877 h 6858000"/>
              <a:gd name="connsiteX400" fmla="*/ 153013 w 6940817"/>
              <a:gd name="connsiteY400" fmla="*/ 656187 h 6858000"/>
              <a:gd name="connsiteX401" fmla="*/ 117521 w 6940817"/>
              <a:gd name="connsiteY401" fmla="*/ 634103 h 6858000"/>
              <a:gd name="connsiteX402" fmla="*/ 92281 w 6940817"/>
              <a:gd name="connsiteY402" fmla="*/ 576920 h 6858000"/>
              <a:gd name="connsiteX403" fmla="*/ 79267 w 6940817"/>
              <a:gd name="connsiteY403" fmla="*/ 524075 h 6858000"/>
              <a:gd name="connsiteX404" fmla="*/ 235041 w 6940817"/>
              <a:gd name="connsiteY404" fmla="*/ 515399 h 6858000"/>
              <a:gd name="connsiteX405" fmla="*/ 255154 w 6940817"/>
              <a:gd name="connsiteY405" fmla="*/ 511456 h 6858000"/>
              <a:gd name="connsiteX406" fmla="*/ 383717 w 6940817"/>
              <a:gd name="connsiteY406" fmla="*/ 498836 h 6858000"/>
              <a:gd name="connsiteX407" fmla="*/ 383717 w 6940817"/>
              <a:gd name="connsiteY407" fmla="*/ 456245 h 6858000"/>
              <a:gd name="connsiteX408" fmla="*/ 499266 w 6940817"/>
              <a:gd name="connsiteY408" fmla="*/ 420357 h 6858000"/>
              <a:gd name="connsiteX409" fmla="*/ 309576 w 6940817"/>
              <a:gd name="connsiteY409" fmla="*/ 423907 h 6858000"/>
              <a:gd name="connsiteX410" fmla="*/ 302872 w 6940817"/>
              <a:gd name="connsiteY410" fmla="*/ 426667 h 6858000"/>
              <a:gd name="connsiteX411" fmla="*/ 274872 w 6940817"/>
              <a:gd name="connsiteY411" fmla="*/ 443625 h 6858000"/>
              <a:gd name="connsiteX412" fmla="*/ 248844 w 6940817"/>
              <a:gd name="connsiteY412" fmla="*/ 408921 h 6858000"/>
              <a:gd name="connsiteX413" fmla="*/ 294196 w 6940817"/>
              <a:gd name="connsiteY413" fmla="*/ 361597 h 6858000"/>
              <a:gd name="connsiteX414" fmla="*/ 318647 w 6940817"/>
              <a:gd name="connsiteY414" fmla="*/ 360414 h 6858000"/>
              <a:gd name="connsiteX415" fmla="*/ 289069 w 6940817"/>
              <a:gd name="connsiteY415" fmla="*/ 324921 h 6858000"/>
              <a:gd name="connsiteX416" fmla="*/ 354534 w 6940817"/>
              <a:gd name="connsiteY416" fmla="*/ 320977 h 6858000"/>
              <a:gd name="connsiteX417" fmla="*/ 401069 w 6940817"/>
              <a:gd name="connsiteY417" fmla="*/ 319794 h 6858000"/>
              <a:gd name="connsiteX418" fmla="*/ 473632 w 6940817"/>
              <a:gd name="connsiteY418" fmla="*/ 291400 h 6858000"/>
              <a:gd name="connsiteX419" fmla="*/ 633744 w 6940817"/>
              <a:gd name="connsiteY419" fmla="*/ 300076 h 6858000"/>
              <a:gd name="connsiteX420" fmla="*/ 696448 w 6940817"/>
              <a:gd name="connsiteY420" fmla="*/ 270104 h 6858000"/>
              <a:gd name="connsiteX421" fmla="*/ 773349 w 6940817"/>
              <a:gd name="connsiteY421" fmla="*/ 204640 h 6858000"/>
              <a:gd name="connsiteX422" fmla="*/ 818307 w 6940817"/>
              <a:gd name="connsiteY422" fmla="*/ 161654 h 6858000"/>
              <a:gd name="connsiteX423" fmla="*/ 888898 w 6940817"/>
              <a:gd name="connsiteY423" fmla="*/ 130894 h 6858000"/>
              <a:gd name="connsiteX424" fmla="*/ 814363 w 6940817"/>
              <a:gd name="connsiteY424" fmla="*/ 197541 h 6858000"/>
              <a:gd name="connsiteX425" fmla="*/ 816335 w 6940817"/>
              <a:gd name="connsiteY425" fmla="*/ 207795 h 6858000"/>
              <a:gd name="connsiteX426" fmla="*/ 1162587 w 6940817"/>
              <a:gd name="connsiteY426" fmla="*/ 222781 h 6858000"/>
              <a:gd name="connsiteX427" fmla="*/ 1097517 w 6940817"/>
              <a:gd name="connsiteY427" fmla="*/ 214499 h 6858000"/>
              <a:gd name="connsiteX428" fmla="*/ 1091601 w 6940817"/>
              <a:gd name="connsiteY428" fmla="*/ 210161 h 6858000"/>
              <a:gd name="connsiteX429" fmla="*/ 1078587 w 6940817"/>
              <a:gd name="connsiteY429" fmla="*/ 175851 h 6858000"/>
              <a:gd name="connsiteX430" fmla="*/ 1139714 w 6940817"/>
              <a:gd name="connsiteY430" fmla="*/ 108415 h 6858000"/>
              <a:gd name="connsiteX431" fmla="*/ 1293122 w 6940817"/>
              <a:gd name="connsiteY431" fmla="*/ 106049 h 6858000"/>
              <a:gd name="connsiteX432" fmla="*/ 1296277 w 6940817"/>
              <a:gd name="connsiteY432" fmla="*/ 115119 h 6858000"/>
              <a:gd name="connsiteX433" fmla="*/ 1278924 w 6940817"/>
              <a:gd name="connsiteY433" fmla="*/ 139175 h 6858000"/>
              <a:gd name="connsiteX434" fmla="*/ 1317178 w 6940817"/>
              <a:gd name="connsiteY434" fmla="*/ 141542 h 6858000"/>
              <a:gd name="connsiteX435" fmla="*/ 1448107 w 6940817"/>
              <a:gd name="connsiteY435" fmla="*/ 141147 h 6858000"/>
              <a:gd name="connsiteX436" fmla="*/ 1559318 w 6940817"/>
              <a:gd name="connsiteY436" fmla="*/ 112359 h 6858000"/>
              <a:gd name="connsiteX437" fmla="*/ 1796725 w 6940817"/>
              <a:gd name="connsiteY437" fmla="*/ 50443 h 6858000"/>
              <a:gd name="connsiteX438" fmla="*/ 1760838 w 6940817"/>
              <a:gd name="connsiteY438" fmla="*/ 64640 h 6858000"/>
              <a:gd name="connsiteX439" fmla="*/ 1762415 w 6940817"/>
              <a:gd name="connsiteY439" fmla="*/ 71345 h 6858000"/>
              <a:gd name="connsiteX440" fmla="*/ 1874415 w 6940817"/>
              <a:gd name="connsiteY440" fmla="*/ 55176 h 6858000"/>
              <a:gd name="connsiteX441" fmla="*/ 1847598 w 6940817"/>
              <a:gd name="connsiteY441" fmla="*/ 17317 h 6858000"/>
              <a:gd name="connsiteX442" fmla="*/ 1976950 w 6940817"/>
              <a:gd name="connsiteY442" fmla="*/ 3120 h 6858000"/>
              <a:gd name="connsiteX443" fmla="*/ 1979316 w 6940817"/>
              <a:gd name="connsiteY443" fmla="*/ 14162 h 6858000"/>
              <a:gd name="connsiteX444" fmla="*/ 1959203 w 6940817"/>
              <a:gd name="connsiteY444" fmla="*/ 24021 h 6858000"/>
              <a:gd name="connsiteX445" fmla="*/ 1921739 w 6940817"/>
              <a:gd name="connsiteY445" fmla="*/ 59514 h 6858000"/>
              <a:gd name="connsiteX446" fmla="*/ 1892161 w 6940817"/>
              <a:gd name="connsiteY446" fmla="*/ 82387 h 6858000"/>
              <a:gd name="connsiteX447" fmla="*/ 1976161 w 6940817"/>
              <a:gd name="connsiteY447" fmla="*/ 76077 h 6858000"/>
              <a:gd name="connsiteX448" fmla="*/ 1980499 w 6940817"/>
              <a:gd name="connsiteY448" fmla="*/ 89091 h 6858000"/>
              <a:gd name="connsiteX449" fmla="*/ 1864950 w 6940817"/>
              <a:gd name="connsiteY449" fmla="*/ 139175 h 6858000"/>
              <a:gd name="connsiteX450" fmla="*/ 1913457 w 6940817"/>
              <a:gd name="connsiteY450" fmla="*/ 160865 h 6858000"/>
              <a:gd name="connsiteX451" fmla="*/ 1702472 w 6940817"/>
              <a:gd name="connsiteY451" fmla="*/ 249597 h 6858000"/>
              <a:gd name="connsiteX452" fmla="*/ 1704838 w 6940817"/>
              <a:gd name="connsiteY452" fmla="*/ 259851 h 6858000"/>
              <a:gd name="connsiteX453" fmla="*/ 1834584 w 6940817"/>
              <a:gd name="connsiteY453" fmla="*/ 231062 h 6858000"/>
              <a:gd name="connsiteX454" fmla="*/ 1911485 w 6940817"/>
              <a:gd name="connsiteY454" fmla="*/ 268921 h 6858000"/>
              <a:gd name="connsiteX455" fmla="*/ 1864950 w 6940817"/>
              <a:gd name="connsiteY455" fmla="*/ 276020 h 6858000"/>
              <a:gd name="connsiteX456" fmla="*/ 1818415 w 6940817"/>
              <a:gd name="connsiteY456" fmla="*/ 276414 h 6858000"/>
              <a:gd name="connsiteX457" fmla="*/ 1819204 w 6940817"/>
              <a:gd name="connsiteY457" fmla="*/ 290611 h 6858000"/>
              <a:gd name="connsiteX458" fmla="*/ 1887429 w 6940817"/>
              <a:gd name="connsiteY458" fmla="*/ 285879 h 6858000"/>
              <a:gd name="connsiteX459" fmla="*/ 1924894 w 6940817"/>
              <a:gd name="connsiteY459" fmla="*/ 287456 h 6858000"/>
              <a:gd name="connsiteX460" fmla="*/ 1999034 w 6940817"/>
              <a:gd name="connsiteY460" fmla="*/ 270104 h 6858000"/>
              <a:gd name="connsiteX461" fmla="*/ 2085400 w 6940817"/>
              <a:gd name="connsiteY461" fmla="*/ 248809 h 6858000"/>
              <a:gd name="connsiteX462" fmla="*/ 2127597 w 6940817"/>
              <a:gd name="connsiteY462" fmla="*/ 243288 h 6858000"/>
              <a:gd name="connsiteX463" fmla="*/ 2195822 w 6940817"/>
              <a:gd name="connsiteY463" fmla="*/ 249597 h 6858000"/>
              <a:gd name="connsiteX464" fmla="*/ 2270357 w 6940817"/>
              <a:gd name="connsiteY464" fmla="*/ 255119 h 6858000"/>
              <a:gd name="connsiteX465" fmla="*/ 2273512 w 6940817"/>
              <a:gd name="connsiteY465" fmla="*/ 269316 h 6858000"/>
              <a:gd name="connsiteX466" fmla="*/ 2373681 w 6940817"/>
              <a:gd name="connsiteY466" fmla="*/ 258668 h 6858000"/>
              <a:gd name="connsiteX467" fmla="*/ 2528271 w 6940817"/>
              <a:gd name="connsiteY467" fmla="*/ 285485 h 6858000"/>
              <a:gd name="connsiteX468" fmla="*/ 2544441 w 6940817"/>
              <a:gd name="connsiteY468" fmla="*/ 307175 h 6858000"/>
              <a:gd name="connsiteX469" fmla="*/ 2571652 w 6940817"/>
              <a:gd name="connsiteY469" fmla="*/ 307175 h 6858000"/>
              <a:gd name="connsiteX470" fmla="*/ 2555877 w 6940817"/>
              <a:gd name="connsiteY470" fmla="*/ 294949 h 6858000"/>
              <a:gd name="connsiteX471" fmla="*/ 2559821 w 6940817"/>
              <a:gd name="connsiteY471" fmla="*/ 284696 h 6858000"/>
              <a:gd name="connsiteX472" fmla="*/ 2620159 w 6940817"/>
              <a:gd name="connsiteY472" fmla="*/ 305992 h 6858000"/>
              <a:gd name="connsiteX473" fmla="*/ 2628834 w 6940817"/>
              <a:gd name="connsiteY473" fmla="*/ 285090 h 6858000"/>
              <a:gd name="connsiteX474" fmla="*/ 2740834 w 6940817"/>
              <a:gd name="connsiteY474" fmla="*/ 282330 h 6858000"/>
              <a:gd name="connsiteX475" fmla="*/ 2984946 w 6940817"/>
              <a:gd name="connsiteY475" fmla="*/ 287456 h 6858000"/>
              <a:gd name="connsiteX476" fmla="*/ 2825623 w 6940817"/>
              <a:gd name="connsiteY476" fmla="*/ 276414 h 6858000"/>
              <a:gd name="connsiteX477" fmla="*/ 2809454 w 6940817"/>
              <a:gd name="connsiteY477" fmla="*/ 253541 h 6858000"/>
              <a:gd name="connsiteX478" fmla="*/ 2808665 w 6940817"/>
              <a:gd name="connsiteY478" fmla="*/ 254724 h 6858000"/>
              <a:gd name="connsiteX479" fmla="*/ 2819707 w 6940817"/>
              <a:gd name="connsiteY479" fmla="*/ 223964 h 6858000"/>
              <a:gd name="connsiteX480" fmla="*/ 2904495 w 6940817"/>
              <a:gd name="connsiteY480" fmla="*/ 229091 h 6858000"/>
              <a:gd name="connsiteX481" fmla="*/ 2973903 w 6940817"/>
              <a:gd name="connsiteY481" fmla="*/ 206612 h 6858000"/>
              <a:gd name="connsiteX482" fmla="*/ 2980213 w 6940817"/>
              <a:gd name="connsiteY482" fmla="*/ 238950 h 6858000"/>
              <a:gd name="connsiteX483" fmla="*/ 3161227 w 6940817"/>
              <a:gd name="connsiteY483" fmla="*/ 223175 h 6858000"/>
              <a:gd name="connsiteX484" fmla="*/ 3163987 w 6940817"/>
              <a:gd name="connsiteY484" fmla="*/ 237767 h 6858000"/>
              <a:gd name="connsiteX485" fmla="*/ 3143875 w 6940817"/>
              <a:gd name="connsiteY485" fmla="*/ 261823 h 6858000"/>
              <a:gd name="connsiteX486" fmla="*/ 3254691 w 6940817"/>
              <a:gd name="connsiteY486" fmla="*/ 295344 h 6858000"/>
              <a:gd name="connsiteX487" fmla="*/ 3311480 w 6940817"/>
              <a:gd name="connsiteY487" fmla="*/ 273259 h 6858000"/>
              <a:gd name="connsiteX488" fmla="*/ 3470803 w 6940817"/>
              <a:gd name="connsiteY488" fmla="*/ 324132 h 6858000"/>
              <a:gd name="connsiteX489" fmla="*/ 3393508 w 6940817"/>
              <a:gd name="connsiteY489" fmla="*/ 324527 h 6858000"/>
              <a:gd name="connsiteX490" fmla="*/ 3367085 w 6940817"/>
              <a:gd name="connsiteY490" fmla="*/ 330442 h 6858000"/>
              <a:gd name="connsiteX491" fmla="*/ 3348944 w 6940817"/>
              <a:gd name="connsiteY491" fmla="*/ 347794 h 6858000"/>
              <a:gd name="connsiteX492" fmla="*/ 3378522 w 6940817"/>
              <a:gd name="connsiteY492" fmla="*/ 350160 h 6858000"/>
              <a:gd name="connsiteX493" fmla="*/ 3401001 w 6940817"/>
              <a:gd name="connsiteY493" fmla="*/ 341090 h 6858000"/>
              <a:gd name="connsiteX494" fmla="*/ 3546127 w 6940817"/>
              <a:gd name="connsiteY494" fmla="*/ 362386 h 6858000"/>
              <a:gd name="connsiteX495" fmla="*/ 3576887 w 6940817"/>
              <a:gd name="connsiteY495" fmla="*/ 352527 h 6858000"/>
              <a:gd name="connsiteX496" fmla="*/ 3641563 w 6940817"/>
              <a:gd name="connsiteY496" fmla="*/ 343456 h 6858000"/>
              <a:gd name="connsiteX497" fmla="*/ 3661675 w 6940817"/>
              <a:gd name="connsiteY497" fmla="*/ 341879 h 6858000"/>
              <a:gd name="connsiteX498" fmla="*/ 3674689 w 6940817"/>
              <a:gd name="connsiteY498" fmla="*/ 333597 h 6858000"/>
              <a:gd name="connsiteX499" fmla="*/ 3733055 w 6940817"/>
              <a:gd name="connsiteY499" fmla="*/ 335569 h 6858000"/>
              <a:gd name="connsiteX500" fmla="*/ 3753957 w 6940817"/>
              <a:gd name="connsiteY500" fmla="*/ 342667 h 6858000"/>
              <a:gd name="connsiteX501" fmla="*/ 3741731 w 6940817"/>
              <a:gd name="connsiteY501" fmla="*/ 358836 h 6858000"/>
              <a:gd name="connsiteX502" fmla="*/ 3865956 w 6940817"/>
              <a:gd name="connsiteY502" fmla="*/ 342667 h 6858000"/>
              <a:gd name="connsiteX503" fmla="*/ 3873844 w 6940817"/>
              <a:gd name="connsiteY503" fmla="*/ 387231 h 6858000"/>
              <a:gd name="connsiteX504" fmla="*/ 3880154 w 6940817"/>
              <a:gd name="connsiteY504" fmla="*/ 390386 h 6858000"/>
              <a:gd name="connsiteX505" fmla="*/ 3899872 w 6940817"/>
              <a:gd name="connsiteY505" fmla="*/ 398273 h 6858000"/>
              <a:gd name="connsiteX506" fmla="*/ 3904998 w 6940817"/>
              <a:gd name="connsiteY506" fmla="*/ 362780 h 6858000"/>
              <a:gd name="connsiteX507" fmla="*/ 3943252 w 6940817"/>
              <a:gd name="connsiteY507" fmla="*/ 389597 h 6858000"/>
              <a:gd name="connsiteX508" fmla="*/ 3985054 w 6940817"/>
              <a:gd name="connsiteY508" fmla="*/ 412864 h 6858000"/>
              <a:gd name="connsiteX509" fmla="*/ 3997280 w 6940817"/>
              <a:gd name="connsiteY509" fmla="*/ 392752 h 6858000"/>
              <a:gd name="connsiteX510" fmla="*/ 4061956 w 6940817"/>
              <a:gd name="connsiteY510" fmla="*/ 433766 h 6858000"/>
              <a:gd name="connsiteX511" fmla="*/ 4053674 w 6940817"/>
              <a:gd name="connsiteY511" fmla="*/ 352527 h 6858000"/>
              <a:gd name="connsiteX512" fmla="*/ 4143195 w 6940817"/>
              <a:gd name="connsiteY512" fmla="*/ 430216 h 6858000"/>
              <a:gd name="connsiteX513" fmla="*/ 4259532 w 6940817"/>
              <a:gd name="connsiteY513" fmla="*/ 454667 h 6858000"/>
              <a:gd name="connsiteX514" fmla="*/ 4363250 w 6940817"/>
              <a:gd name="connsiteY514" fmla="*/ 475568 h 6858000"/>
              <a:gd name="connsiteX515" fmla="*/ 4384151 w 6940817"/>
              <a:gd name="connsiteY515" fmla="*/ 471230 h 6858000"/>
              <a:gd name="connsiteX516" fmla="*/ 4412152 w 6940817"/>
              <a:gd name="connsiteY516" fmla="*/ 475963 h 6858000"/>
              <a:gd name="connsiteX517" fmla="*/ 4446461 w 6940817"/>
              <a:gd name="connsiteY517" fmla="*/ 459399 h 6858000"/>
              <a:gd name="connsiteX518" fmla="*/ 4478405 w 6940817"/>
              <a:gd name="connsiteY518" fmla="*/ 486611 h 6858000"/>
              <a:gd name="connsiteX519" fmla="*/ 4514686 w 6940817"/>
              <a:gd name="connsiteY519" fmla="*/ 457822 h 6858000"/>
              <a:gd name="connsiteX520" fmla="*/ 4525334 w 6940817"/>
              <a:gd name="connsiteY520" fmla="*/ 467287 h 6858000"/>
              <a:gd name="connsiteX521" fmla="*/ 4519813 w 6940817"/>
              <a:gd name="connsiteY521" fmla="*/ 505540 h 6858000"/>
              <a:gd name="connsiteX522" fmla="*/ 4598292 w 6940817"/>
              <a:gd name="connsiteY522" fmla="*/ 504357 h 6858000"/>
              <a:gd name="connsiteX523" fmla="*/ 4624714 w 6940817"/>
              <a:gd name="connsiteY523" fmla="*/ 489765 h 6858000"/>
              <a:gd name="connsiteX524" fmla="*/ 4624714 w 6940817"/>
              <a:gd name="connsiteY524" fmla="*/ 531174 h 6858000"/>
              <a:gd name="connsiteX525" fmla="*/ 4665333 w 6940817"/>
              <a:gd name="connsiteY525" fmla="*/ 465315 h 6858000"/>
              <a:gd name="connsiteX526" fmla="*/ 4675587 w 6940817"/>
              <a:gd name="connsiteY526" fmla="*/ 500808 h 6858000"/>
              <a:gd name="connsiteX527" fmla="*/ 4693333 w 6940817"/>
              <a:gd name="connsiteY527" fmla="*/ 478723 h 6858000"/>
              <a:gd name="connsiteX528" fmla="*/ 4713052 w 6940817"/>
              <a:gd name="connsiteY528" fmla="*/ 510667 h 6858000"/>
              <a:gd name="connsiteX529" fmla="*/ 4693333 w 6940817"/>
              <a:gd name="connsiteY529" fmla="*/ 522892 h 6858000"/>
              <a:gd name="connsiteX530" fmla="*/ 4700432 w 6940817"/>
              <a:gd name="connsiteY530" fmla="*/ 527230 h 6858000"/>
              <a:gd name="connsiteX531" fmla="*/ 4854629 w 6940817"/>
              <a:gd name="connsiteY531" fmla="*/ 557596 h 6858000"/>
              <a:gd name="connsiteX532" fmla="*/ 5008825 w 6940817"/>
              <a:gd name="connsiteY532" fmla="*/ 591117 h 6858000"/>
              <a:gd name="connsiteX533" fmla="*/ 5046290 w 6940817"/>
              <a:gd name="connsiteY533" fmla="*/ 572976 h 6858000"/>
              <a:gd name="connsiteX534" fmla="*/ 4985557 w 6940817"/>
              <a:gd name="connsiteY534" fmla="*/ 563906 h 6858000"/>
              <a:gd name="connsiteX535" fmla="*/ 4939023 w 6940817"/>
              <a:gd name="connsiteY535" fmla="*/ 521315 h 6858000"/>
              <a:gd name="connsiteX536" fmla="*/ 4901952 w 6940817"/>
              <a:gd name="connsiteY536" fmla="*/ 498442 h 6858000"/>
              <a:gd name="connsiteX537" fmla="*/ 4902347 w 6940817"/>
              <a:gd name="connsiteY537" fmla="*/ 490554 h 6858000"/>
              <a:gd name="connsiteX538" fmla="*/ 4958347 w 6940817"/>
              <a:gd name="connsiteY538" fmla="*/ 486611 h 6858000"/>
              <a:gd name="connsiteX539" fmla="*/ 5058515 w 6940817"/>
              <a:gd name="connsiteY539" fmla="*/ 496470 h 6858000"/>
              <a:gd name="connsiteX540" fmla="*/ 5066797 w 6940817"/>
              <a:gd name="connsiteY540" fmla="*/ 547737 h 6858000"/>
              <a:gd name="connsiteX541" fmla="*/ 5108994 w 6940817"/>
              <a:gd name="connsiteY541" fmla="*/ 525258 h 6858000"/>
              <a:gd name="connsiteX542" fmla="*/ 5166177 w 6940817"/>
              <a:gd name="connsiteY542" fmla="*/ 522892 h 6858000"/>
              <a:gd name="connsiteX543" fmla="*/ 5196937 w 6940817"/>
              <a:gd name="connsiteY543" fmla="*/ 523681 h 6858000"/>
              <a:gd name="connsiteX544" fmla="*/ 5236374 w 6940817"/>
              <a:gd name="connsiteY544" fmla="*/ 568638 h 6858000"/>
              <a:gd name="connsiteX545" fmla="*/ 5258064 w 6940817"/>
              <a:gd name="connsiteY545" fmla="*/ 619117 h 6858000"/>
              <a:gd name="connsiteX546" fmla="*/ 5320373 w 6940817"/>
              <a:gd name="connsiteY546" fmla="*/ 625033 h 6858000"/>
              <a:gd name="connsiteX547" fmla="*/ 5252937 w 6940817"/>
              <a:gd name="connsiteY547" fmla="*/ 550103 h 6858000"/>
              <a:gd name="connsiteX548" fmla="*/ 5294739 w 6940817"/>
              <a:gd name="connsiteY548" fmla="*/ 533540 h 6858000"/>
              <a:gd name="connsiteX549" fmla="*/ 5347190 w 6940817"/>
              <a:gd name="connsiteY549" fmla="*/ 566667 h 6858000"/>
              <a:gd name="connsiteX550" fmla="*/ 5501781 w 6940817"/>
              <a:gd name="connsiteY550" fmla="*/ 662103 h 6858000"/>
              <a:gd name="connsiteX551" fmla="*/ 5558569 w 6940817"/>
              <a:gd name="connsiteY551" fmla="*/ 638441 h 6858000"/>
              <a:gd name="connsiteX552" fmla="*/ 5483640 w 6940817"/>
              <a:gd name="connsiteY552" fmla="*/ 615568 h 6858000"/>
              <a:gd name="connsiteX553" fmla="*/ 5403190 w 6940817"/>
              <a:gd name="connsiteY553" fmla="*/ 587962 h 6858000"/>
              <a:gd name="connsiteX554" fmla="*/ 5406345 w 6940817"/>
              <a:gd name="connsiteY554" fmla="*/ 575737 h 6858000"/>
              <a:gd name="connsiteX555" fmla="*/ 5513612 w 6940817"/>
              <a:gd name="connsiteY555" fmla="*/ 593878 h 6858000"/>
              <a:gd name="connsiteX556" fmla="*/ 5740766 w 6940817"/>
              <a:gd name="connsiteY556" fmla="*/ 638047 h 6858000"/>
              <a:gd name="connsiteX557" fmla="*/ 5744709 w 6940817"/>
              <a:gd name="connsiteY557" fmla="*/ 638441 h 6858000"/>
              <a:gd name="connsiteX558" fmla="*/ 5866962 w 6940817"/>
              <a:gd name="connsiteY558" fmla="*/ 668807 h 6858000"/>
              <a:gd name="connsiteX559" fmla="*/ 5960033 w 6940817"/>
              <a:gd name="connsiteY559" fmla="*/ 696018 h 6858000"/>
              <a:gd name="connsiteX560" fmla="*/ 6067300 w 6940817"/>
              <a:gd name="connsiteY560" fmla="*/ 844694 h 6858000"/>
              <a:gd name="connsiteX561" fmla="*/ 5894173 w 6940817"/>
              <a:gd name="connsiteY561" fmla="*/ 782778 h 6858000"/>
              <a:gd name="connsiteX562" fmla="*/ 5899300 w 6940817"/>
              <a:gd name="connsiteY562" fmla="*/ 836018 h 6858000"/>
              <a:gd name="connsiteX563" fmla="*/ 5835019 w 6940817"/>
              <a:gd name="connsiteY563" fmla="*/ 851792 h 6858000"/>
              <a:gd name="connsiteX564" fmla="*/ 5785723 w 6940817"/>
              <a:gd name="connsiteY564" fmla="*/ 861257 h 6858000"/>
              <a:gd name="connsiteX565" fmla="*/ 5642569 w 6940817"/>
              <a:gd name="connsiteY565" fmla="*/ 830102 h 6858000"/>
              <a:gd name="connsiteX566" fmla="*/ 5603133 w 6940817"/>
              <a:gd name="connsiteY566" fmla="*/ 861651 h 6858000"/>
              <a:gd name="connsiteX567" fmla="*/ 5536091 w 6940817"/>
              <a:gd name="connsiteY567" fmla="*/ 852187 h 6858000"/>
              <a:gd name="connsiteX568" fmla="*/ 5533724 w 6940817"/>
              <a:gd name="connsiteY568" fmla="*/ 863623 h 6858000"/>
              <a:gd name="connsiteX569" fmla="*/ 5659132 w 6940817"/>
              <a:gd name="connsiteY569" fmla="*/ 892017 h 6858000"/>
              <a:gd name="connsiteX570" fmla="*/ 5840540 w 6940817"/>
              <a:gd name="connsiteY570" fmla="*/ 944862 h 6858000"/>
              <a:gd name="connsiteX571" fmla="*/ 5928878 w 6940817"/>
              <a:gd name="connsiteY571" fmla="*/ 961031 h 6858000"/>
              <a:gd name="connsiteX572" fmla="*/ 6157215 w 6940817"/>
              <a:gd name="connsiteY572" fmla="*/ 1075003 h 6858000"/>
              <a:gd name="connsiteX573" fmla="*/ 6182060 w 6940817"/>
              <a:gd name="connsiteY573" fmla="*/ 1121538 h 6858000"/>
              <a:gd name="connsiteX574" fmla="*/ 6207693 w 6940817"/>
              <a:gd name="connsiteY574" fmla="*/ 1175566 h 6858000"/>
              <a:gd name="connsiteX575" fmla="*/ 6199412 w 6940817"/>
              <a:gd name="connsiteY575" fmla="*/ 1242607 h 6858000"/>
              <a:gd name="connsiteX576" fmla="*/ 6228201 w 6940817"/>
              <a:gd name="connsiteY576" fmla="*/ 1307283 h 6858000"/>
              <a:gd name="connsiteX577" fmla="*/ 6250285 w 6940817"/>
              <a:gd name="connsiteY577" fmla="*/ 1408635 h 6858000"/>
              <a:gd name="connsiteX578" fmla="*/ 6306285 w 6940817"/>
              <a:gd name="connsiteY578" fmla="*/ 1437818 h 6858000"/>
              <a:gd name="connsiteX579" fmla="*/ 6367411 w 6940817"/>
              <a:gd name="connsiteY579" fmla="*/ 1454776 h 6858000"/>
              <a:gd name="connsiteX580" fmla="*/ 6380820 w 6940817"/>
              <a:gd name="connsiteY580" fmla="*/ 1460297 h 6858000"/>
              <a:gd name="connsiteX581" fmla="*/ 6464030 w 6940817"/>
              <a:gd name="connsiteY581" fmla="*/ 1579789 h 6858000"/>
              <a:gd name="connsiteX582" fmla="*/ 6467185 w 6940817"/>
              <a:gd name="connsiteY582" fmla="*/ 1590437 h 6858000"/>
              <a:gd name="connsiteX583" fmla="*/ 6460087 w 6940817"/>
              <a:gd name="connsiteY583" fmla="*/ 1682324 h 6858000"/>
              <a:gd name="connsiteX584" fmla="*/ 6437608 w 6940817"/>
              <a:gd name="connsiteY584" fmla="*/ 1708352 h 6858000"/>
              <a:gd name="connsiteX585" fmla="*/ 6451411 w 6940817"/>
              <a:gd name="connsiteY585" fmla="*/ 1753704 h 6858000"/>
              <a:gd name="connsiteX586" fmla="*/ 6618622 w 6940817"/>
              <a:gd name="connsiteY586" fmla="*/ 1881873 h 6858000"/>
              <a:gd name="connsiteX587" fmla="*/ 6681720 w 6940817"/>
              <a:gd name="connsiteY587" fmla="*/ 1969816 h 6858000"/>
              <a:gd name="connsiteX588" fmla="*/ 6716029 w 6940817"/>
              <a:gd name="connsiteY588" fmla="*/ 1973365 h 6858000"/>
              <a:gd name="connsiteX589" fmla="*/ 6694734 w 6940817"/>
              <a:gd name="connsiteY589" fmla="*/ 2002548 h 6858000"/>
              <a:gd name="connsiteX590" fmla="*/ 6617438 w 6940817"/>
              <a:gd name="connsiteY590" fmla="*/ 2004126 h 6858000"/>
              <a:gd name="connsiteX591" fmla="*/ 6575241 w 6940817"/>
              <a:gd name="connsiteY591" fmla="*/ 1988351 h 6858000"/>
              <a:gd name="connsiteX592" fmla="*/ 6461270 w 6940817"/>
              <a:gd name="connsiteY592" fmla="*/ 1989928 h 6858000"/>
              <a:gd name="connsiteX593" fmla="*/ 6428538 w 6940817"/>
              <a:gd name="connsiteY593" fmla="*/ 1995055 h 6858000"/>
              <a:gd name="connsiteX594" fmla="*/ 6406453 w 6940817"/>
              <a:gd name="connsiteY594" fmla="*/ 2063674 h 6858000"/>
              <a:gd name="connsiteX595" fmla="*/ 6345327 w 6940817"/>
              <a:gd name="connsiteY595" fmla="*/ 2050660 h 6858000"/>
              <a:gd name="connsiteX596" fmla="*/ 6359129 w 6940817"/>
              <a:gd name="connsiteY596" fmla="*/ 2095224 h 6858000"/>
              <a:gd name="connsiteX597" fmla="*/ 6398960 w 6940817"/>
              <a:gd name="connsiteY597" fmla="*/ 2168181 h 6858000"/>
              <a:gd name="connsiteX598" fmla="*/ 6458904 w 6940817"/>
              <a:gd name="connsiteY598" fmla="*/ 2209984 h 6858000"/>
              <a:gd name="connsiteX599" fmla="*/ 6608762 w 6940817"/>
              <a:gd name="connsiteY599" fmla="*/ 2244688 h 6858000"/>
              <a:gd name="connsiteX600" fmla="*/ 6640312 w 6940817"/>
              <a:gd name="connsiteY600" fmla="*/ 2305026 h 6858000"/>
              <a:gd name="connsiteX601" fmla="*/ 6670283 w 6940817"/>
              <a:gd name="connsiteY601" fmla="*/ 2319223 h 6858000"/>
              <a:gd name="connsiteX602" fmla="*/ 6680142 w 6940817"/>
              <a:gd name="connsiteY602" fmla="*/ 2284913 h 6858000"/>
              <a:gd name="connsiteX603" fmla="*/ 6660818 w 6940817"/>
              <a:gd name="connsiteY603" fmla="*/ 2258096 h 6858000"/>
              <a:gd name="connsiteX604" fmla="*/ 6725100 w 6940817"/>
              <a:gd name="connsiteY604" fmla="*/ 2258096 h 6858000"/>
              <a:gd name="connsiteX605" fmla="*/ 6721156 w 6940817"/>
              <a:gd name="connsiteY605" fmla="*/ 2308575 h 6858000"/>
              <a:gd name="connsiteX606" fmla="*/ 6700649 w 6940817"/>
              <a:gd name="connsiteY606" fmla="*/ 2355899 h 6858000"/>
              <a:gd name="connsiteX607" fmla="*/ 6642678 w 6940817"/>
              <a:gd name="connsiteY607" fmla="*/ 2396124 h 6858000"/>
              <a:gd name="connsiteX608" fmla="*/ 6595354 w 6940817"/>
              <a:gd name="connsiteY608" fmla="*/ 2360631 h 6858000"/>
              <a:gd name="connsiteX609" fmla="*/ 6574452 w 6940817"/>
              <a:gd name="connsiteY609" fmla="*/ 2333814 h 6858000"/>
              <a:gd name="connsiteX610" fmla="*/ 6476650 w 6940817"/>
              <a:gd name="connsiteY610" fmla="*/ 2304237 h 6858000"/>
              <a:gd name="connsiteX611" fmla="*/ 6485720 w 6940817"/>
              <a:gd name="connsiteY611" fmla="*/ 2332631 h 6858000"/>
              <a:gd name="connsiteX612" fmla="*/ 6483354 w 6940817"/>
              <a:gd name="connsiteY612" fmla="*/ 2431222 h 6858000"/>
              <a:gd name="connsiteX613" fmla="*/ 6472312 w 6940817"/>
              <a:gd name="connsiteY613" fmla="*/ 2479335 h 6858000"/>
              <a:gd name="connsiteX614" fmla="*/ 6554340 w 6940817"/>
              <a:gd name="connsiteY614" fmla="*/ 2516800 h 6858000"/>
              <a:gd name="connsiteX615" fmla="*/ 6560650 w 6940817"/>
              <a:gd name="connsiteY615" fmla="*/ 2516405 h 6858000"/>
              <a:gd name="connsiteX616" fmla="*/ 6617833 w 6940817"/>
              <a:gd name="connsiteY616" fmla="*/ 2564912 h 6858000"/>
              <a:gd name="connsiteX617" fmla="*/ 6535410 w 6940817"/>
              <a:gd name="connsiteY617" fmla="*/ 2551898 h 6858000"/>
              <a:gd name="connsiteX618" fmla="*/ 6520819 w 6940817"/>
              <a:gd name="connsiteY618" fmla="*/ 2540067 h 6858000"/>
              <a:gd name="connsiteX619" fmla="*/ 6332707 w 6940817"/>
              <a:gd name="connsiteY619" fmla="*/ 2507335 h 6858000"/>
              <a:gd name="connsiteX620" fmla="*/ 6319693 w 6940817"/>
              <a:gd name="connsiteY620" fmla="*/ 2521137 h 6858000"/>
              <a:gd name="connsiteX621" fmla="*/ 6333496 w 6940817"/>
              <a:gd name="connsiteY621" fmla="*/ 2530208 h 6858000"/>
              <a:gd name="connsiteX622" fmla="*/ 6432875 w 6940817"/>
              <a:gd name="connsiteY622" fmla="*/ 2538884 h 6858000"/>
              <a:gd name="connsiteX623" fmla="*/ 6436819 w 6940817"/>
              <a:gd name="connsiteY623" fmla="*/ 2550715 h 6858000"/>
              <a:gd name="connsiteX624" fmla="*/ 6335073 w 6940817"/>
              <a:gd name="connsiteY624" fmla="*/ 2595278 h 6858000"/>
              <a:gd name="connsiteX625" fmla="*/ 6413157 w 6940817"/>
              <a:gd name="connsiteY625" fmla="*/ 2659954 h 6858000"/>
              <a:gd name="connsiteX626" fmla="*/ 6429721 w 6940817"/>
              <a:gd name="connsiteY626" fmla="*/ 2667447 h 6858000"/>
              <a:gd name="connsiteX627" fmla="*/ 6474284 w 6940817"/>
              <a:gd name="connsiteY627" fmla="*/ 2665869 h 6858000"/>
              <a:gd name="connsiteX628" fmla="*/ 6494397 w 6940817"/>
              <a:gd name="connsiteY628" fmla="*/ 2643785 h 6858000"/>
              <a:gd name="connsiteX629" fmla="*/ 6525946 w 6940817"/>
              <a:gd name="connsiteY629" fmla="*/ 2779446 h 6858000"/>
              <a:gd name="connsiteX630" fmla="*/ 6557495 w 6940817"/>
              <a:gd name="connsiteY630" fmla="*/ 2785362 h 6858000"/>
              <a:gd name="connsiteX631" fmla="*/ 6572875 w 6940817"/>
              <a:gd name="connsiteY631" fmla="*/ 2807446 h 6858000"/>
              <a:gd name="connsiteX632" fmla="*/ 6558678 w 6940817"/>
              <a:gd name="connsiteY632" fmla="*/ 2829925 h 6858000"/>
              <a:gd name="connsiteX633" fmla="*/ 6479805 w 6940817"/>
              <a:gd name="connsiteY633" fmla="*/ 2835841 h 6858000"/>
              <a:gd name="connsiteX634" fmla="*/ 6379242 w 6940817"/>
              <a:gd name="connsiteY634" fmla="*/ 2876066 h 6858000"/>
              <a:gd name="connsiteX635" fmla="*/ 6378059 w 6940817"/>
              <a:gd name="connsiteY635" fmla="*/ 2882770 h 6858000"/>
              <a:gd name="connsiteX636" fmla="*/ 6434059 w 6940817"/>
              <a:gd name="connsiteY636" fmla="*/ 2878826 h 6858000"/>
              <a:gd name="connsiteX637" fmla="*/ 6434059 w 6940817"/>
              <a:gd name="connsiteY637" fmla="*/ 2950995 h 6858000"/>
              <a:gd name="connsiteX638" fmla="*/ 6367411 w 6940817"/>
              <a:gd name="connsiteY638" fmla="*/ 2935615 h 6858000"/>
              <a:gd name="connsiteX639" fmla="*/ 6327580 w 6940817"/>
              <a:gd name="connsiteY639" fmla="*/ 2948234 h 6858000"/>
              <a:gd name="connsiteX640" fmla="*/ 6355186 w 6940817"/>
              <a:gd name="connsiteY640" fmla="*/ 2975840 h 6858000"/>
              <a:gd name="connsiteX641" fmla="*/ 6438791 w 6940817"/>
              <a:gd name="connsiteY641" fmla="*/ 2998713 h 6858000"/>
              <a:gd name="connsiteX642" fmla="*/ 6469552 w 6940817"/>
              <a:gd name="connsiteY642" fmla="*/ 3023952 h 6858000"/>
              <a:gd name="connsiteX643" fmla="*/ 6451411 w 6940817"/>
              <a:gd name="connsiteY643" fmla="*/ 3072459 h 6858000"/>
              <a:gd name="connsiteX644" fmla="*/ 6438791 w 6940817"/>
              <a:gd name="connsiteY644" fmla="*/ 3087051 h 6858000"/>
              <a:gd name="connsiteX645" fmla="*/ 6491242 w 6940817"/>
              <a:gd name="connsiteY645" fmla="*/ 3114656 h 6858000"/>
              <a:gd name="connsiteX646" fmla="*/ 6508199 w 6940817"/>
              <a:gd name="connsiteY646" fmla="*/ 3119389 h 6858000"/>
              <a:gd name="connsiteX647" fmla="*/ 6609157 w 6940817"/>
              <a:gd name="connsiteY647" fmla="*/ 3120572 h 6858000"/>
              <a:gd name="connsiteX648" fmla="*/ 6586283 w 6940817"/>
              <a:gd name="connsiteY648" fmla="*/ 3193529 h 6858000"/>
              <a:gd name="connsiteX649" fmla="*/ 6680142 w 6940817"/>
              <a:gd name="connsiteY649" fmla="*/ 3264515 h 6858000"/>
              <a:gd name="connsiteX650" fmla="*/ 6575636 w 6940817"/>
              <a:gd name="connsiteY650" fmla="*/ 3260177 h 6858000"/>
              <a:gd name="connsiteX651" fmla="*/ 6471918 w 6940817"/>
              <a:gd name="connsiteY651" fmla="*/ 3199445 h 6858000"/>
              <a:gd name="connsiteX652" fmla="*/ 6353214 w 6940817"/>
              <a:gd name="connsiteY652" fmla="*/ 3138713 h 6858000"/>
              <a:gd name="connsiteX653" fmla="*/ 6299975 w 6940817"/>
              <a:gd name="connsiteY653" fmla="*/ 3138318 h 6858000"/>
              <a:gd name="connsiteX654" fmla="*/ 6263299 w 6940817"/>
              <a:gd name="connsiteY654" fmla="*/ 3115839 h 6858000"/>
              <a:gd name="connsiteX655" fmla="*/ 6262904 w 6940817"/>
              <a:gd name="connsiteY655" fmla="*/ 3128065 h 6858000"/>
              <a:gd name="connsiteX656" fmla="*/ 6176144 w 6940817"/>
              <a:gd name="connsiteY656" fmla="*/ 3133586 h 6858000"/>
              <a:gd name="connsiteX657" fmla="*/ 6160370 w 6940817"/>
              <a:gd name="connsiteY657" fmla="*/ 3168684 h 6858000"/>
              <a:gd name="connsiteX658" fmla="*/ 6232539 w 6940817"/>
              <a:gd name="connsiteY658" fmla="*/ 3161586 h 6858000"/>
              <a:gd name="connsiteX659" fmla="*/ 6258566 w 6940817"/>
              <a:gd name="connsiteY659" fmla="*/ 3159220 h 6858000"/>
              <a:gd name="connsiteX660" fmla="*/ 6256989 w 6940817"/>
              <a:gd name="connsiteY660" fmla="*/ 3185642 h 6858000"/>
              <a:gd name="connsiteX661" fmla="*/ 6218736 w 6940817"/>
              <a:gd name="connsiteY661" fmla="*/ 3206543 h 6858000"/>
              <a:gd name="connsiteX662" fmla="*/ 6107919 w 6940817"/>
              <a:gd name="connsiteY662" fmla="*/ 3180515 h 6858000"/>
              <a:gd name="connsiteX663" fmla="*/ 6042849 w 6940817"/>
              <a:gd name="connsiteY663" fmla="*/ 3165529 h 6858000"/>
              <a:gd name="connsiteX664" fmla="*/ 6065328 w 6940817"/>
              <a:gd name="connsiteY664" fmla="*/ 3175783 h 6858000"/>
              <a:gd name="connsiteX665" fmla="*/ 6062567 w 6940817"/>
              <a:gd name="connsiteY665" fmla="*/ 3186431 h 6858000"/>
              <a:gd name="connsiteX666" fmla="*/ 6012877 w 6940817"/>
              <a:gd name="connsiteY666" fmla="*/ 3173417 h 6858000"/>
              <a:gd name="connsiteX667" fmla="*/ 5865779 w 6940817"/>
              <a:gd name="connsiteY667" fmla="*/ 3132797 h 6858000"/>
              <a:gd name="connsiteX668" fmla="*/ 5698963 w 6940817"/>
              <a:gd name="connsiteY668" fmla="*/ 3138318 h 6858000"/>
              <a:gd name="connsiteX669" fmla="*/ 5663864 w 6940817"/>
              <a:gd name="connsiteY669" fmla="*/ 3131219 h 6858000"/>
              <a:gd name="connsiteX670" fmla="*/ 5687526 w 6940817"/>
              <a:gd name="connsiteY670" fmla="*/ 3152910 h 6858000"/>
              <a:gd name="connsiteX671" fmla="*/ 5851188 w 6940817"/>
              <a:gd name="connsiteY671" fmla="*/ 3199839 h 6858000"/>
              <a:gd name="connsiteX672" fmla="*/ 5945835 w 6940817"/>
              <a:gd name="connsiteY672" fmla="*/ 3220346 h 6858000"/>
              <a:gd name="connsiteX673" fmla="*/ 5950568 w 6940817"/>
              <a:gd name="connsiteY673" fmla="*/ 3202600 h 6858000"/>
              <a:gd name="connsiteX674" fmla="*/ 5851582 w 6940817"/>
              <a:gd name="connsiteY674" fmla="*/ 3169867 h 6858000"/>
              <a:gd name="connsiteX675" fmla="*/ 5852765 w 6940817"/>
              <a:gd name="connsiteY675" fmla="*/ 3161191 h 6858000"/>
              <a:gd name="connsiteX676" fmla="*/ 5911131 w 6940817"/>
              <a:gd name="connsiteY676" fmla="*/ 3168290 h 6858000"/>
              <a:gd name="connsiteX677" fmla="*/ 5926117 w 6940817"/>
              <a:gd name="connsiteY677" fmla="*/ 3170656 h 6858000"/>
              <a:gd name="connsiteX678" fmla="*/ 6188764 w 6940817"/>
              <a:gd name="connsiteY678" fmla="*/ 3240064 h 6858000"/>
              <a:gd name="connsiteX679" fmla="*/ 6119750 w 6940817"/>
              <a:gd name="connsiteY679" fmla="*/ 3252684 h 6858000"/>
              <a:gd name="connsiteX680" fmla="*/ 6229383 w 6940817"/>
              <a:gd name="connsiteY680" fmla="*/ 3349303 h 6858000"/>
              <a:gd name="connsiteX681" fmla="*/ 6241609 w 6940817"/>
              <a:gd name="connsiteY681" fmla="*/ 3335500 h 6858000"/>
              <a:gd name="connsiteX682" fmla="*/ 6222679 w 6940817"/>
              <a:gd name="connsiteY682" fmla="*/ 3311444 h 6858000"/>
              <a:gd name="connsiteX683" fmla="*/ 6286961 w 6940817"/>
              <a:gd name="connsiteY683" fmla="*/ 3341810 h 6858000"/>
              <a:gd name="connsiteX684" fmla="*/ 6316933 w 6940817"/>
              <a:gd name="connsiteY684" fmla="*/ 3329585 h 6858000"/>
              <a:gd name="connsiteX685" fmla="*/ 6414735 w 6940817"/>
              <a:gd name="connsiteY685" fmla="*/ 3345359 h 6858000"/>
              <a:gd name="connsiteX686" fmla="*/ 6421439 w 6940817"/>
              <a:gd name="connsiteY686" fmla="*/ 3397810 h 6858000"/>
              <a:gd name="connsiteX687" fmla="*/ 6455355 w 6940817"/>
              <a:gd name="connsiteY687" fmla="*/ 3367838 h 6858000"/>
              <a:gd name="connsiteX688" fmla="*/ 6596142 w 6940817"/>
              <a:gd name="connsiteY688" fmla="*/ 3402937 h 6858000"/>
              <a:gd name="connsiteX689" fmla="*/ 6539354 w 6940817"/>
              <a:gd name="connsiteY689" fmla="*/ 3421077 h 6858000"/>
              <a:gd name="connsiteX690" fmla="*/ 6382003 w 6940817"/>
              <a:gd name="connsiteY690" fmla="*/ 3416740 h 6858000"/>
              <a:gd name="connsiteX691" fmla="*/ 6284594 w 6940817"/>
              <a:gd name="connsiteY691" fmla="*/ 3390711 h 6858000"/>
              <a:gd name="connsiteX692" fmla="*/ 6249102 w 6940817"/>
              <a:gd name="connsiteY692" fmla="*/ 3391500 h 6858000"/>
              <a:gd name="connsiteX693" fmla="*/ 6116595 w 6940817"/>
              <a:gd name="connsiteY693" fmla="*/ 3386768 h 6858000"/>
              <a:gd name="connsiteX694" fmla="*/ 6010117 w 6940817"/>
              <a:gd name="connsiteY694" fmla="*/ 3360740 h 6858000"/>
              <a:gd name="connsiteX695" fmla="*/ 5797160 w 6940817"/>
              <a:gd name="connsiteY695" fmla="*/ 3352458 h 6858000"/>
              <a:gd name="connsiteX696" fmla="*/ 5694625 w 6940817"/>
              <a:gd name="connsiteY696" fmla="*/ 3344571 h 6858000"/>
              <a:gd name="connsiteX697" fmla="*/ 5672147 w 6940817"/>
              <a:gd name="connsiteY697" fmla="*/ 3324458 h 6858000"/>
              <a:gd name="connsiteX698" fmla="*/ 5848822 w 6940817"/>
              <a:gd name="connsiteY698" fmla="*/ 3332345 h 6858000"/>
              <a:gd name="connsiteX699" fmla="*/ 5850005 w 6940817"/>
              <a:gd name="connsiteY699" fmla="*/ 3318937 h 6858000"/>
              <a:gd name="connsiteX700" fmla="*/ 5601161 w 6940817"/>
              <a:gd name="connsiteY700" fmla="*/ 3305134 h 6858000"/>
              <a:gd name="connsiteX701" fmla="*/ 5598006 w 6940817"/>
              <a:gd name="connsiteY701" fmla="*/ 3311838 h 6858000"/>
              <a:gd name="connsiteX702" fmla="*/ 5725386 w 6940817"/>
              <a:gd name="connsiteY702" fmla="*/ 3369416 h 6858000"/>
              <a:gd name="connsiteX703" fmla="*/ 5581443 w 6940817"/>
              <a:gd name="connsiteY703" fmla="*/ 3345754 h 6858000"/>
              <a:gd name="connsiteX704" fmla="*/ 5515583 w 6940817"/>
              <a:gd name="connsiteY704" fmla="*/ 3333923 h 6858000"/>
              <a:gd name="connsiteX705" fmla="*/ 5508485 w 6940817"/>
              <a:gd name="connsiteY705" fmla="*/ 3352852 h 6858000"/>
              <a:gd name="connsiteX706" fmla="*/ 5550682 w 6940817"/>
              <a:gd name="connsiteY706" fmla="*/ 3377303 h 6858000"/>
              <a:gd name="connsiteX707" fmla="*/ 5579076 w 6940817"/>
              <a:gd name="connsiteY707" fmla="*/ 3427387 h 6858000"/>
              <a:gd name="connsiteX708" fmla="*/ 5945835 w 6940817"/>
              <a:gd name="connsiteY708" fmla="*/ 3535838 h 6858000"/>
              <a:gd name="connsiteX709" fmla="*/ 5941497 w 6940817"/>
              <a:gd name="connsiteY709" fmla="*/ 3555950 h 6858000"/>
              <a:gd name="connsiteX710" fmla="*/ 5567245 w 6940817"/>
              <a:gd name="connsiteY710" fmla="*/ 3487725 h 6858000"/>
              <a:gd name="connsiteX711" fmla="*/ 5570795 w 6940817"/>
              <a:gd name="connsiteY711" fmla="*/ 3499950 h 6858000"/>
              <a:gd name="connsiteX712" fmla="*/ 5633893 w 6940817"/>
              <a:gd name="connsiteY712" fmla="*/ 3575668 h 6858000"/>
              <a:gd name="connsiteX713" fmla="*/ 5685555 w 6940817"/>
              <a:gd name="connsiteY713" fmla="*/ 3617865 h 6858000"/>
              <a:gd name="connsiteX714" fmla="*/ 5821610 w 6940817"/>
              <a:gd name="connsiteY714" fmla="*/ 3660851 h 6858000"/>
              <a:gd name="connsiteX715" fmla="*/ 6100426 w 6940817"/>
              <a:gd name="connsiteY715" fmla="*/ 3722372 h 6858000"/>
              <a:gd name="connsiteX716" fmla="*/ 6333496 w 6940817"/>
              <a:gd name="connsiteY716" fmla="*/ 3769696 h 6858000"/>
              <a:gd name="connsiteX717" fmla="*/ 6259355 w 6940817"/>
              <a:gd name="connsiteY717" fmla="*/ 3811498 h 6858000"/>
              <a:gd name="connsiteX718" fmla="*/ 6070455 w 6940817"/>
              <a:gd name="connsiteY718" fmla="*/ 3748400 h 6858000"/>
              <a:gd name="connsiteX719" fmla="*/ 5710794 w 6940817"/>
              <a:gd name="connsiteY719" fmla="*/ 3655724 h 6858000"/>
              <a:gd name="connsiteX720" fmla="*/ 5661104 w 6940817"/>
              <a:gd name="connsiteY720" fmla="*/ 3658091 h 6858000"/>
              <a:gd name="connsiteX721" fmla="*/ 5812146 w 6940817"/>
              <a:gd name="connsiteY721" fmla="*/ 3755893 h 6858000"/>
              <a:gd name="connsiteX722" fmla="*/ 5747470 w 6940817"/>
              <a:gd name="connsiteY722" fmla="*/ 3755893 h 6858000"/>
              <a:gd name="connsiteX723" fmla="*/ 5744709 w 6940817"/>
              <a:gd name="connsiteY723" fmla="*/ 3770090 h 6858000"/>
              <a:gd name="connsiteX724" fmla="*/ 5915075 w 6940817"/>
              <a:gd name="connsiteY724" fmla="*/ 3822541 h 6858000"/>
              <a:gd name="connsiteX725" fmla="*/ 6182060 w 6940817"/>
              <a:gd name="connsiteY725" fmla="*/ 3904963 h 6858000"/>
              <a:gd name="connsiteX726" fmla="*/ 6208088 w 6940817"/>
              <a:gd name="connsiteY726" fmla="*/ 3908512 h 6858000"/>
              <a:gd name="connsiteX727" fmla="*/ 6261722 w 6940817"/>
              <a:gd name="connsiteY727" fmla="*/ 3955047 h 6858000"/>
              <a:gd name="connsiteX728" fmla="*/ 6315355 w 6940817"/>
              <a:gd name="connsiteY728" fmla="*/ 4000793 h 6858000"/>
              <a:gd name="connsiteX729" fmla="*/ 6496369 w 6940817"/>
              <a:gd name="connsiteY729" fmla="*/ 4063892 h 6858000"/>
              <a:gd name="connsiteX730" fmla="*/ 6595354 w 6940817"/>
              <a:gd name="connsiteY730" fmla="*/ 4109244 h 6858000"/>
              <a:gd name="connsiteX731" fmla="*/ 6614283 w 6940817"/>
              <a:gd name="connsiteY731" fmla="*/ 4155384 h 6858000"/>
              <a:gd name="connsiteX732" fmla="*/ 6609551 w 6940817"/>
              <a:gd name="connsiteY732" fmla="*/ 4223610 h 6858000"/>
              <a:gd name="connsiteX733" fmla="*/ 6479411 w 6940817"/>
              <a:gd name="connsiteY733" fmla="*/ 4217694 h 6858000"/>
              <a:gd name="connsiteX734" fmla="*/ 6344143 w 6940817"/>
              <a:gd name="connsiteY734" fmla="*/ 4242539 h 6858000"/>
              <a:gd name="connsiteX735" fmla="*/ 6461664 w 6940817"/>
              <a:gd name="connsiteY735" fmla="*/ 4257131 h 6858000"/>
              <a:gd name="connsiteX736" fmla="*/ 6256595 w 6940817"/>
              <a:gd name="connsiteY736" fmla="*/ 4275666 h 6858000"/>
              <a:gd name="connsiteX737" fmla="*/ 6164708 w 6940817"/>
              <a:gd name="connsiteY737" fmla="*/ 4269750 h 6858000"/>
              <a:gd name="connsiteX738" fmla="*/ 6046004 w 6940817"/>
              <a:gd name="connsiteY738" fmla="*/ 4281187 h 6858000"/>
              <a:gd name="connsiteX739" fmla="*/ 6024314 w 6940817"/>
              <a:gd name="connsiteY739" fmla="*/ 4268567 h 6858000"/>
              <a:gd name="connsiteX740" fmla="*/ 5976990 w 6940817"/>
              <a:gd name="connsiteY740" fmla="*/ 4313130 h 6858000"/>
              <a:gd name="connsiteX741" fmla="*/ 6111074 w 6940817"/>
              <a:gd name="connsiteY741" fmla="*/ 4329299 h 6858000"/>
              <a:gd name="connsiteX742" fmla="*/ 6089384 w 6940817"/>
              <a:gd name="connsiteY742" fmla="*/ 4286708 h 6858000"/>
              <a:gd name="connsiteX743" fmla="*/ 6152877 w 6940817"/>
              <a:gd name="connsiteY743" fmla="*/ 4334426 h 6858000"/>
              <a:gd name="connsiteX744" fmla="*/ 6157609 w 6940817"/>
              <a:gd name="connsiteY744" fmla="*/ 4331665 h 6858000"/>
              <a:gd name="connsiteX745" fmla="*/ 6124877 w 6940817"/>
              <a:gd name="connsiteY745" fmla="*/ 4289863 h 6858000"/>
              <a:gd name="connsiteX746" fmla="*/ 6263299 w 6940817"/>
              <a:gd name="connsiteY746" fmla="*/ 4386876 h 6858000"/>
              <a:gd name="connsiteX747" fmla="*/ 6406453 w 6940817"/>
              <a:gd name="connsiteY747" fmla="*/ 4470088 h 6858000"/>
              <a:gd name="connsiteX748" fmla="*/ 6342961 w 6940817"/>
              <a:gd name="connsiteY748" fmla="*/ 4505580 h 6858000"/>
              <a:gd name="connsiteX749" fmla="*/ 6324425 w 6940817"/>
              <a:gd name="connsiteY749" fmla="*/ 4473636 h 6858000"/>
              <a:gd name="connsiteX750" fmla="*/ 6307862 w 6940817"/>
              <a:gd name="connsiteY750" fmla="*/ 4485073 h 6858000"/>
              <a:gd name="connsiteX751" fmla="*/ 6369383 w 6940817"/>
              <a:gd name="connsiteY751" fmla="*/ 4563158 h 6858000"/>
              <a:gd name="connsiteX752" fmla="*/ 6273158 w 6940817"/>
              <a:gd name="connsiteY752" fmla="*/ 4539101 h 6858000"/>
              <a:gd name="connsiteX753" fmla="*/ 6315749 w 6940817"/>
              <a:gd name="connsiteY753" fmla="*/ 4578143 h 6858000"/>
              <a:gd name="connsiteX754" fmla="*/ 6312200 w 6940817"/>
              <a:gd name="connsiteY754" fmla="*/ 4584453 h 6858000"/>
              <a:gd name="connsiteX755" fmla="*/ 6247524 w 6940817"/>
              <a:gd name="connsiteY755" fmla="*/ 4546200 h 6858000"/>
              <a:gd name="connsiteX756" fmla="*/ 6266454 w 6940817"/>
              <a:gd name="connsiteY756" fmla="*/ 4643213 h 6858000"/>
              <a:gd name="connsiteX757" fmla="*/ 6235693 w 6940817"/>
              <a:gd name="connsiteY757" fmla="*/ 4618369 h 6858000"/>
              <a:gd name="connsiteX758" fmla="*/ 6228989 w 6940817"/>
              <a:gd name="connsiteY758" fmla="*/ 4625467 h 6858000"/>
              <a:gd name="connsiteX759" fmla="*/ 6258566 w 6940817"/>
              <a:gd name="connsiteY759" fmla="*/ 4652284 h 6858000"/>
              <a:gd name="connsiteX760" fmla="*/ 6400538 w 6940817"/>
              <a:gd name="connsiteY760" fmla="*/ 4675946 h 6858000"/>
              <a:gd name="connsiteX761" fmla="*/ 6495580 w 6940817"/>
              <a:gd name="connsiteY761" fmla="*/ 4693298 h 6858000"/>
              <a:gd name="connsiteX762" fmla="*/ 6497946 w 6940817"/>
              <a:gd name="connsiteY762" fmla="*/ 4703551 h 6858000"/>
              <a:gd name="connsiteX763" fmla="*/ 6460481 w 6940817"/>
              <a:gd name="connsiteY763" fmla="*/ 4720509 h 6858000"/>
              <a:gd name="connsiteX764" fmla="*/ 6368594 w 6940817"/>
              <a:gd name="connsiteY764" fmla="*/ 4709861 h 6858000"/>
              <a:gd name="connsiteX765" fmla="*/ 6315355 w 6940817"/>
              <a:gd name="connsiteY765" fmla="*/ 4683044 h 6858000"/>
              <a:gd name="connsiteX766" fmla="*/ 6294454 w 6940817"/>
              <a:gd name="connsiteY766" fmla="*/ 4676340 h 6858000"/>
              <a:gd name="connsiteX767" fmla="*/ 6157215 w 6940817"/>
              <a:gd name="connsiteY767" fmla="*/ 4694481 h 6858000"/>
              <a:gd name="connsiteX768" fmla="*/ 6299975 w 6940817"/>
              <a:gd name="connsiteY768" fmla="*/ 4694086 h 6858000"/>
              <a:gd name="connsiteX769" fmla="*/ 6302341 w 6940817"/>
              <a:gd name="connsiteY769" fmla="*/ 4701185 h 6858000"/>
              <a:gd name="connsiteX770" fmla="*/ 6293271 w 6940817"/>
              <a:gd name="connsiteY770" fmla="*/ 4742593 h 6858000"/>
              <a:gd name="connsiteX771" fmla="*/ 6357552 w 6940817"/>
              <a:gd name="connsiteY771" fmla="*/ 4742199 h 6858000"/>
              <a:gd name="connsiteX772" fmla="*/ 6402904 w 6940817"/>
              <a:gd name="connsiteY772" fmla="*/ 4744171 h 6858000"/>
              <a:gd name="connsiteX773" fmla="*/ 6399354 w 6940817"/>
              <a:gd name="connsiteY773" fmla="*/ 4792678 h 6858000"/>
              <a:gd name="connsiteX774" fmla="*/ 6390679 w 6940817"/>
              <a:gd name="connsiteY774" fmla="*/ 4808058 h 6858000"/>
              <a:gd name="connsiteX775" fmla="*/ 6353214 w 6940817"/>
              <a:gd name="connsiteY775" fmla="*/ 4783607 h 6858000"/>
              <a:gd name="connsiteX776" fmla="*/ 6316933 w 6940817"/>
              <a:gd name="connsiteY776" fmla="*/ 4783607 h 6858000"/>
              <a:gd name="connsiteX777" fmla="*/ 6240820 w 6940817"/>
              <a:gd name="connsiteY777" fmla="*/ 4832114 h 6858000"/>
              <a:gd name="connsiteX778" fmla="*/ 6234510 w 6940817"/>
              <a:gd name="connsiteY778" fmla="*/ 4863269 h 6858000"/>
              <a:gd name="connsiteX779" fmla="*/ 6297609 w 6940817"/>
              <a:gd name="connsiteY779" fmla="*/ 4904283 h 6858000"/>
              <a:gd name="connsiteX780" fmla="*/ 6301947 w 6940817"/>
              <a:gd name="connsiteY780" fmla="*/ 4966198 h 6858000"/>
              <a:gd name="connsiteX781" fmla="*/ 6279073 w 6940817"/>
              <a:gd name="connsiteY781" fmla="*/ 5075831 h 6858000"/>
              <a:gd name="connsiteX782" fmla="*/ 6253440 w 6940817"/>
              <a:gd name="connsiteY782" fmla="*/ 5087662 h 6858000"/>
              <a:gd name="connsiteX783" fmla="*/ 6229383 w 6940817"/>
              <a:gd name="connsiteY783" fmla="*/ 5116451 h 6858000"/>
              <a:gd name="connsiteX784" fmla="*/ 5874061 w 6940817"/>
              <a:gd name="connsiteY784" fmla="*/ 5071099 h 6858000"/>
              <a:gd name="connsiteX785" fmla="*/ 5872483 w 6940817"/>
              <a:gd name="connsiteY785" fmla="*/ 5081353 h 6858000"/>
              <a:gd name="connsiteX786" fmla="*/ 5986455 w 6940817"/>
              <a:gd name="connsiteY786" fmla="*/ 5101071 h 6858000"/>
              <a:gd name="connsiteX787" fmla="*/ 6018398 w 6940817"/>
              <a:gd name="connsiteY787" fmla="*/ 5122366 h 6858000"/>
              <a:gd name="connsiteX788" fmla="*/ 6077947 w 6940817"/>
              <a:gd name="connsiteY788" fmla="*/ 5180338 h 6858000"/>
              <a:gd name="connsiteX789" fmla="*/ 6273947 w 6940817"/>
              <a:gd name="connsiteY789" fmla="*/ 5237521 h 6858000"/>
              <a:gd name="connsiteX790" fmla="*/ 6361101 w 6940817"/>
              <a:gd name="connsiteY790" fmla="*/ 5263549 h 6858000"/>
              <a:gd name="connsiteX791" fmla="*/ 6377270 w 6940817"/>
              <a:gd name="connsiteY791" fmla="*/ 5318760 h 6858000"/>
              <a:gd name="connsiteX792" fmla="*/ 6194285 w 6940817"/>
              <a:gd name="connsiteY792" fmla="*/ 5241465 h 6858000"/>
              <a:gd name="connsiteX793" fmla="*/ 6207299 w 6940817"/>
              <a:gd name="connsiteY793" fmla="*/ 5269070 h 6858000"/>
              <a:gd name="connsiteX794" fmla="*/ 6197440 w 6940817"/>
              <a:gd name="connsiteY794" fmla="*/ 5282873 h 6858000"/>
              <a:gd name="connsiteX795" fmla="*/ 6380820 w 6940817"/>
              <a:gd name="connsiteY795" fmla="*/ 5336506 h 6858000"/>
              <a:gd name="connsiteX796" fmla="*/ 6567748 w 6940817"/>
              <a:gd name="connsiteY796" fmla="*/ 5386196 h 6858000"/>
              <a:gd name="connsiteX797" fmla="*/ 6596932 w 6940817"/>
              <a:gd name="connsiteY797" fmla="*/ 5373182 h 6858000"/>
              <a:gd name="connsiteX798" fmla="*/ 6616255 w 6940817"/>
              <a:gd name="connsiteY798" fmla="*/ 5366084 h 6858000"/>
              <a:gd name="connsiteX799" fmla="*/ 6908480 w 6940817"/>
              <a:gd name="connsiteY799" fmla="*/ 5462703 h 6858000"/>
              <a:gd name="connsiteX800" fmla="*/ 6904536 w 6940817"/>
              <a:gd name="connsiteY800" fmla="*/ 5608618 h 6858000"/>
              <a:gd name="connsiteX801" fmla="*/ 6884423 w 6940817"/>
              <a:gd name="connsiteY801" fmla="*/ 5610590 h 6858000"/>
              <a:gd name="connsiteX802" fmla="*/ 6578396 w 6940817"/>
              <a:gd name="connsiteY802" fmla="*/ 5527379 h 6858000"/>
              <a:gd name="connsiteX803" fmla="*/ 6578396 w 6940817"/>
              <a:gd name="connsiteY803" fmla="*/ 5573125 h 6858000"/>
              <a:gd name="connsiteX804" fmla="*/ 6457326 w 6940817"/>
              <a:gd name="connsiteY804" fmla="*/ 5566026 h 6858000"/>
              <a:gd name="connsiteX805" fmla="*/ 6405665 w 6940817"/>
              <a:gd name="connsiteY805" fmla="*/ 5620449 h 6858000"/>
              <a:gd name="connsiteX806" fmla="*/ 6298003 w 6940817"/>
              <a:gd name="connsiteY806" fmla="*/ 5613745 h 6858000"/>
              <a:gd name="connsiteX807" fmla="*/ 6361890 w 6940817"/>
              <a:gd name="connsiteY807" fmla="*/ 5641350 h 6858000"/>
              <a:gd name="connsiteX808" fmla="*/ 6357946 w 6940817"/>
              <a:gd name="connsiteY808" fmla="*/ 5652787 h 6858000"/>
              <a:gd name="connsiteX809" fmla="*/ 6310228 w 6940817"/>
              <a:gd name="connsiteY809" fmla="*/ 5653576 h 6858000"/>
              <a:gd name="connsiteX810" fmla="*/ 6256989 w 6940817"/>
              <a:gd name="connsiteY810" fmla="*/ 5672900 h 6858000"/>
              <a:gd name="connsiteX811" fmla="*/ 6160764 w 6940817"/>
              <a:gd name="connsiteY811" fmla="*/ 5682364 h 6858000"/>
              <a:gd name="connsiteX812" fmla="*/ 6123299 w 6940817"/>
              <a:gd name="connsiteY812" fmla="*/ 5686702 h 6858000"/>
              <a:gd name="connsiteX813" fmla="*/ 6183637 w 6940817"/>
              <a:gd name="connsiteY813" fmla="*/ 5707209 h 6858000"/>
              <a:gd name="connsiteX814" fmla="*/ 6206511 w 6940817"/>
              <a:gd name="connsiteY814" fmla="*/ 5735998 h 6858000"/>
              <a:gd name="connsiteX815" fmla="*/ 6234510 w 6940817"/>
              <a:gd name="connsiteY815" fmla="*/ 5751772 h 6858000"/>
              <a:gd name="connsiteX816" fmla="*/ 6367805 w 6940817"/>
              <a:gd name="connsiteY816" fmla="*/ 5762814 h 6858000"/>
              <a:gd name="connsiteX817" fmla="*/ 6505044 w 6940817"/>
              <a:gd name="connsiteY817" fmla="*/ 5813688 h 6858000"/>
              <a:gd name="connsiteX818" fmla="*/ 6600875 w 6940817"/>
              <a:gd name="connsiteY818" fmla="*/ 5829462 h 6858000"/>
              <a:gd name="connsiteX819" fmla="*/ 6650565 w 6940817"/>
              <a:gd name="connsiteY819" fmla="*/ 5840899 h 6858000"/>
              <a:gd name="connsiteX820" fmla="*/ 6607579 w 6940817"/>
              <a:gd name="connsiteY820" fmla="*/ 5868504 h 6858000"/>
              <a:gd name="connsiteX821" fmla="*/ 6590227 w 6940817"/>
              <a:gd name="connsiteY821" fmla="*/ 5881124 h 6858000"/>
              <a:gd name="connsiteX822" fmla="*/ 6534227 w 6940817"/>
              <a:gd name="connsiteY822" fmla="*/ 5907546 h 6858000"/>
              <a:gd name="connsiteX823" fmla="*/ 6397383 w 6940817"/>
              <a:gd name="connsiteY823" fmla="*/ 5881518 h 6858000"/>
              <a:gd name="connsiteX824" fmla="*/ 6183637 w 6940817"/>
              <a:gd name="connsiteY824" fmla="*/ 5889011 h 6858000"/>
              <a:gd name="connsiteX825" fmla="*/ 6246736 w 6940817"/>
              <a:gd name="connsiteY825" fmla="*/ 5892560 h 6858000"/>
              <a:gd name="connsiteX826" fmla="*/ 6249496 w 6940817"/>
              <a:gd name="connsiteY826" fmla="*/ 5900448 h 6858000"/>
              <a:gd name="connsiteX827" fmla="*/ 6215581 w 6940817"/>
              <a:gd name="connsiteY827" fmla="*/ 5913067 h 6858000"/>
              <a:gd name="connsiteX828" fmla="*/ 5982511 w 6940817"/>
              <a:gd name="connsiteY828" fmla="*/ 5895321 h 6858000"/>
              <a:gd name="connsiteX829" fmla="*/ 5866174 w 6940817"/>
              <a:gd name="connsiteY829" fmla="*/ 5876392 h 6858000"/>
              <a:gd name="connsiteX830" fmla="*/ 5825554 w 6940817"/>
              <a:gd name="connsiteY830" fmla="*/ 5885462 h 6858000"/>
              <a:gd name="connsiteX831" fmla="*/ 5795582 w 6940817"/>
              <a:gd name="connsiteY831" fmla="*/ 5881518 h 6858000"/>
              <a:gd name="connsiteX832" fmla="*/ 5767583 w 6940817"/>
              <a:gd name="connsiteY832" fmla="*/ 5935152 h 6858000"/>
              <a:gd name="connsiteX833" fmla="*/ 5551471 w 6940817"/>
              <a:gd name="connsiteY833" fmla="*/ 5834589 h 6858000"/>
              <a:gd name="connsiteX834" fmla="*/ 5567640 w 6940817"/>
              <a:gd name="connsiteY834" fmla="*/ 5868504 h 6858000"/>
              <a:gd name="connsiteX835" fmla="*/ 5477725 w 6940817"/>
              <a:gd name="connsiteY835" fmla="*/ 5858645 h 6858000"/>
              <a:gd name="connsiteX836" fmla="*/ 5609048 w 6940817"/>
              <a:gd name="connsiteY836" fmla="*/ 5886645 h 6858000"/>
              <a:gd name="connsiteX837" fmla="*/ 5584203 w 6940817"/>
              <a:gd name="connsiteY837" fmla="*/ 5866927 h 6858000"/>
              <a:gd name="connsiteX838" fmla="*/ 5584992 w 6940817"/>
              <a:gd name="connsiteY838" fmla="*/ 5859039 h 6858000"/>
              <a:gd name="connsiteX839" fmla="*/ 5682006 w 6940817"/>
              <a:gd name="connsiteY839" fmla="*/ 5868504 h 6858000"/>
              <a:gd name="connsiteX840" fmla="*/ 5637048 w 6940817"/>
              <a:gd name="connsiteY840" fmla="*/ 5906363 h 6858000"/>
              <a:gd name="connsiteX841" fmla="*/ 5628372 w 6940817"/>
              <a:gd name="connsiteY841" fmla="*/ 5890589 h 6858000"/>
              <a:gd name="connsiteX842" fmla="*/ 5621668 w 6940817"/>
              <a:gd name="connsiteY842" fmla="*/ 5891772 h 6858000"/>
              <a:gd name="connsiteX843" fmla="*/ 5620090 w 6940817"/>
              <a:gd name="connsiteY843" fmla="*/ 5919772 h 6858000"/>
              <a:gd name="connsiteX844" fmla="*/ 5759301 w 6940817"/>
              <a:gd name="connsiteY844" fmla="*/ 5950927 h 6858000"/>
              <a:gd name="connsiteX845" fmla="*/ 5830681 w 6940817"/>
              <a:gd name="connsiteY845" fmla="*/ 5944616 h 6858000"/>
              <a:gd name="connsiteX846" fmla="*/ 5951751 w 6940817"/>
              <a:gd name="connsiteY846" fmla="*/ 5952109 h 6858000"/>
              <a:gd name="connsiteX847" fmla="*/ 6080708 w 6940817"/>
              <a:gd name="connsiteY847" fmla="*/ 6013236 h 6858000"/>
              <a:gd name="connsiteX848" fmla="*/ 6365045 w 6940817"/>
              <a:gd name="connsiteY848" fmla="*/ 6062137 h 6858000"/>
              <a:gd name="connsiteX849" fmla="*/ 6501889 w 6940817"/>
              <a:gd name="connsiteY849" fmla="*/ 6075151 h 6858000"/>
              <a:gd name="connsiteX850" fmla="*/ 6573270 w 6940817"/>
              <a:gd name="connsiteY850" fmla="*/ 6075546 h 6858000"/>
              <a:gd name="connsiteX851" fmla="*/ 6021948 w 6940817"/>
              <a:gd name="connsiteY851" fmla="*/ 6092898 h 6858000"/>
              <a:gd name="connsiteX852" fmla="*/ 6109496 w 6940817"/>
              <a:gd name="connsiteY852" fmla="*/ 6090531 h 6858000"/>
              <a:gd name="connsiteX853" fmla="*/ 6214398 w 6940817"/>
              <a:gd name="connsiteY853" fmla="*/ 6109461 h 6858000"/>
              <a:gd name="connsiteX854" fmla="*/ 5921385 w 6940817"/>
              <a:gd name="connsiteY854" fmla="*/ 6032560 h 6858000"/>
              <a:gd name="connsiteX855" fmla="*/ 5870117 w 6940817"/>
              <a:gd name="connsiteY855" fmla="*/ 5989574 h 6858000"/>
              <a:gd name="connsiteX856" fmla="*/ 5681217 w 6940817"/>
              <a:gd name="connsiteY856" fmla="*/ 5967490 h 6858000"/>
              <a:gd name="connsiteX857" fmla="*/ 5642174 w 6940817"/>
              <a:gd name="connsiteY857" fmla="*/ 5974588 h 6858000"/>
              <a:gd name="connsiteX858" fmla="*/ 5475358 w 6940817"/>
              <a:gd name="connsiteY858" fmla="*/ 5970645 h 6858000"/>
              <a:gd name="connsiteX859" fmla="*/ 5463528 w 6940817"/>
              <a:gd name="connsiteY859" fmla="*/ 5946588 h 6858000"/>
              <a:gd name="connsiteX860" fmla="*/ 5446570 w 6940817"/>
              <a:gd name="connsiteY860" fmla="*/ 5984053 h 6858000"/>
              <a:gd name="connsiteX861" fmla="*/ 5551471 w 6940817"/>
              <a:gd name="connsiteY861" fmla="*/ 6015208 h 6858000"/>
              <a:gd name="connsiteX862" fmla="*/ 5514401 w 6940817"/>
              <a:gd name="connsiteY862" fmla="*/ 6024673 h 6858000"/>
              <a:gd name="connsiteX863" fmla="*/ 5627977 w 6940817"/>
              <a:gd name="connsiteY863" fmla="*/ 6083827 h 6858000"/>
              <a:gd name="connsiteX864" fmla="*/ 5639020 w 6940817"/>
              <a:gd name="connsiteY864" fmla="*/ 6053856 h 6858000"/>
              <a:gd name="connsiteX865" fmla="*/ 5646907 w 6940817"/>
              <a:gd name="connsiteY865" fmla="*/ 6058194 h 6858000"/>
              <a:gd name="connsiteX866" fmla="*/ 5678456 w 6940817"/>
              <a:gd name="connsiteY866" fmla="*/ 6105123 h 6858000"/>
              <a:gd name="connsiteX867" fmla="*/ 5779808 w 6940817"/>
              <a:gd name="connsiteY867" fmla="*/ 6148109 h 6858000"/>
              <a:gd name="connsiteX868" fmla="*/ 5834230 w 6940817"/>
              <a:gd name="connsiteY868" fmla="*/ 6176109 h 6858000"/>
              <a:gd name="connsiteX869" fmla="*/ 5907582 w 6940817"/>
              <a:gd name="connsiteY869" fmla="*/ 6205686 h 6858000"/>
              <a:gd name="connsiteX870" fmla="*/ 5911131 w 6940817"/>
              <a:gd name="connsiteY870" fmla="*/ 6195038 h 6858000"/>
              <a:gd name="connsiteX871" fmla="*/ 5951356 w 6940817"/>
              <a:gd name="connsiteY871" fmla="*/ 6204108 h 6858000"/>
              <a:gd name="connsiteX872" fmla="*/ 5998680 w 6940817"/>
              <a:gd name="connsiteY872" fmla="*/ 6203714 h 6858000"/>
              <a:gd name="connsiteX873" fmla="*/ 6032595 w 6940817"/>
              <a:gd name="connsiteY873" fmla="*/ 6206475 h 6858000"/>
              <a:gd name="connsiteX874" fmla="*/ 6161159 w 6940817"/>
              <a:gd name="connsiteY874" fmla="*/ 6240785 h 6858000"/>
              <a:gd name="connsiteX875" fmla="*/ 6210848 w 6940817"/>
              <a:gd name="connsiteY875" fmla="*/ 6287714 h 6858000"/>
              <a:gd name="connsiteX876" fmla="*/ 6361890 w 6940817"/>
              <a:gd name="connsiteY876" fmla="*/ 6336221 h 6858000"/>
              <a:gd name="connsiteX877" fmla="*/ 6520425 w 6940817"/>
              <a:gd name="connsiteY877" fmla="*/ 6419826 h 6858000"/>
              <a:gd name="connsiteX878" fmla="*/ 6496369 w 6940817"/>
              <a:gd name="connsiteY878" fmla="*/ 6500276 h 6858000"/>
              <a:gd name="connsiteX879" fmla="*/ 6408819 w 6940817"/>
              <a:gd name="connsiteY879" fmla="*/ 6495150 h 6858000"/>
              <a:gd name="connsiteX880" fmla="*/ 6260538 w 6940817"/>
              <a:gd name="connsiteY880" fmla="*/ 6461629 h 6858000"/>
              <a:gd name="connsiteX881" fmla="*/ 6255411 w 6940817"/>
              <a:gd name="connsiteY881" fmla="*/ 6426136 h 6858000"/>
              <a:gd name="connsiteX882" fmla="*/ 6249891 w 6940817"/>
              <a:gd name="connsiteY882" fmla="*/ 6429685 h 6858000"/>
              <a:gd name="connsiteX883" fmla="*/ 6206116 w 6940817"/>
              <a:gd name="connsiteY883" fmla="*/ 6446643 h 6858000"/>
              <a:gd name="connsiteX884" fmla="*/ 5986061 w 6940817"/>
              <a:gd name="connsiteY884" fmla="*/ 6378812 h 6858000"/>
              <a:gd name="connsiteX885" fmla="*/ 5947018 w 6940817"/>
              <a:gd name="connsiteY885" fmla="*/ 6379206 h 6858000"/>
              <a:gd name="connsiteX886" fmla="*/ 6010511 w 6940817"/>
              <a:gd name="connsiteY886" fmla="*/ 6415488 h 6858000"/>
              <a:gd name="connsiteX887" fmla="*/ 6019582 w 6940817"/>
              <a:gd name="connsiteY887" fmla="*/ 6471488 h 6858000"/>
              <a:gd name="connsiteX888" fmla="*/ 6260933 w 6940817"/>
              <a:gd name="connsiteY888" fmla="*/ 6584276 h 6858000"/>
              <a:gd name="connsiteX889" fmla="*/ 5999469 w 6940817"/>
              <a:gd name="connsiteY889" fmla="*/ 6521178 h 6858000"/>
              <a:gd name="connsiteX890" fmla="*/ 5996708 w 6940817"/>
              <a:gd name="connsiteY890" fmla="*/ 6532220 h 6858000"/>
              <a:gd name="connsiteX891" fmla="*/ 6072821 w 6940817"/>
              <a:gd name="connsiteY891" fmla="*/ 6579543 h 6858000"/>
              <a:gd name="connsiteX892" fmla="*/ 6066116 w 6940817"/>
              <a:gd name="connsiteY892" fmla="*/ 6590980 h 6858000"/>
              <a:gd name="connsiteX893" fmla="*/ 5792428 w 6940817"/>
              <a:gd name="connsiteY893" fmla="*/ 6499093 h 6858000"/>
              <a:gd name="connsiteX894" fmla="*/ 5896145 w 6940817"/>
              <a:gd name="connsiteY894" fmla="*/ 6556670 h 6858000"/>
              <a:gd name="connsiteX895" fmla="*/ 5779019 w 6940817"/>
              <a:gd name="connsiteY895" fmla="*/ 6544840 h 6858000"/>
              <a:gd name="connsiteX896" fmla="*/ 5758907 w 6940817"/>
              <a:gd name="connsiteY896" fmla="*/ 6574417 h 6858000"/>
              <a:gd name="connsiteX897" fmla="*/ 5690681 w 6940817"/>
              <a:gd name="connsiteY897" fmla="*/ 6561008 h 6858000"/>
              <a:gd name="connsiteX898" fmla="*/ 5488767 w 6940817"/>
              <a:gd name="connsiteY898" fmla="*/ 6536952 h 6858000"/>
              <a:gd name="connsiteX899" fmla="*/ 5201275 w 6940817"/>
              <a:gd name="connsiteY899" fmla="*/ 6471488 h 6858000"/>
              <a:gd name="connsiteX900" fmla="*/ 5014740 w 6940817"/>
              <a:gd name="connsiteY900" fmla="*/ 6417854 h 6858000"/>
              <a:gd name="connsiteX901" fmla="*/ 4908262 w 6940817"/>
              <a:gd name="connsiteY901" fmla="*/ 6383150 h 6858000"/>
              <a:gd name="connsiteX902" fmla="*/ 4856206 w 6940817"/>
              <a:gd name="connsiteY902" fmla="*/ 6374474 h 6858000"/>
              <a:gd name="connsiteX903" fmla="*/ 4804939 w 6940817"/>
              <a:gd name="connsiteY903" fmla="*/ 6354361 h 6858000"/>
              <a:gd name="connsiteX904" fmla="*/ 4826629 w 6940817"/>
              <a:gd name="connsiteY904" fmla="*/ 6348840 h 6858000"/>
              <a:gd name="connsiteX905" fmla="*/ 4823079 w 6940817"/>
              <a:gd name="connsiteY905" fmla="*/ 6344502 h 6858000"/>
              <a:gd name="connsiteX906" fmla="*/ 4785220 w 6940817"/>
              <a:gd name="connsiteY906" fmla="*/ 6354756 h 6858000"/>
              <a:gd name="connsiteX907" fmla="*/ 4780488 w 6940817"/>
              <a:gd name="connsiteY907" fmla="*/ 6357911 h 6858000"/>
              <a:gd name="connsiteX908" fmla="*/ 4705164 w 6940817"/>
              <a:gd name="connsiteY908" fmla="*/ 6308221 h 6858000"/>
              <a:gd name="connsiteX909" fmla="*/ 4612094 w 6940817"/>
              <a:gd name="connsiteY909" fmla="*/ 6297178 h 6858000"/>
              <a:gd name="connsiteX910" fmla="*/ 4543080 w 6940817"/>
              <a:gd name="connsiteY910" fmla="*/ 6287714 h 6858000"/>
              <a:gd name="connsiteX911" fmla="*/ 4557672 w 6940817"/>
              <a:gd name="connsiteY911" fmla="*/ 6256559 h 6858000"/>
              <a:gd name="connsiteX912" fmla="*/ 4498912 w 6940817"/>
              <a:gd name="connsiteY912" fmla="*/ 6241573 h 6858000"/>
              <a:gd name="connsiteX913" fmla="*/ 4496940 w 6940817"/>
              <a:gd name="connsiteY913" fmla="*/ 6256953 h 6858000"/>
              <a:gd name="connsiteX914" fmla="*/ 4533616 w 6940817"/>
              <a:gd name="connsiteY914" fmla="*/ 6253798 h 6858000"/>
              <a:gd name="connsiteX915" fmla="*/ 4525728 w 6940817"/>
              <a:gd name="connsiteY915" fmla="*/ 6280221 h 6858000"/>
              <a:gd name="connsiteX916" fmla="*/ 4491025 w 6940817"/>
              <a:gd name="connsiteY916" fmla="*/ 6272334 h 6858000"/>
              <a:gd name="connsiteX917" fmla="*/ 4461841 w 6940817"/>
              <a:gd name="connsiteY917" fmla="*/ 6237629 h 6858000"/>
              <a:gd name="connsiteX918" fmla="*/ 4463024 w 6940817"/>
              <a:gd name="connsiteY918" fmla="*/ 6266024 h 6858000"/>
              <a:gd name="connsiteX919" fmla="*/ 4190913 w 6940817"/>
              <a:gd name="connsiteY919" fmla="*/ 6251038 h 6858000"/>
              <a:gd name="connsiteX920" fmla="*/ 4163307 w 6940817"/>
              <a:gd name="connsiteY920" fmla="*/ 6236446 h 6858000"/>
              <a:gd name="connsiteX921" fmla="*/ 4048547 w 6940817"/>
              <a:gd name="connsiteY921" fmla="*/ 6271150 h 6858000"/>
              <a:gd name="connsiteX922" fmla="*/ 4018970 w 6940817"/>
              <a:gd name="connsiteY922" fmla="*/ 6339376 h 6858000"/>
              <a:gd name="connsiteX923" fmla="*/ 4144772 w 6940817"/>
              <a:gd name="connsiteY923" fmla="*/ 6358699 h 6858000"/>
              <a:gd name="connsiteX924" fmla="*/ 4328940 w 6940817"/>
              <a:gd name="connsiteY924" fmla="*/ 6380784 h 6858000"/>
              <a:gd name="connsiteX925" fmla="*/ 4573052 w 6940817"/>
              <a:gd name="connsiteY925" fmla="*/ 6397347 h 6858000"/>
              <a:gd name="connsiteX926" fmla="*/ 4887755 w 6940817"/>
              <a:gd name="connsiteY926" fmla="*/ 6428108 h 6858000"/>
              <a:gd name="connsiteX927" fmla="*/ 4938628 w 6940817"/>
              <a:gd name="connsiteY927" fmla="*/ 6453347 h 6858000"/>
              <a:gd name="connsiteX928" fmla="*/ 4904713 w 6940817"/>
              <a:gd name="connsiteY928" fmla="*/ 6453347 h 6858000"/>
              <a:gd name="connsiteX929" fmla="*/ 4940205 w 6940817"/>
              <a:gd name="connsiteY929" fmla="*/ 6495150 h 6858000"/>
              <a:gd name="connsiteX930" fmla="*/ 5107022 w 6940817"/>
              <a:gd name="connsiteY930" fmla="*/ 6511713 h 6858000"/>
              <a:gd name="connsiteX931" fmla="*/ 5129106 w 6940817"/>
              <a:gd name="connsiteY931" fmla="*/ 6514473 h 6858000"/>
              <a:gd name="connsiteX932" fmla="*/ 5224543 w 6940817"/>
              <a:gd name="connsiteY932" fmla="*/ 6567318 h 6858000"/>
              <a:gd name="connsiteX933" fmla="*/ 5258458 w 6940817"/>
              <a:gd name="connsiteY933" fmla="*/ 6534191 h 6858000"/>
              <a:gd name="connsiteX934" fmla="*/ 5286852 w 6940817"/>
              <a:gd name="connsiteY934" fmla="*/ 6567318 h 6858000"/>
              <a:gd name="connsiteX935" fmla="*/ 5362176 w 6940817"/>
              <a:gd name="connsiteY935" fmla="*/ 6590191 h 6858000"/>
              <a:gd name="connsiteX936" fmla="*/ 5438288 w 6940817"/>
              <a:gd name="connsiteY936" fmla="*/ 6600839 h 6858000"/>
              <a:gd name="connsiteX937" fmla="*/ 5593668 w 6940817"/>
              <a:gd name="connsiteY937" fmla="*/ 6635543 h 6858000"/>
              <a:gd name="connsiteX938" fmla="*/ 5637442 w 6940817"/>
              <a:gd name="connsiteY938" fmla="*/ 6638698 h 6858000"/>
              <a:gd name="connsiteX939" fmla="*/ 5955300 w 6940817"/>
              <a:gd name="connsiteY939" fmla="*/ 6719543 h 6858000"/>
              <a:gd name="connsiteX940" fmla="*/ 5977779 w 6940817"/>
              <a:gd name="connsiteY940" fmla="*/ 6732557 h 6858000"/>
              <a:gd name="connsiteX941" fmla="*/ 3207762 w 6940817"/>
              <a:gd name="connsiteY941" fmla="*/ 6294024 h 6858000"/>
              <a:gd name="connsiteX942" fmla="*/ 3140720 w 6940817"/>
              <a:gd name="connsiteY942" fmla="*/ 6284559 h 6858000"/>
              <a:gd name="connsiteX943" fmla="*/ 3082748 w 6940817"/>
              <a:gd name="connsiteY943" fmla="*/ 6268784 h 6858000"/>
              <a:gd name="connsiteX944" fmla="*/ 3041340 w 6940817"/>
              <a:gd name="connsiteY944" fmla="*/ 6245517 h 6858000"/>
              <a:gd name="connsiteX945" fmla="*/ 2904890 w 6940817"/>
              <a:gd name="connsiteY945" fmla="*/ 6238024 h 6858000"/>
              <a:gd name="connsiteX946" fmla="*/ 2567708 w 6940817"/>
              <a:gd name="connsiteY946" fmla="*/ 6215151 h 6858000"/>
              <a:gd name="connsiteX947" fmla="*/ 2373286 w 6940817"/>
              <a:gd name="connsiteY947" fmla="*/ 6229348 h 6858000"/>
              <a:gd name="connsiteX948" fmla="*/ 2046752 w 6940817"/>
              <a:gd name="connsiteY948" fmla="*/ 6228165 h 6858000"/>
              <a:gd name="connsiteX949" fmla="*/ 1752162 w 6940817"/>
              <a:gd name="connsiteY949" fmla="*/ 6217123 h 6858000"/>
              <a:gd name="connsiteX950" fmla="*/ 1581402 w 6940817"/>
              <a:gd name="connsiteY950" fmla="*/ 6232108 h 6858000"/>
              <a:gd name="connsiteX951" fmla="*/ 1461515 w 6940817"/>
              <a:gd name="connsiteY951" fmla="*/ 6259319 h 6858000"/>
              <a:gd name="connsiteX952" fmla="*/ 1584951 w 6940817"/>
              <a:gd name="connsiteY952" fmla="*/ 6269573 h 6858000"/>
              <a:gd name="connsiteX953" fmla="*/ 1633853 w 6940817"/>
              <a:gd name="connsiteY953" fmla="*/ 6282193 h 6858000"/>
              <a:gd name="connsiteX954" fmla="*/ 1621627 w 6940817"/>
              <a:gd name="connsiteY954" fmla="*/ 6295601 h 6858000"/>
              <a:gd name="connsiteX955" fmla="*/ 1908330 w 6940817"/>
              <a:gd name="connsiteY955" fmla="*/ 6294812 h 6858000"/>
              <a:gd name="connsiteX956" fmla="*/ 1998640 w 6940817"/>
              <a:gd name="connsiteY956" fmla="*/ 6278249 h 6858000"/>
              <a:gd name="connsiteX957" fmla="*/ 2093287 w 6940817"/>
              <a:gd name="connsiteY957" fmla="*/ 6291263 h 6858000"/>
              <a:gd name="connsiteX958" fmla="*/ 2358300 w 6940817"/>
              <a:gd name="connsiteY958" fmla="*/ 6292052 h 6858000"/>
              <a:gd name="connsiteX959" fmla="*/ 2380779 w 6940817"/>
              <a:gd name="connsiteY959" fmla="*/ 6290474 h 6858000"/>
              <a:gd name="connsiteX960" fmla="*/ 2481342 w 6940817"/>
              <a:gd name="connsiteY960" fmla="*/ 6284953 h 6858000"/>
              <a:gd name="connsiteX961" fmla="*/ 2608328 w 6940817"/>
              <a:gd name="connsiteY961" fmla="*/ 6306249 h 6858000"/>
              <a:gd name="connsiteX962" fmla="*/ 2818129 w 6940817"/>
              <a:gd name="connsiteY962" fmla="*/ 6301516 h 6858000"/>
              <a:gd name="connsiteX963" fmla="*/ 3207762 w 6940817"/>
              <a:gd name="connsiteY963" fmla="*/ 6294024 h 6858000"/>
              <a:gd name="connsiteX964" fmla="*/ 3774858 w 6940817"/>
              <a:gd name="connsiteY964" fmla="*/ 6161123 h 6858000"/>
              <a:gd name="connsiteX965" fmla="*/ 3776435 w 6940817"/>
              <a:gd name="connsiteY965" fmla="*/ 6157179 h 6858000"/>
              <a:gd name="connsiteX966" fmla="*/ 3723985 w 6940817"/>
              <a:gd name="connsiteY966" fmla="*/ 6149686 h 6858000"/>
              <a:gd name="connsiteX967" fmla="*/ 3615929 w 6940817"/>
              <a:gd name="connsiteY967" fmla="*/ 6124052 h 6858000"/>
              <a:gd name="connsiteX968" fmla="*/ 3460550 w 6940817"/>
              <a:gd name="connsiteY968" fmla="*/ 6144165 h 6858000"/>
              <a:gd name="connsiteX969" fmla="*/ 3174635 w 6940817"/>
              <a:gd name="connsiteY969" fmla="*/ 6212390 h 6858000"/>
              <a:gd name="connsiteX970" fmla="*/ 3171875 w 6940817"/>
              <a:gd name="connsiteY970" fmla="*/ 6217517 h 6858000"/>
              <a:gd name="connsiteX971" fmla="*/ 3252325 w 6940817"/>
              <a:gd name="connsiteY971" fmla="*/ 6225799 h 6858000"/>
              <a:gd name="connsiteX972" fmla="*/ 3274409 w 6940817"/>
              <a:gd name="connsiteY972" fmla="*/ 6223038 h 6858000"/>
              <a:gd name="connsiteX973" fmla="*/ 3470803 w 6940817"/>
              <a:gd name="connsiteY973" fmla="*/ 6240390 h 6858000"/>
              <a:gd name="connsiteX974" fmla="*/ 3471986 w 6940817"/>
              <a:gd name="connsiteY974" fmla="*/ 6223038 h 6858000"/>
              <a:gd name="connsiteX975" fmla="*/ 3533901 w 6940817"/>
              <a:gd name="connsiteY975" fmla="*/ 6235263 h 6858000"/>
              <a:gd name="connsiteX976" fmla="*/ 3511028 w 6940817"/>
              <a:gd name="connsiteY976" fmla="*/ 6265629 h 6858000"/>
              <a:gd name="connsiteX977" fmla="*/ 3561901 w 6940817"/>
              <a:gd name="connsiteY977" fmla="*/ 6289685 h 6858000"/>
              <a:gd name="connsiteX978" fmla="*/ 3541789 w 6940817"/>
              <a:gd name="connsiteY978" fmla="*/ 6235658 h 6858000"/>
              <a:gd name="connsiteX979" fmla="*/ 3615535 w 6940817"/>
              <a:gd name="connsiteY979" fmla="*/ 6247883 h 6858000"/>
              <a:gd name="connsiteX980" fmla="*/ 3580831 w 6940817"/>
              <a:gd name="connsiteY980" fmla="*/ 6273911 h 6858000"/>
              <a:gd name="connsiteX981" fmla="*/ 3587140 w 6940817"/>
              <a:gd name="connsiteY981" fmla="*/ 6282981 h 6858000"/>
              <a:gd name="connsiteX982" fmla="*/ 3642351 w 6940817"/>
              <a:gd name="connsiteY982" fmla="*/ 6246700 h 6858000"/>
              <a:gd name="connsiteX983" fmla="*/ 3771703 w 6940817"/>
              <a:gd name="connsiteY983" fmla="*/ 6215545 h 6858000"/>
              <a:gd name="connsiteX984" fmla="*/ 3772098 w 6940817"/>
              <a:gd name="connsiteY984" fmla="*/ 6210812 h 6858000"/>
              <a:gd name="connsiteX985" fmla="*/ 3744886 w 6940817"/>
              <a:gd name="connsiteY985" fmla="*/ 6213968 h 6858000"/>
              <a:gd name="connsiteX986" fmla="*/ 3734239 w 6940817"/>
              <a:gd name="connsiteY986" fmla="*/ 6162700 h 6858000"/>
              <a:gd name="connsiteX987" fmla="*/ 3774858 w 6940817"/>
              <a:gd name="connsiteY987" fmla="*/ 6161123 h 6858000"/>
              <a:gd name="connsiteX988" fmla="*/ 4087589 w 6940817"/>
              <a:gd name="connsiteY988" fmla="*/ 483456 h 6858000"/>
              <a:gd name="connsiteX989" fmla="*/ 4039477 w 6940817"/>
              <a:gd name="connsiteY989" fmla="*/ 462949 h 6858000"/>
              <a:gd name="connsiteX990" fmla="*/ 3952716 w 6940817"/>
              <a:gd name="connsiteY990" fmla="*/ 452695 h 6858000"/>
              <a:gd name="connsiteX991" fmla="*/ 3519704 w 6940817"/>
              <a:gd name="connsiteY991" fmla="*/ 409709 h 6858000"/>
              <a:gd name="connsiteX992" fmla="*/ 3346578 w 6940817"/>
              <a:gd name="connsiteY992" fmla="*/ 409709 h 6858000"/>
              <a:gd name="connsiteX993" fmla="*/ 3248776 w 6940817"/>
              <a:gd name="connsiteY993" fmla="*/ 399456 h 6858000"/>
              <a:gd name="connsiteX994" fmla="*/ 3247198 w 6940817"/>
              <a:gd name="connsiteY994" fmla="*/ 411287 h 6858000"/>
              <a:gd name="connsiteX995" fmla="*/ 3360381 w 6940817"/>
              <a:gd name="connsiteY995" fmla="*/ 423907 h 6858000"/>
              <a:gd name="connsiteX996" fmla="*/ 3470803 w 6940817"/>
              <a:gd name="connsiteY996" fmla="*/ 451907 h 6858000"/>
              <a:gd name="connsiteX997" fmla="*/ 3485394 w 6940817"/>
              <a:gd name="connsiteY997" fmla="*/ 453878 h 6858000"/>
              <a:gd name="connsiteX998" fmla="*/ 3652211 w 6940817"/>
              <a:gd name="connsiteY998" fmla="*/ 455456 h 6858000"/>
              <a:gd name="connsiteX999" fmla="*/ 3809956 w 6940817"/>
              <a:gd name="connsiteY999" fmla="*/ 468075 h 6858000"/>
              <a:gd name="connsiteX1000" fmla="*/ 4016604 w 6940817"/>
              <a:gd name="connsiteY1000" fmla="*/ 489765 h 6858000"/>
              <a:gd name="connsiteX1001" fmla="*/ 4139251 w 6940817"/>
              <a:gd name="connsiteY1001" fmla="*/ 504751 h 6858000"/>
              <a:gd name="connsiteX1002" fmla="*/ 4187758 w 6940817"/>
              <a:gd name="connsiteY1002" fmla="*/ 510272 h 6858000"/>
              <a:gd name="connsiteX1003" fmla="*/ 4087589 w 6940817"/>
              <a:gd name="connsiteY1003" fmla="*/ 483456 h 6858000"/>
              <a:gd name="connsiteX1004" fmla="*/ 3869111 w 6940817"/>
              <a:gd name="connsiteY1004" fmla="*/ 6307432 h 6858000"/>
              <a:gd name="connsiteX1005" fmla="*/ 4031195 w 6940817"/>
              <a:gd name="connsiteY1005" fmla="*/ 6241573 h 6858000"/>
              <a:gd name="connsiteX1006" fmla="*/ 3936942 w 6940817"/>
              <a:gd name="connsiteY1006" fmla="*/ 6279432 h 6858000"/>
              <a:gd name="connsiteX1007" fmla="*/ 3933393 w 6940817"/>
              <a:gd name="connsiteY1007" fmla="*/ 6271150 h 6858000"/>
              <a:gd name="connsiteX1008" fmla="*/ 4035139 w 6940817"/>
              <a:gd name="connsiteY1008" fmla="*/ 6204108 h 6858000"/>
              <a:gd name="connsiteX1009" fmla="*/ 4030406 w 6940817"/>
              <a:gd name="connsiteY1009" fmla="*/ 6191489 h 6858000"/>
              <a:gd name="connsiteX1010" fmla="*/ 3996885 w 6940817"/>
              <a:gd name="connsiteY1010" fmla="*/ 6190306 h 6858000"/>
              <a:gd name="connsiteX1011" fmla="*/ 3987421 w 6940817"/>
              <a:gd name="connsiteY1011" fmla="*/ 6222249 h 6858000"/>
              <a:gd name="connsiteX1012" fmla="*/ 3847816 w 6940817"/>
              <a:gd name="connsiteY1012" fmla="*/ 6299939 h 6858000"/>
              <a:gd name="connsiteX1013" fmla="*/ 3890407 w 6940817"/>
              <a:gd name="connsiteY1013" fmla="*/ 6282981 h 6858000"/>
              <a:gd name="connsiteX1014" fmla="*/ 3894745 w 6940817"/>
              <a:gd name="connsiteY1014" fmla="*/ 6292840 h 6858000"/>
              <a:gd name="connsiteX1015" fmla="*/ 3869111 w 6940817"/>
              <a:gd name="connsiteY1015" fmla="*/ 6307432 h 6858000"/>
              <a:gd name="connsiteX1016" fmla="*/ 3231818 w 6940817"/>
              <a:gd name="connsiteY1016" fmla="*/ 6090137 h 6858000"/>
              <a:gd name="connsiteX1017" fmla="*/ 3191593 w 6940817"/>
              <a:gd name="connsiteY1017" fmla="*/ 6084222 h 6858000"/>
              <a:gd name="connsiteX1018" fmla="*/ 2975087 w 6940817"/>
              <a:gd name="connsiteY1018" fmla="*/ 6101179 h 6858000"/>
              <a:gd name="connsiteX1019" fmla="*/ 2866637 w 6940817"/>
              <a:gd name="connsiteY1019" fmla="*/ 6123658 h 6858000"/>
              <a:gd name="connsiteX1020" fmla="*/ 2859932 w 6940817"/>
              <a:gd name="connsiteY1020" fmla="*/ 6139433 h 6858000"/>
              <a:gd name="connsiteX1021" fmla="*/ 3231818 w 6940817"/>
              <a:gd name="connsiteY1021" fmla="*/ 6090137 h 6858000"/>
              <a:gd name="connsiteX1022" fmla="*/ 4259926 w 6940817"/>
              <a:gd name="connsiteY1022" fmla="*/ 528019 h 6858000"/>
              <a:gd name="connsiteX1023" fmla="*/ 4562799 w 6940817"/>
              <a:gd name="connsiteY1023" fmla="*/ 571793 h 6858000"/>
              <a:gd name="connsiteX1024" fmla="*/ 4486292 w 6940817"/>
              <a:gd name="connsiteY1024" fmla="*/ 540244 h 6858000"/>
              <a:gd name="connsiteX1025" fmla="*/ 4344715 w 6940817"/>
              <a:gd name="connsiteY1025" fmla="*/ 523286 h 6858000"/>
              <a:gd name="connsiteX1026" fmla="*/ 4330912 w 6940817"/>
              <a:gd name="connsiteY1026" fmla="*/ 517371 h 6858000"/>
              <a:gd name="connsiteX1027" fmla="*/ 4259926 w 6940817"/>
              <a:gd name="connsiteY1027" fmla="*/ 528019 h 6858000"/>
              <a:gd name="connsiteX1028" fmla="*/ 6106736 w 6940817"/>
              <a:gd name="connsiteY1028" fmla="*/ 4630594 h 6858000"/>
              <a:gd name="connsiteX1029" fmla="*/ 6187975 w 6940817"/>
              <a:gd name="connsiteY1029" fmla="*/ 4612059 h 6858000"/>
              <a:gd name="connsiteX1030" fmla="*/ 6081497 w 6940817"/>
              <a:gd name="connsiteY1030" fmla="*/ 4591946 h 6858000"/>
              <a:gd name="connsiteX1031" fmla="*/ 6070455 w 6940817"/>
              <a:gd name="connsiteY1031" fmla="*/ 4623890 h 6858000"/>
              <a:gd name="connsiteX1032" fmla="*/ 6014455 w 6940817"/>
              <a:gd name="connsiteY1032" fmla="*/ 4649523 h 6858000"/>
              <a:gd name="connsiteX1033" fmla="*/ 6016032 w 6940817"/>
              <a:gd name="connsiteY1033" fmla="*/ 4657805 h 6858000"/>
              <a:gd name="connsiteX1034" fmla="*/ 6108314 w 6940817"/>
              <a:gd name="connsiteY1034" fmla="*/ 4657805 h 6858000"/>
              <a:gd name="connsiteX1035" fmla="*/ 6106736 w 6940817"/>
              <a:gd name="connsiteY1035" fmla="*/ 4630594 h 6858000"/>
              <a:gd name="connsiteX1036" fmla="*/ 518589 w 6940817"/>
              <a:gd name="connsiteY1036" fmla="*/ 2626433 h 6858000"/>
              <a:gd name="connsiteX1037" fmla="*/ 412900 w 6940817"/>
              <a:gd name="connsiteY1037" fmla="*/ 2598039 h 6858000"/>
              <a:gd name="connsiteX1038" fmla="*/ 403829 w 6940817"/>
              <a:gd name="connsiteY1038" fmla="*/ 2608686 h 6858000"/>
              <a:gd name="connsiteX1039" fmla="*/ 423153 w 6940817"/>
              <a:gd name="connsiteY1039" fmla="*/ 2651278 h 6858000"/>
              <a:gd name="connsiteX1040" fmla="*/ 518589 w 6940817"/>
              <a:gd name="connsiteY1040" fmla="*/ 2626433 h 6858000"/>
              <a:gd name="connsiteX1041" fmla="*/ 455097 w 6940817"/>
              <a:gd name="connsiteY1041" fmla="*/ 3193924 h 6858000"/>
              <a:gd name="connsiteX1042" fmla="*/ 453125 w 6940817"/>
              <a:gd name="connsiteY1042" fmla="*/ 3184853 h 6858000"/>
              <a:gd name="connsiteX1043" fmla="*/ 390027 w 6940817"/>
              <a:gd name="connsiteY1043" fmla="*/ 3160008 h 6858000"/>
              <a:gd name="connsiteX1044" fmla="*/ 344280 w 6940817"/>
              <a:gd name="connsiteY1044" fmla="*/ 3217980 h 6858000"/>
              <a:gd name="connsiteX1045" fmla="*/ 352562 w 6940817"/>
              <a:gd name="connsiteY1045" fmla="*/ 3229022 h 6858000"/>
              <a:gd name="connsiteX1046" fmla="*/ 455097 w 6940817"/>
              <a:gd name="connsiteY1046" fmla="*/ 3193924 h 6858000"/>
              <a:gd name="connsiteX1047" fmla="*/ 3478296 w 6940817"/>
              <a:gd name="connsiteY1047" fmla="*/ 6103940 h 6858000"/>
              <a:gd name="connsiteX1048" fmla="*/ 3309113 w 6940817"/>
              <a:gd name="connsiteY1048" fmla="*/ 6124841 h 6858000"/>
              <a:gd name="connsiteX1049" fmla="*/ 3478296 w 6940817"/>
              <a:gd name="connsiteY1049" fmla="*/ 6103940 h 6858000"/>
              <a:gd name="connsiteX1050" fmla="*/ 5753780 w 6940817"/>
              <a:gd name="connsiteY1050" fmla="*/ 774102 h 6858000"/>
              <a:gd name="connsiteX1051" fmla="*/ 5504147 w 6940817"/>
              <a:gd name="connsiteY1051" fmla="*/ 719680 h 6858000"/>
              <a:gd name="connsiteX1052" fmla="*/ 5502570 w 6940817"/>
              <a:gd name="connsiteY1052" fmla="*/ 728750 h 6858000"/>
              <a:gd name="connsiteX1053" fmla="*/ 5753780 w 6940817"/>
              <a:gd name="connsiteY1053" fmla="*/ 774102 h 6858000"/>
              <a:gd name="connsiteX1054" fmla="*/ 2230132 w 6940817"/>
              <a:gd name="connsiteY1054" fmla="*/ 6036504 h 6858000"/>
              <a:gd name="connsiteX1055" fmla="*/ 2228949 w 6940817"/>
              <a:gd name="connsiteY1055" fmla="*/ 6051490 h 6858000"/>
              <a:gd name="connsiteX1056" fmla="*/ 2422188 w 6940817"/>
              <a:gd name="connsiteY1056" fmla="*/ 6064503 h 6858000"/>
              <a:gd name="connsiteX1057" fmla="*/ 2423371 w 6940817"/>
              <a:gd name="connsiteY1057" fmla="*/ 6047940 h 6858000"/>
              <a:gd name="connsiteX1058" fmla="*/ 2230132 w 6940817"/>
              <a:gd name="connsiteY1058" fmla="*/ 6036504 h 6858000"/>
              <a:gd name="connsiteX1059" fmla="*/ 425125 w 6940817"/>
              <a:gd name="connsiteY1059" fmla="*/ 2157928 h 6858000"/>
              <a:gd name="connsiteX1060" fmla="*/ 313126 w 6940817"/>
              <a:gd name="connsiteY1060" fmla="*/ 2189477 h 6858000"/>
              <a:gd name="connsiteX1061" fmla="*/ 425125 w 6940817"/>
              <a:gd name="connsiteY1061" fmla="*/ 2157928 h 6858000"/>
              <a:gd name="connsiteX1062" fmla="*/ 2114189 w 6940817"/>
              <a:gd name="connsiteY1062" fmla="*/ 468075 h 6858000"/>
              <a:gd name="connsiteX1063" fmla="*/ 2113794 w 6940817"/>
              <a:gd name="connsiteY1063" fmla="*/ 454273 h 6858000"/>
              <a:gd name="connsiteX1064" fmla="*/ 2000217 w 6940817"/>
              <a:gd name="connsiteY1064" fmla="*/ 454273 h 6858000"/>
              <a:gd name="connsiteX1065" fmla="*/ 2000217 w 6940817"/>
              <a:gd name="connsiteY1065" fmla="*/ 465315 h 6858000"/>
              <a:gd name="connsiteX1066" fmla="*/ 2114189 w 6940817"/>
              <a:gd name="connsiteY1066" fmla="*/ 468075 h 6858000"/>
              <a:gd name="connsiteX1067" fmla="*/ 3828097 w 6940817"/>
              <a:gd name="connsiteY1067" fmla="*/ 6241967 h 6858000"/>
              <a:gd name="connsiteX1068" fmla="*/ 3849393 w 6940817"/>
              <a:gd name="connsiteY1068" fmla="*/ 6223432 h 6858000"/>
              <a:gd name="connsiteX1069" fmla="*/ 3849393 w 6940817"/>
              <a:gd name="connsiteY1069" fmla="*/ 6181630 h 6858000"/>
              <a:gd name="connsiteX1070" fmla="*/ 3829280 w 6940817"/>
              <a:gd name="connsiteY1070" fmla="*/ 6170587 h 6858000"/>
              <a:gd name="connsiteX1071" fmla="*/ 3822182 w 6940817"/>
              <a:gd name="connsiteY1071" fmla="*/ 6210024 h 6858000"/>
              <a:gd name="connsiteX1072" fmla="*/ 3828097 w 6940817"/>
              <a:gd name="connsiteY1072" fmla="*/ 6241967 h 6858000"/>
              <a:gd name="connsiteX1073" fmla="*/ 237013 w 6940817"/>
              <a:gd name="connsiteY1073" fmla="*/ 1117594 h 6858000"/>
              <a:gd name="connsiteX1074" fmla="*/ 313520 w 6940817"/>
              <a:gd name="connsiteY1074" fmla="*/ 1127059 h 6858000"/>
              <a:gd name="connsiteX1075" fmla="*/ 298928 w 6940817"/>
              <a:gd name="connsiteY1075" fmla="*/ 1095115 h 6858000"/>
              <a:gd name="connsiteX1076" fmla="*/ 237013 w 6940817"/>
              <a:gd name="connsiteY1076" fmla="*/ 1117594 h 6858000"/>
              <a:gd name="connsiteX1077" fmla="*/ 6115412 w 6940817"/>
              <a:gd name="connsiteY1077" fmla="*/ 5732054 h 6858000"/>
              <a:gd name="connsiteX1078" fmla="*/ 6122116 w 6940817"/>
              <a:gd name="connsiteY1078" fmla="*/ 5719040 h 6858000"/>
              <a:gd name="connsiteX1079" fmla="*/ 6062567 w 6940817"/>
              <a:gd name="connsiteY1079" fmla="*/ 5699322 h 6858000"/>
              <a:gd name="connsiteX1080" fmla="*/ 6115412 w 6940817"/>
              <a:gd name="connsiteY1080" fmla="*/ 5732054 h 6858000"/>
              <a:gd name="connsiteX1081" fmla="*/ 2459652 w 6940817"/>
              <a:gd name="connsiteY1081" fmla="*/ 6057405 h 6858000"/>
              <a:gd name="connsiteX1082" fmla="*/ 2458469 w 6940817"/>
              <a:gd name="connsiteY1082" fmla="*/ 6061743 h 6858000"/>
              <a:gd name="connsiteX1083" fmla="*/ 2564553 w 6940817"/>
              <a:gd name="connsiteY1083" fmla="*/ 6070419 h 6858000"/>
              <a:gd name="connsiteX1084" fmla="*/ 2565342 w 6940817"/>
              <a:gd name="connsiteY1084" fmla="*/ 6057405 h 6858000"/>
              <a:gd name="connsiteX1085" fmla="*/ 2459652 w 6940817"/>
              <a:gd name="connsiteY1085" fmla="*/ 60574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Lst>
            <a:rect l="l" t="t" r="r" b="b"/>
            <a:pathLst>
              <a:path w="6940817" h="6858000">
                <a:moveTo>
                  <a:pt x="5977779" y="6732557"/>
                </a:moveTo>
                <a:cubicBezTo>
                  <a:pt x="6032595" y="6751092"/>
                  <a:pt x="6087806" y="6768838"/>
                  <a:pt x="6142229" y="6789346"/>
                </a:cubicBezTo>
                <a:cubicBezTo>
                  <a:pt x="6151300" y="6792895"/>
                  <a:pt x="6156820" y="6806303"/>
                  <a:pt x="6163919" y="6814979"/>
                </a:cubicBezTo>
                <a:cubicBezTo>
                  <a:pt x="6161159" y="6816951"/>
                  <a:pt x="6158398" y="6819317"/>
                  <a:pt x="6155637" y="6821289"/>
                </a:cubicBezTo>
                <a:cubicBezTo>
                  <a:pt x="6096483" y="6802359"/>
                  <a:pt x="6037722" y="6783430"/>
                  <a:pt x="5978568" y="6764500"/>
                </a:cubicBezTo>
                <a:cubicBezTo>
                  <a:pt x="5976596" y="6769233"/>
                  <a:pt x="5975018" y="6773571"/>
                  <a:pt x="5973046" y="6778303"/>
                </a:cubicBezTo>
                <a:cubicBezTo>
                  <a:pt x="6021159" y="6796050"/>
                  <a:pt x="6078736" y="6794867"/>
                  <a:pt x="6113046" y="6840219"/>
                </a:cubicBezTo>
                <a:cubicBezTo>
                  <a:pt x="6111863" y="6844557"/>
                  <a:pt x="6110680" y="6848500"/>
                  <a:pt x="6109496" y="6852838"/>
                </a:cubicBezTo>
                <a:cubicBezTo>
                  <a:pt x="6047976" y="6837064"/>
                  <a:pt x="5986061" y="6821289"/>
                  <a:pt x="5924540" y="6805120"/>
                </a:cubicBezTo>
                <a:cubicBezTo>
                  <a:pt x="5791639" y="6770416"/>
                  <a:pt x="5658738" y="6735712"/>
                  <a:pt x="5523077" y="6709684"/>
                </a:cubicBezTo>
                <a:cubicBezTo>
                  <a:pt x="5609048" y="6737684"/>
                  <a:pt x="5695414" y="6765684"/>
                  <a:pt x="5781780" y="6792895"/>
                </a:cubicBezTo>
                <a:cubicBezTo>
                  <a:pt x="5809385" y="6801571"/>
                  <a:pt x="5838174" y="6807092"/>
                  <a:pt x="5865779" y="6816557"/>
                </a:cubicBezTo>
                <a:cubicBezTo>
                  <a:pt x="5877216" y="6820500"/>
                  <a:pt x="5886286" y="6830754"/>
                  <a:pt x="5896540" y="6837852"/>
                </a:cubicBezTo>
                <a:cubicBezTo>
                  <a:pt x="5894963" y="6842979"/>
                  <a:pt x="5893385" y="6848106"/>
                  <a:pt x="5891807" y="6853627"/>
                </a:cubicBezTo>
                <a:cubicBezTo>
                  <a:pt x="5868146" y="6854810"/>
                  <a:pt x="5842906" y="6861909"/>
                  <a:pt x="5820428" y="6856782"/>
                </a:cubicBezTo>
                <a:cubicBezTo>
                  <a:pt x="5621273" y="6810247"/>
                  <a:pt x="5422908" y="6761740"/>
                  <a:pt x="5224148" y="6713627"/>
                </a:cubicBezTo>
                <a:cubicBezTo>
                  <a:pt x="5165388" y="6699430"/>
                  <a:pt x="5106233" y="6686022"/>
                  <a:pt x="5047867" y="6670247"/>
                </a:cubicBezTo>
                <a:cubicBezTo>
                  <a:pt x="5021445" y="6663149"/>
                  <a:pt x="4997388" y="6648163"/>
                  <a:pt x="4970966" y="6639881"/>
                </a:cubicBezTo>
                <a:cubicBezTo>
                  <a:pt x="4949670" y="6633177"/>
                  <a:pt x="4926797" y="6628050"/>
                  <a:pt x="4904318" y="6626473"/>
                </a:cubicBezTo>
                <a:cubicBezTo>
                  <a:pt x="4860150" y="6623712"/>
                  <a:pt x="4817558" y="6621346"/>
                  <a:pt x="4775756" y="6600839"/>
                </a:cubicBezTo>
                <a:cubicBezTo>
                  <a:pt x="4750122" y="6588220"/>
                  <a:pt x="4716995" y="6591769"/>
                  <a:pt x="4687024" y="6587825"/>
                </a:cubicBezTo>
                <a:cubicBezTo>
                  <a:pt x="4676770" y="6586642"/>
                  <a:pt x="4666122" y="6585065"/>
                  <a:pt x="4655869" y="6583882"/>
                </a:cubicBezTo>
                <a:cubicBezTo>
                  <a:pt x="4656263" y="6580332"/>
                  <a:pt x="4656658" y="6576389"/>
                  <a:pt x="4656658" y="6572839"/>
                </a:cubicBezTo>
                <a:cubicBezTo>
                  <a:pt x="4696883" y="6572839"/>
                  <a:pt x="4737502" y="6572839"/>
                  <a:pt x="4777727" y="6572839"/>
                </a:cubicBezTo>
                <a:cubicBezTo>
                  <a:pt x="4778122" y="6568896"/>
                  <a:pt x="4778516" y="6564952"/>
                  <a:pt x="4778911" y="6561403"/>
                </a:cubicBezTo>
                <a:cubicBezTo>
                  <a:pt x="4704770" y="6549177"/>
                  <a:pt x="4630629" y="6536952"/>
                  <a:pt x="4556489" y="6524727"/>
                </a:cubicBezTo>
                <a:cubicBezTo>
                  <a:pt x="4515081" y="6517628"/>
                  <a:pt x="4472489" y="6521572"/>
                  <a:pt x="4433447" y="6495544"/>
                </a:cubicBezTo>
                <a:cubicBezTo>
                  <a:pt x="4412546" y="6481741"/>
                  <a:pt x="4378631" y="6488051"/>
                  <a:pt x="4350630" y="6484896"/>
                </a:cubicBezTo>
                <a:cubicBezTo>
                  <a:pt x="4308434" y="6480164"/>
                  <a:pt x="4266237" y="6475431"/>
                  <a:pt x="4224434" y="6469910"/>
                </a:cubicBezTo>
                <a:cubicBezTo>
                  <a:pt x="4209842" y="6467938"/>
                  <a:pt x="4195251" y="6464389"/>
                  <a:pt x="4180659" y="6461629"/>
                </a:cubicBezTo>
                <a:cubicBezTo>
                  <a:pt x="4138857" y="6454530"/>
                  <a:pt x="4097448" y="6445459"/>
                  <a:pt x="4055646" y="6441516"/>
                </a:cubicBezTo>
                <a:cubicBezTo>
                  <a:pt x="4018970" y="6437967"/>
                  <a:pt x="3981900" y="6440727"/>
                  <a:pt x="3942463" y="6440727"/>
                </a:cubicBezTo>
                <a:cubicBezTo>
                  <a:pt x="3941674" y="6439150"/>
                  <a:pt x="3938125" y="6431657"/>
                  <a:pt x="3939308" y="6434023"/>
                </a:cubicBezTo>
                <a:cubicBezTo>
                  <a:pt x="3916435" y="6437572"/>
                  <a:pt x="3899872" y="6440333"/>
                  <a:pt x="3881337" y="6443488"/>
                </a:cubicBezTo>
                <a:cubicBezTo>
                  <a:pt x="3885280" y="6445854"/>
                  <a:pt x="3888829" y="6447826"/>
                  <a:pt x="3892379" y="6450192"/>
                </a:cubicBezTo>
                <a:cubicBezTo>
                  <a:pt x="3892379" y="6452952"/>
                  <a:pt x="3892379" y="6455713"/>
                  <a:pt x="3892379" y="6458079"/>
                </a:cubicBezTo>
                <a:cubicBezTo>
                  <a:pt x="3853337" y="6454530"/>
                  <a:pt x="3814689" y="6450586"/>
                  <a:pt x="3775647" y="6447431"/>
                </a:cubicBezTo>
                <a:cubicBezTo>
                  <a:pt x="3742126" y="6444671"/>
                  <a:pt x="3708999" y="6442699"/>
                  <a:pt x="3675478" y="6439939"/>
                </a:cubicBezTo>
                <a:cubicBezTo>
                  <a:pt x="3611591" y="6434812"/>
                  <a:pt x="3548098" y="6428108"/>
                  <a:pt x="3484211" y="6424953"/>
                </a:cubicBezTo>
                <a:cubicBezTo>
                  <a:pt x="3415198" y="6421403"/>
                  <a:pt x="3345790" y="6389854"/>
                  <a:pt x="3276381" y="6428502"/>
                </a:cubicBezTo>
                <a:cubicBezTo>
                  <a:pt x="3277564" y="6423375"/>
                  <a:pt x="3278748" y="6418249"/>
                  <a:pt x="3279931" y="6413122"/>
                </a:cubicBezTo>
                <a:cubicBezTo>
                  <a:pt x="3264156" y="6406418"/>
                  <a:pt x="3248776" y="6394981"/>
                  <a:pt x="3232607" y="6393798"/>
                </a:cubicBezTo>
                <a:cubicBezTo>
                  <a:pt x="3134804" y="6385122"/>
                  <a:pt x="3037002" y="6374079"/>
                  <a:pt x="2938805" y="6372502"/>
                </a:cubicBezTo>
                <a:cubicBezTo>
                  <a:pt x="2840214" y="6370530"/>
                  <a:pt x="2740834" y="6356333"/>
                  <a:pt x="2642637" y="6386305"/>
                </a:cubicBezTo>
                <a:cubicBezTo>
                  <a:pt x="2611483" y="6395770"/>
                  <a:pt x="2575595" y="6390643"/>
                  <a:pt x="2538131" y="6392220"/>
                </a:cubicBezTo>
                <a:cubicBezTo>
                  <a:pt x="2540497" y="6375657"/>
                  <a:pt x="2541680" y="6367375"/>
                  <a:pt x="2543652" y="6351601"/>
                </a:cubicBezTo>
                <a:cubicBezTo>
                  <a:pt x="2462807" y="6351601"/>
                  <a:pt x="2382751" y="6351601"/>
                  <a:pt x="2303484" y="6351601"/>
                </a:cubicBezTo>
                <a:cubicBezTo>
                  <a:pt x="2310977" y="6355545"/>
                  <a:pt x="2320047" y="6360277"/>
                  <a:pt x="2329512" y="6365404"/>
                </a:cubicBezTo>
                <a:cubicBezTo>
                  <a:pt x="2106301" y="6374869"/>
                  <a:pt x="1884668" y="6334249"/>
                  <a:pt x="1661064" y="6370530"/>
                </a:cubicBezTo>
                <a:cubicBezTo>
                  <a:pt x="1674078" y="6373291"/>
                  <a:pt x="1687092" y="6378417"/>
                  <a:pt x="1700106" y="6378023"/>
                </a:cubicBezTo>
                <a:cubicBezTo>
                  <a:pt x="1747035" y="6377629"/>
                  <a:pt x="1794359" y="6372108"/>
                  <a:pt x="1841288" y="6374474"/>
                </a:cubicBezTo>
                <a:cubicBezTo>
                  <a:pt x="1873626" y="6376051"/>
                  <a:pt x="1905175" y="6388671"/>
                  <a:pt x="1937513" y="6393798"/>
                </a:cubicBezTo>
                <a:cubicBezTo>
                  <a:pt x="1989964" y="6402079"/>
                  <a:pt x="2042809" y="6411544"/>
                  <a:pt x="2095654" y="6414305"/>
                </a:cubicBezTo>
                <a:cubicBezTo>
                  <a:pt x="2215935" y="6420220"/>
                  <a:pt x="2331878" y="6453741"/>
                  <a:pt x="2454526" y="6451770"/>
                </a:cubicBezTo>
                <a:cubicBezTo>
                  <a:pt x="2556666" y="6450192"/>
                  <a:pt x="2657229" y="6440727"/>
                  <a:pt x="2758186" y="6433628"/>
                </a:cubicBezTo>
                <a:cubicBezTo>
                  <a:pt x="2792496" y="6431262"/>
                  <a:pt x="2827200" y="6433234"/>
                  <a:pt x="2865059" y="6433234"/>
                </a:cubicBezTo>
                <a:cubicBezTo>
                  <a:pt x="2852439" y="6465967"/>
                  <a:pt x="2866637" y="6477009"/>
                  <a:pt x="2899763" y="6479375"/>
                </a:cubicBezTo>
                <a:cubicBezTo>
                  <a:pt x="2926974" y="6481347"/>
                  <a:pt x="2953791" y="6491600"/>
                  <a:pt x="2983368" y="6498699"/>
                </a:cubicBezTo>
                <a:cubicBezTo>
                  <a:pt x="2978636" y="6504220"/>
                  <a:pt x="2974298" y="6510135"/>
                  <a:pt x="2964833" y="6521178"/>
                </a:cubicBezTo>
                <a:cubicBezTo>
                  <a:pt x="3195931" y="6535375"/>
                  <a:pt x="3422691" y="6549177"/>
                  <a:pt x="3649450" y="6562980"/>
                </a:cubicBezTo>
                <a:cubicBezTo>
                  <a:pt x="3649450" y="6560220"/>
                  <a:pt x="3649845" y="6557853"/>
                  <a:pt x="3649845" y="6555093"/>
                </a:cubicBezTo>
                <a:cubicBezTo>
                  <a:pt x="3393113" y="6524332"/>
                  <a:pt x="3135987" y="6493178"/>
                  <a:pt x="2879256" y="6462417"/>
                </a:cubicBezTo>
                <a:cubicBezTo>
                  <a:pt x="2879256" y="6459262"/>
                  <a:pt x="2879256" y="6456108"/>
                  <a:pt x="2879256" y="6452952"/>
                </a:cubicBezTo>
                <a:cubicBezTo>
                  <a:pt x="2924608" y="6450981"/>
                  <a:pt x="2970354" y="6449403"/>
                  <a:pt x="3015706" y="6447037"/>
                </a:cubicBezTo>
                <a:cubicBezTo>
                  <a:pt x="3023199" y="6446643"/>
                  <a:pt x="3032664" y="6447037"/>
                  <a:pt x="3037791" y="6443093"/>
                </a:cubicBezTo>
                <a:cubicBezTo>
                  <a:pt x="3078805" y="6410756"/>
                  <a:pt x="3124157" y="6414305"/>
                  <a:pt x="3176607" y="6430080"/>
                </a:cubicBezTo>
                <a:cubicBezTo>
                  <a:pt x="3162015" y="6438361"/>
                  <a:pt x="3150579" y="6445065"/>
                  <a:pt x="3139142" y="6452164"/>
                </a:cubicBezTo>
                <a:cubicBezTo>
                  <a:pt x="3139537" y="6455713"/>
                  <a:pt x="3139931" y="6458868"/>
                  <a:pt x="3140720" y="6462417"/>
                </a:cubicBezTo>
                <a:cubicBezTo>
                  <a:pt x="3214072" y="6450981"/>
                  <a:pt x="3287818" y="6439939"/>
                  <a:pt x="3365113" y="6428108"/>
                </a:cubicBezTo>
                <a:cubicBezTo>
                  <a:pt x="3348156" y="6472276"/>
                  <a:pt x="3308719" y="6459657"/>
                  <a:pt x="3278748" y="6470699"/>
                </a:cubicBezTo>
                <a:cubicBezTo>
                  <a:pt x="3293733" y="6470699"/>
                  <a:pt x="3308719" y="6472671"/>
                  <a:pt x="3322916" y="6470305"/>
                </a:cubicBezTo>
                <a:cubicBezTo>
                  <a:pt x="3386015" y="6459262"/>
                  <a:pt x="3443197" y="6486473"/>
                  <a:pt x="3503535" y="6495150"/>
                </a:cubicBezTo>
                <a:cubicBezTo>
                  <a:pt x="3580042" y="6505797"/>
                  <a:pt x="3656943" y="6515262"/>
                  <a:pt x="3733450" y="6524727"/>
                </a:cubicBezTo>
                <a:cubicBezTo>
                  <a:pt x="3835590" y="6537347"/>
                  <a:pt x="3937731" y="6550755"/>
                  <a:pt x="4039871" y="6561403"/>
                </a:cubicBezTo>
                <a:cubicBezTo>
                  <a:pt x="4064716" y="6564164"/>
                  <a:pt x="4090350" y="6555487"/>
                  <a:pt x="4115589" y="6555881"/>
                </a:cubicBezTo>
                <a:cubicBezTo>
                  <a:pt x="4149899" y="6556670"/>
                  <a:pt x="4183814" y="6560614"/>
                  <a:pt x="4218124" y="6563769"/>
                </a:cubicBezTo>
                <a:cubicBezTo>
                  <a:pt x="4291476" y="6570868"/>
                  <a:pt x="4364828" y="6578361"/>
                  <a:pt x="4438180" y="6586642"/>
                </a:cubicBezTo>
                <a:cubicBezTo>
                  <a:pt x="4451193" y="6588220"/>
                  <a:pt x="4463813" y="6592952"/>
                  <a:pt x="4476038" y="6603600"/>
                </a:cubicBezTo>
                <a:cubicBezTo>
                  <a:pt x="4469729" y="6605177"/>
                  <a:pt x="4463419" y="6608332"/>
                  <a:pt x="4457109" y="6608332"/>
                </a:cubicBezTo>
                <a:cubicBezTo>
                  <a:pt x="4419644" y="6607544"/>
                  <a:pt x="4370349" y="6590980"/>
                  <a:pt x="4347870" y="6608726"/>
                </a:cubicBezTo>
                <a:cubicBezTo>
                  <a:pt x="4308039" y="6640670"/>
                  <a:pt x="4274518" y="6620557"/>
                  <a:pt x="4238631" y="6618980"/>
                </a:cubicBezTo>
                <a:cubicBezTo>
                  <a:pt x="4198011" y="6617403"/>
                  <a:pt x="4157786" y="6610698"/>
                  <a:pt x="4117167" y="6607544"/>
                </a:cubicBezTo>
                <a:cubicBezTo>
                  <a:pt x="3988209" y="6597290"/>
                  <a:pt x="3859252" y="6569684"/>
                  <a:pt x="3729506" y="6601233"/>
                </a:cubicBezTo>
                <a:cubicBezTo>
                  <a:pt x="3712549" y="6605177"/>
                  <a:pt x="3692436" y="6606360"/>
                  <a:pt x="3675872" y="6601233"/>
                </a:cubicBezTo>
                <a:cubicBezTo>
                  <a:pt x="3578859" y="6570079"/>
                  <a:pt x="3478690" y="6592952"/>
                  <a:pt x="3380494" y="6580332"/>
                </a:cubicBezTo>
                <a:cubicBezTo>
                  <a:pt x="3296099" y="6569684"/>
                  <a:pt x="3210128" y="6568896"/>
                  <a:pt x="3124945" y="6563769"/>
                </a:cubicBezTo>
                <a:cubicBezTo>
                  <a:pt x="2969960" y="6554304"/>
                  <a:pt x="2814975" y="6544445"/>
                  <a:pt x="2659595" y="6535375"/>
                </a:cubicBezTo>
                <a:cubicBezTo>
                  <a:pt x="2597285" y="6531825"/>
                  <a:pt x="2534581" y="6526304"/>
                  <a:pt x="2471877" y="6525910"/>
                </a:cubicBezTo>
                <a:cubicBezTo>
                  <a:pt x="2180048" y="6523544"/>
                  <a:pt x="1888218" y="6522755"/>
                  <a:pt x="1596782" y="6521572"/>
                </a:cubicBezTo>
                <a:cubicBezTo>
                  <a:pt x="1543543" y="6521178"/>
                  <a:pt x="1490304" y="6521572"/>
                  <a:pt x="1435093" y="6516445"/>
                </a:cubicBezTo>
                <a:cubicBezTo>
                  <a:pt x="1454417" y="6511713"/>
                  <a:pt x="1473346" y="6505403"/>
                  <a:pt x="1492670" y="6503431"/>
                </a:cubicBezTo>
                <a:cubicBezTo>
                  <a:pt x="1529346" y="6499488"/>
                  <a:pt x="1566022" y="6495544"/>
                  <a:pt x="1603092" y="6495150"/>
                </a:cubicBezTo>
                <a:cubicBezTo>
                  <a:pt x="1844049" y="6494361"/>
                  <a:pt x="2085006" y="6494755"/>
                  <a:pt x="2325963" y="6494755"/>
                </a:cubicBezTo>
                <a:cubicBezTo>
                  <a:pt x="2346864" y="6494755"/>
                  <a:pt x="2367371" y="6492783"/>
                  <a:pt x="2387484" y="6482924"/>
                </a:cubicBezTo>
                <a:cubicBezTo>
                  <a:pt x="2325568" y="6480164"/>
                  <a:pt x="2264047" y="6477403"/>
                  <a:pt x="2202132" y="6474642"/>
                </a:cubicBezTo>
                <a:cubicBezTo>
                  <a:pt x="2202526" y="6477403"/>
                  <a:pt x="2202921" y="6480164"/>
                  <a:pt x="2202921" y="6483319"/>
                </a:cubicBezTo>
                <a:cubicBezTo>
                  <a:pt x="2182019" y="6465967"/>
                  <a:pt x="2160724" y="6449009"/>
                  <a:pt x="2135090" y="6428108"/>
                </a:cubicBezTo>
                <a:cubicBezTo>
                  <a:pt x="2131147" y="6444277"/>
                  <a:pt x="2128780" y="6453347"/>
                  <a:pt x="2125625" y="6466361"/>
                </a:cubicBezTo>
                <a:cubicBezTo>
                  <a:pt x="2064499" y="6461629"/>
                  <a:pt x="2003767" y="6455318"/>
                  <a:pt x="1942640" y="6452164"/>
                </a:cubicBezTo>
                <a:cubicBezTo>
                  <a:pt x="1883485" y="6449009"/>
                  <a:pt x="1823936" y="6450192"/>
                  <a:pt x="1764387" y="6448220"/>
                </a:cubicBezTo>
                <a:cubicBezTo>
                  <a:pt x="1715880" y="6446643"/>
                  <a:pt x="1666979" y="6446643"/>
                  <a:pt x="1619261" y="6439150"/>
                </a:cubicBezTo>
                <a:cubicBezTo>
                  <a:pt x="1594022" y="6435206"/>
                  <a:pt x="1576670" y="6429291"/>
                  <a:pt x="1557740" y="6453741"/>
                </a:cubicBezTo>
                <a:cubicBezTo>
                  <a:pt x="1546304" y="6468333"/>
                  <a:pt x="1523036" y="6473460"/>
                  <a:pt x="1500557" y="6485291"/>
                </a:cubicBezTo>
                <a:cubicBezTo>
                  <a:pt x="1422079" y="6446643"/>
                  <a:pt x="1333347" y="6438361"/>
                  <a:pt x="1243037" y="6450586"/>
                </a:cubicBezTo>
                <a:cubicBezTo>
                  <a:pt x="1218587" y="6453741"/>
                  <a:pt x="1196502" y="6477798"/>
                  <a:pt x="1172840" y="6478586"/>
                </a:cubicBezTo>
                <a:cubicBezTo>
                  <a:pt x="1075827" y="6481741"/>
                  <a:pt x="978813" y="6478980"/>
                  <a:pt x="881799" y="6480558"/>
                </a:cubicBezTo>
                <a:cubicBezTo>
                  <a:pt x="851433" y="6480952"/>
                  <a:pt x="821462" y="6491995"/>
                  <a:pt x="791490" y="6490811"/>
                </a:cubicBezTo>
                <a:cubicBezTo>
                  <a:pt x="724842" y="6488051"/>
                  <a:pt x="658195" y="6480558"/>
                  <a:pt x="585631" y="6474642"/>
                </a:cubicBezTo>
                <a:cubicBezTo>
                  <a:pt x="595096" y="6456896"/>
                  <a:pt x="599434" y="6448220"/>
                  <a:pt x="604955" y="6437967"/>
                </a:cubicBezTo>
                <a:cubicBezTo>
                  <a:pt x="577744" y="6433628"/>
                  <a:pt x="550533" y="6429685"/>
                  <a:pt x="523322" y="6425741"/>
                </a:cubicBezTo>
                <a:cubicBezTo>
                  <a:pt x="522928" y="6422981"/>
                  <a:pt x="522533" y="6420220"/>
                  <a:pt x="522139" y="6417460"/>
                </a:cubicBezTo>
                <a:cubicBezTo>
                  <a:pt x="532392" y="6413910"/>
                  <a:pt x="541857" y="6408389"/>
                  <a:pt x="552505" y="6406418"/>
                </a:cubicBezTo>
                <a:cubicBezTo>
                  <a:pt x="587998" y="6399319"/>
                  <a:pt x="623885" y="6393798"/>
                  <a:pt x="659378" y="6387094"/>
                </a:cubicBezTo>
                <a:cubicBezTo>
                  <a:pt x="662927" y="6386305"/>
                  <a:pt x="668448" y="6384728"/>
                  <a:pt x="669237" y="6381967"/>
                </a:cubicBezTo>
                <a:cubicBezTo>
                  <a:pt x="685800" y="6329911"/>
                  <a:pt x="732729" y="6350418"/>
                  <a:pt x="766645" y="6340164"/>
                </a:cubicBezTo>
                <a:cubicBezTo>
                  <a:pt x="785180" y="6334643"/>
                  <a:pt x="803321" y="6327150"/>
                  <a:pt x="821462" y="6320446"/>
                </a:cubicBezTo>
                <a:cubicBezTo>
                  <a:pt x="838814" y="6314136"/>
                  <a:pt x="856166" y="6307827"/>
                  <a:pt x="872335" y="6296390"/>
                </a:cubicBezTo>
                <a:cubicBezTo>
                  <a:pt x="805293" y="6306643"/>
                  <a:pt x="738645" y="6317291"/>
                  <a:pt x="668842" y="6327939"/>
                </a:cubicBezTo>
                <a:cubicBezTo>
                  <a:pt x="671997" y="6320052"/>
                  <a:pt x="674758" y="6313742"/>
                  <a:pt x="679096" y="6303094"/>
                </a:cubicBezTo>
                <a:cubicBezTo>
                  <a:pt x="648730" y="6303094"/>
                  <a:pt x="620730" y="6303094"/>
                  <a:pt x="592336" y="6303094"/>
                </a:cubicBezTo>
                <a:cubicBezTo>
                  <a:pt x="591547" y="6299544"/>
                  <a:pt x="590364" y="6295996"/>
                  <a:pt x="589575" y="6292446"/>
                </a:cubicBezTo>
                <a:cubicBezTo>
                  <a:pt x="599040" y="6288108"/>
                  <a:pt x="608505" y="6280221"/>
                  <a:pt x="617969" y="6280221"/>
                </a:cubicBezTo>
                <a:cubicBezTo>
                  <a:pt x="642026" y="6280221"/>
                  <a:pt x="666082" y="6282981"/>
                  <a:pt x="690138" y="6285742"/>
                </a:cubicBezTo>
                <a:cubicBezTo>
                  <a:pt x="729575" y="6290080"/>
                  <a:pt x="767828" y="6292840"/>
                  <a:pt x="790307" y="6251432"/>
                </a:cubicBezTo>
                <a:cubicBezTo>
                  <a:pt x="809631" y="6251432"/>
                  <a:pt x="826588" y="6251432"/>
                  <a:pt x="843940" y="6251432"/>
                </a:cubicBezTo>
                <a:cubicBezTo>
                  <a:pt x="844335" y="6247489"/>
                  <a:pt x="844729" y="6243545"/>
                  <a:pt x="845123" y="6239601"/>
                </a:cubicBezTo>
                <a:cubicBezTo>
                  <a:pt x="816335" y="6234869"/>
                  <a:pt x="787941" y="6225799"/>
                  <a:pt x="759546" y="6226587"/>
                </a:cubicBezTo>
                <a:cubicBezTo>
                  <a:pt x="668842" y="6229348"/>
                  <a:pt x="578533" y="6237235"/>
                  <a:pt x="488223" y="6239601"/>
                </a:cubicBezTo>
                <a:cubicBezTo>
                  <a:pt x="467322" y="6240390"/>
                  <a:pt x="438139" y="6256953"/>
                  <a:pt x="425125" y="6216334"/>
                </a:cubicBezTo>
                <a:cubicBezTo>
                  <a:pt x="421576" y="6205292"/>
                  <a:pt x="379379" y="6206869"/>
                  <a:pt x="354534" y="6202531"/>
                </a:cubicBezTo>
                <a:cubicBezTo>
                  <a:pt x="345069" y="6200953"/>
                  <a:pt x="335604" y="6200165"/>
                  <a:pt x="320224" y="6198587"/>
                </a:cubicBezTo>
                <a:cubicBezTo>
                  <a:pt x="346252" y="6165855"/>
                  <a:pt x="368731" y="6137461"/>
                  <a:pt x="395942" y="6103545"/>
                </a:cubicBezTo>
                <a:cubicBezTo>
                  <a:pt x="357294" y="6096447"/>
                  <a:pt x="324956" y="6090926"/>
                  <a:pt x="283154" y="6083433"/>
                </a:cubicBezTo>
                <a:cubicBezTo>
                  <a:pt x="296168" y="6076729"/>
                  <a:pt x="301689" y="6074362"/>
                  <a:pt x="307210" y="6071602"/>
                </a:cubicBezTo>
                <a:cubicBezTo>
                  <a:pt x="362421" y="6043602"/>
                  <a:pt x="425125" y="6032560"/>
                  <a:pt x="476392" y="5994307"/>
                </a:cubicBezTo>
                <a:cubicBezTo>
                  <a:pt x="490984" y="5983659"/>
                  <a:pt x="517406" y="5990363"/>
                  <a:pt x="537913" y="5986419"/>
                </a:cubicBezTo>
                <a:cubicBezTo>
                  <a:pt x="546195" y="5984842"/>
                  <a:pt x="552505" y="5974983"/>
                  <a:pt x="559603" y="5969067"/>
                </a:cubicBezTo>
                <a:cubicBezTo>
                  <a:pt x="553688" y="5963546"/>
                  <a:pt x="548167" y="5957236"/>
                  <a:pt x="541857" y="5952109"/>
                </a:cubicBezTo>
                <a:cubicBezTo>
                  <a:pt x="494928" y="5910701"/>
                  <a:pt x="439322" y="5925687"/>
                  <a:pt x="384111" y="5921744"/>
                </a:cubicBezTo>
                <a:cubicBezTo>
                  <a:pt x="319041" y="5917406"/>
                  <a:pt x="255154" y="5941856"/>
                  <a:pt x="190872" y="5925687"/>
                </a:cubicBezTo>
                <a:cubicBezTo>
                  <a:pt x="181802" y="5923321"/>
                  <a:pt x="174309" y="5913462"/>
                  <a:pt x="165239" y="5911490"/>
                </a:cubicBezTo>
                <a:cubicBezTo>
                  <a:pt x="139211" y="5905969"/>
                  <a:pt x="112394" y="5902814"/>
                  <a:pt x="77295" y="5896898"/>
                </a:cubicBezTo>
                <a:cubicBezTo>
                  <a:pt x="67042" y="5880730"/>
                  <a:pt x="75324" y="5865349"/>
                  <a:pt x="103718" y="5856279"/>
                </a:cubicBezTo>
                <a:cubicBezTo>
                  <a:pt x="121859" y="5850364"/>
                  <a:pt x="138816" y="5841687"/>
                  <a:pt x="156168" y="5834194"/>
                </a:cubicBezTo>
                <a:cubicBezTo>
                  <a:pt x="154591" y="5829462"/>
                  <a:pt x="153013" y="5824335"/>
                  <a:pt x="151436" y="5819603"/>
                </a:cubicBezTo>
                <a:cubicBezTo>
                  <a:pt x="122647" y="5822363"/>
                  <a:pt x="93859" y="5825518"/>
                  <a:pt x="65070" y="5828279"/>
                </a:cubicBezTo>
                <a:cubicBezTo>
                  <a:pt x="63493" y="5825518"/>
                  <a:pt x="61521" y="5822363"/>
                  <a:pt x="59943" y="5819603"/>
                </a:cubicBezTo>
                <a:cubicBezTo>
                  <a:pt x="69014" y="5811716"/>
                  <a:pt x="76901" y="5801857"/>
                  <a:pt x="87155" y="5796730"/>
                </a:cubicBezTo>
                <a:cubicBezTo>
                  <a:pt x="107662" y="5786082"/>
                  <a:pt x="129352" y="5777800"/>
                  <a:pt x="150647" y="5768730"/>
                </a:cubicBezTo>
                <a:cubicBezTo>
                  <a:pt x="154197" y="5767152"/>
                  <a:pt x="158140" y="5764786"/>
                  <a:pt x="160901" y="5765575"/>
                </a:cubicBezTo>
                <a:cubicBezTo>
                  <a:pt x="222816" y="5783716"/>
                  <a:pt x="272506" y="5747040"/>
                  <a:pt x="326534" y="5728899"/>
                </a:cubicBezTo>
                <a:cubicBezTo>
                  <a:pt x="363999" y="5716280"/>
                  <a:pt x="402646" y="5706026"/>
                  <a:pt x="440900" y="5695378"/>
                </a:cubicBezTo>
                <a:cubicBezTo>
                  <a:pt x="445632" y="5694195"/>
                  <a:pt x="451153" y="5695772"/>
                  <a:pt x="455885" y="5696561"/>
                </a:cubicBezTo>
                <a:cubicBezTo>
                  <a:pt x="494139" y="5700505"/>
                  <a:pt x="532392" y="5704843"/>
                  <a:pt x="570646" y="5709181"/>
                </a:cubicBezTo>
                <a:cubicBezTo>
                  <a:pt x="571434" y="5703660"/>
                  <a:pt x="571829" y="5698139"/>
                  <a:pt x="572617" y="5692618"/>
                </a:cubicBezTo>
                <a:cubicBezTo>
                  <a:pt x="525294" y="5686702"/>
                  <a:pt x="477576" y="5680392"/>
                  <a:pt x="430252" y="5674871"/>
                </a:cubicBezTo>
                <a:cubicBezTo>
                  <a:pt x="386872" y="5670139"/>
                  <a:pt x="343097" y="5666984"/>
                  <a:pt x="299717" y="5661857"/>
                </a:cubicBezTo>
                <a:cubicBezTo>
                  <a:pt x="291435" y="5661069"/>
                  <a:pt x="283548" y="5655153"/>
                  <a:pt x="275267" y="5651604"/>
                </a:cubicBezTo>
                <a:cubicBezTo>
                  <a:pt x="278027" y="5647266"/>
                  <a:pt x="281182" y="5642533"/>
                  <a:pt x="283943" y="5638195"/>
                </a:cubicBezTo>
                <a:cubicBezTo>
                  <a:pt x="306816" y="5636223"/>
                  <a:pt x="329294" y="5634252"/>
                  <a:pt x="357689" y="5631491"/>
                </a:cubicBezTo>
                <a:cubicBezTo>
                  <a:pt x="392393" y="5657914"/>
                  <a:pt x="444843" y="5658308"/>
                  <a:pt x="491773" y="5629125"/>
                </a:cubicBezTo>
                <a:cubicBezTo>
                  <a:pt x="497688" y="5625181"/>
                  <a:pt x="506364" y="5623998"/>
                  <a:pt x="513857" y="5623998"/>
                </a:cubicBezTo>
                <a:cubicBezTo>
                  <a:pt x="535547" y="5623209"/>
                  <a:pt x="557237" y="5623604"/>
                  <a:pt x="578533" y="5623998"/>
                </a:cubicBezTo>
                <a:cubicBezTo>
                  <a:pt x="597068" y="5624393"/>
                  <a:pt x="615998" y="5625970"/>
                  <a:pt x="640448" y="5627548"/>
                </a:cubicBezTo>
                <a:cubicBezTo>
                  <a:pt x="625857" y="5614139"/>
                  <a:pt x="613237" y="5602308"/>
                  <a:pt x="600617" y="5590872"/>
                </a:cubicBezTo>
                <a:cubicBezTo>
                  <a:pt x="586420" y="5577857"/>
                  <a:pt x="566702" y="5567604"/>
                  <a:pt x="559603" y="5551435"/>
                </a:cubicBezTo>
                <a:cubicBezTo>
                  <a:pt x="546195" y="5520674"/>
                  <a:pt x="535547" y="5504111"/>
                  <a:pt x="505575" y="5535660"/>
                </a:cubicBezTo>
                <a:cubicBezTo>
                  <a:pt x="502815" y="5538816"/>
                  <a:pt x="488618" y="5534872"/>
                  <a:pt x="482308" y="5530534"/>
                </a:cubicBezTo>
                <a:cubicBezTo>
                  <a:pt x="448393" y="5509238"/>
                  <a:pt x="414083" y="5494646"/>
                  <a:pt x="373069" y="5510421"/>
                </a:cubicBezTo>
                <a:cubicBezTo>
                  <a:pt x="365576" y="5513182"/>
                  <a:pt x="349801" y="5512787"/>
                  <a:pt x="347830" y="5508844"/>
                </a:cubicBezTo>
                <a:cubicBezTo>
                  <a:pt x="328111" y="5466252"/>
                  <a:pt x="296168" y="5489125"/>
                  <a:pt x="266590" y="5490309"/>
                </a:cubicBezTo>
                <a:cubicBezTo>
                  <a:pt x="238985" y="5491097"/>
                  <a:pt x="211379" y="5484393"/>
                  <a:pt x="183774" y="5481238"/>
                </a:cubicBezTo>
                <a:cubicBezTo>
                  <a:pt x="182196" y="5477689"/>
                  <a:pt x="181013" y="5474140"/>
                  <a:pt x="179436" y="5470590"/>
                </a:cubicBezTo>
                <a:cubicBezTo>
                  <a:pt x="187323" y="5465858"/>
                  <a:pt x="194816" y="5457971"/>
                  <a:pt x="203098" y="5457182"/>
                </a:cubicBezTo>
                <a:cubicBezTo>
                  <a:pt x="235041" y="5453238"/>
                  <a:pt x="266985" y="5451266"/>
                  <a:pt x="298928" y="5449689"/>
                </a:cubicBezTo>
                <a:cubicBezTo>
                  <a:pt x="308393" y="5449295"/>
                  <a:pt x="318252" y="5451661"/>
                  <a:pt x="329294" y="5453238"/>
                </a:cubicBezTo>
                <a:cubicBezTo>
                  <a:pt x="331661" y="5448900"/>
                  <a:pt x="336393" y="5444168"/>
                  <a:pt x="335604" y="5440224"/>
                </a:cubicBezTo>
                <a:cubicBezTo>
                  <a:pt x="328900" y="5405914"/>
                  <a:pt x="344280" y="5387380"/>
                  <a:pt x="375435" y="5375154"/>
                </a:cubicBezTo>
                <a:cubicBezTo>
                  <a:pt x="410534" y="5361746"/>
                  <a:pt x="392393" y="5334140"/>
                  <a:pt x="388844" y="5310873"/>
                </a:cubicBezTo>
                <a:cubicBezTo>
                  <a:pt x="384506" y="5280112"/>
                  <a:pt x="374646" y="5248169"/>
                  <a:pt x="378196" y="5218197"/>
                </a:cubicBezTo>
                <a:cubicBezTo>
                  <a:pt x="384111" y="5170873"/>
                  <a:pt x="412111" y="5155887"/>
                  <a:pt x="455885" y="5175605"/>
                </a:cubicBezTo>
                <a:cubicBezTo>
                  <a:pt x="479547" y="5186254"/>
                  <a:pt x="494139" y="5182704"/>
                  <a:pt x="514251" y="5171662"/>
                </a:cubicBezTo>
                <a:cubicBezTo>
                  <a:pt x="527660" y="5164169"/>
                  <a:pt x="545801" y="5165352"/>
                  <a:pt x="557632" y="5162986"/>
                </a:cubicBezTo>
                <a:cubicBezTo>
                  <a:pt x="571040" y="5181521"/>
                  <a:pt x="581293" y="5196113"/>
                  <a:pt x="588786" y="5206760"/>
                </a:cubicBezTo>
                <a:cubicBezTo>
                  <a:pt x="612054" y="5202028"/>
                  <a:pt x="629406" y="5194929"/>
                  <a:pt x="645969" y="5196113"/>
                </a:cubicBezTo>
                <a:cubicBezTo>
                  <a:pt x="682251" y="5198479"/>
                  <a:pt x="689349" y="5183493"/>
                  <a:pt x="676335" y="5153521"/>
                </a:cubicBezTo>
                <a:cubicBezTo>
                  <a:pt x="694476" y="5148000"/>
                  <a:pt x="711434" y="5143662"/>
                  <a:pt x="727997" y="5137747"/>
                </a:cubicBezTo>
                <a:cubicBezTo>
                  <a:pt x="733518" y="5135775"/>
                  <a:pt x="738251" y="5131831"/>
                  <a:pt x="746927" y="5126310"/>
                </a:cubicBezTo>
                <a:cubicBezTo>
                  <a:pt x="735096" y="5115662"/>
                  <a:pt x="725237" y="5107381"/>
                  <a:pt x="712223" y="5095550"/>
                </a:cubicBezTo>
                <a:cubicBezTo>
                  <a:pt x="707096" y="5109352"/>
                  <a:pt x="704335" y="5117634"/>
                  <a:pt x="701180" y="5127099"/>
                </a:cubicBezTo>
                <a:cubicBezTo>
                  <a:pt x="687378" y="5116056"/>
                  <a:pt x="676730" y="5107381"/>
                  <a:pt x="663716" y="5097127"/>
                </a:cubicBezTo>
                <a:cubicBezTo>
                  <a:pt x="674758" y="5065183"/>
                  <a:pt x="694082" y="5041521"/>
                  <a:pt x="737067" y="5045071"/>
                </a:cubicBezTo>
                <a:cubicBezTo>
                  <a:pt x="744560" y="5045860"/>
                  <a:pt x="752842" y="5026930"/>
                  <a:pt x="762701" y="5019043"/>
                </a:cubicBezTo>
                <a:cubicBezTo>
                  <a:pt x="773743" y="5010367"/>
                  <a:pt x="786757" y="5004452"/>
                  <a:pt x="798588" y="4997353"/>
                </a:cubicBezTo>
                <a:cubicBezTo>
                  <a:pt x="802532" y="5002874"/>
                  <a:pt x="806476" y="5008001"/>
                  <a:pt x="810419" y="5013522"/>
                </a:cubicBezTo>
                <a:cubicBezTo>
                  <a:pt x="800166" y="5017071"/>
                  <a:pt x="789912" y="5021015"/>
                  <a:pt x="779659" y="5024564"/>
                </a:cubicBezTo>
                <a:cubicBezTo>
                  <a:pt x="783208" y="5029296"/>
                  <a:pt x="786757" y="5034029"/>
                  <a:pt x="789912" y="5038367"/>
                </a:cubicBezTo>
                <a:cubicBezTo>
                  <a:pt x="824222" y="5020620"/>
                  <a:pt x="858137" y="5002480"/>
                  <a:pt x="892447" y="4984733"/>
                </a:cubicBezTo>
                <a:cubicBezTo>
                  <a:pt x="890870" y="4981184"/>
                  <a:pt x="888898" y="4977635"/>
                  <a:pt x="887320" y="4974085"/>
                </a:cubicBezTo>
                <a:cubicBezTo>
                  <a:pt x="842757" y="4974085"/>
                  <a:pt x="798588" y="4973297"/>
                  <a:pt x="754025" y="4974480"/>
                </a:cubicBezTo>
                <a:cubicBezTo>
                  <a:pt x="705913" y="4975663"/>
                  <a:pt x="701180" y="4970142"/>
                  <a:pt x="711434" y="4922818"/>
                </a:cubicBezTo>
                <a:cubicBezTo>
                  <a:pt x="712617" y="4916508"/>
                  <a:pt x="714983" y="4909015"/>
                  <a:pt x="712617" y="4904283"/>
                </a:cubicBezTo>
                <a:cubicBezTo>
                  <a:pt x="697631" y="4871156"/>
                  <a:pt x="709068" y="4867213"/>
                  <a:pt x="738251" y="4879832"/>
                </a:cubicBezTo>
                <a:cubicBezTo>
                  <a:pt x="744560" y="4882593"/>
                  <a:pt x="752448" y="4883381"/>
                  <a:pt x="759152" y="4881804"/>
                </a:cubicBezTo>
                <a:cubicBezTo>
                  <a:pt x="795828" y="4874311"/>
                  <a:pt x="832109" y="4865635"/>
                  <a:pt x="868391" y="4857353"/>
                </a:cubicBezTo>
                <a:cubicBezTo>
                  <a:pt x="870757" y="4863269"/>
                  <a:pt x="873123" y="4869184"/>
                  <a:pt x="875884" y="4874706"/>
                </a:cubicBezTo>
                <a:cubicBezTo>
                  <a:pt x="866025" y="4879438"/>
                  <a:pt x="856166" y="4888508"/>
                  <a:pt x="846701" y="4888114"/>
                </a:cubicBezTo>
                <a:cubicBezTo>
                  <a:pt x="785574" y="4884565"/>
                  <a:pt x="759152" y="4897973"/>
                  <a:pt x="738645" y="4946480"/>
                </a:cubicBezTo>
                <a:cubicBezTo>
                  <a:pt x="767828" y="4961072"/>
                  <a:pt x="858926" y="4945297"/>
                  <a:pt x="904672" y="4918086"/>
                </a:cubicBezTo>
                <a:cubicBezTo>
                  <a:pt x="924391" y="4947663"/>
                  <a:pt x="935433" y="4946874"/>
                  <a:pt x="966193" y="4910593"/>
                </a:cubicBezTo>
                <a:cubicBezTo>
                  <a:pt x="952785" y="4912959"/>
                  <a:pt x="942531" y="4914931"/>
                  <a:pt x="927151" y="4917691"/>
                </a:cubicBezTo>
                <a:cubicBezTo>
                  <a:pt x="929912" y="4897184"/>
                  <a:pt x="932278" y="4877860"/>
                  <a:pt x="935827" y="4853410"/>
                </a:cubicBezTo>
                <a:cubicBezTo>
                  <a:pt x="787546" y="4833297"/>
                  <a:pt x="637293" y="4886931"/>
                  <a:pt x="485068" y="4883776"/>
                </a:cubicBezTo>
                <a:cubicBezTo>
                  <a:pt x="483885" y="4879438"/>
                  <a:pt x="482702" y="4875494"/>
                  <a:pt x="481914" y="4871156"/>
                </a:cubicBezTo>
                <a:cubicBezTo>
                  <a:pt x="509125" y="4846311"/>
                  <a:pt x="535942" y="4821072"/>
                  <a:pt x="563153" y="4796227"/>
                </a:cubicBezTo>
                <a:cubicBezTo>
                  <a:pt x="566308" y="4798987"/>
                  <a:pt x="569068" y="4802142"/>
                  <a:pt x="572223" y="4804903"/>
                </a:cubicBezTo>
                <a:cubicBezTo>
                  <a:pt x="569068" y="4810818"/>
                  <a:pt x="565913" y="4817128"/>
                  <a:pt x="562758" y="4823044"/>
                </a:cubicBezTo>
                <a:cubicBezTo>
                  <a:pt x="565125" y="4823832"/>
                  <a:pt x="569068" y="4825410"/>
                  <a:pt x="569857" y="4824621"/>
                </a:cubicBezTo>
                <a:cubicBezTo>
                  <a:pt x="602983" y="4782030"/>
                  <a:pt x="657406" y="4801748"/>
                  <a:pt x="697631" y="4779664"/>
                </a:cubicBezTo>
                <a:cubicBezTo>
                  <a:pt x="744166" y="4754424"/>
                  <a:pt x="791095" y="4730368"/>
                  <a:pt x="841968" y="4703551"/>
                </a:cubicBezTo>
                <a:cubicBezTo>
                  <a:pt x="828954" y="4696058"/>
                  <a:pt x="823828" y="4692904"/>
                  <a:pt x="815152" y="4687777"/>
                </a:cubicBezTo>
                <a:cubicBezTo>
                  <a:pt x="820278" y="4684227"/>
                  <a:pt x="824222" y="4680284"/>
                  <a:pt x="826983" y="4680678"/>
                </a:cubicBezTo>
                <a:cubicBezTo>
                  <a:pt x="838814" y="4683044"/>
                  <a:pt x="850644" y="4687382"/>
                  <a:pt x="862475" y="4690143"/>
                </a:cubicBezTo>
                <a:cubicBezTo>
                  <a:pt x="870757" y="4691720"/>
                  <a:pt x="879433" y="4692115"/>
                  <a:pt x="887715" y="4692115"/>
                </a:cubicBezTo>
                <a:cubicBezTo>
                  <a:pt x="888898" y="4692115"/>
                  <a:pt x="891264" y="4683044"/>
                  <a:pt x="890475" y="4682255"/>
                </a:cubicBezTo>
                <a:cubicBezTo>
                  <a:pt x="883771" y="4677918"/>
                  <a:pt x="876673" y="4672396"/>
                  <a:pt x="869180" y="4671608"/>
                </a:cubicBezTo>
                <a:cubicBezTo>
                  <a:pt x="787152" y="4666481"/>
                  <a:pt x="705124" y="4659383"/>
                  <a:pt x="623096" y="4658988"/>
                </a:cubicBezTo>
                <a:cubicBezTo>
                  <a:pt x="587603" y="4658988"/>
                  <a:pt x="552505" y="4673974"/>
                  <a:pt x="517012" y="4681467"/>
                </a:cubicBezTo>
                <a:cubicBezTo>
                  <a:pt x="503604" y="4684227"/>
                  <a:pt x="489012" y="4689354"/>
                  <a:pt x="476392" y="4686593"/>
                </a:cubicBezTo>
                <a:cubicBezTo>
                  <a:pt x="467322" y="4684622"/>
                  <a:pt x="454702" y="4671608"/>
                  <a:pt x="454702" y="4663326"/>
                </a:cubicBezTo>
                <a:cubicBezTo>
                  <a:pt x="454702" y="4655833"/>
                  <a:pt x="468900" y="4641636"/>
                  <a:pt x="477181" y="4641636"/>
                </a:cubicBezTo>
                <a:cubicBezTo>
                  <a:pt x="500843" y="4641241"/>
                  <a:pt x="524899" y="4644791"/>
                  <a:pt x="548167" y="4649918"/>
                </a:cubicBezTo>
                <a:cubicBezTo>
                  <a:pt x="578927" y="4656622"/>
                  <a:pt x="594702" y="4645974"/>
                  <a:pt x="598646" y="4609692"/>
                </a:cubicBezTo>
                <a:cubicBezTo>
                  <a:pt x="583660" y="4613242"/>
                  <a:pt x="571829" y="4619157"/>
                  <a:pt x="561181" y="4617580"/>
                </a:cubicBezTo>
                <a:cubicBezTo>
                  <a:pt x="548167" y="4616002"/>
                  <a:pt x="535547" y="4607720"/>
                  <a:pt x="522928" y="4602594"/>
                </a:cubicBezTo>
                <a:cubicBezTo>
                  <a:pt x="531998" y="4592341"/>
                  <a:pt x="539491" y="4579721"/>
                  <a:pt x="550927" y="4572622"/>
                </a:cubicBezTo>
                <a:cubicBezTo>
                  <a:pt x="560786" y="4566312"/>
                  <a:pt x="574589" y="4565918"/>
                  <a:pt x="596674" y="4560791"/>
                </a:cubicBezTo>
                <a:cubicBezTo>
                  <a:pt x="554871" y="4548171"/>
                  <a:pt x="525688" y="4527270"/>
                  <a:pt x="491378" y="4560397"/>
                </a:cubicBezTo>
                <a:cubicBezTo>
                  <a:pt x="477576" y="4573411"/>
                  <a:pt x="451547" y="4573411"/>
                  <a:pt x="431041" y="4579721"/>
                </a:cubicBezTo>
                <a:cubicBezTo>
                  <a:pt x="420393" y="4582876"/>
                  <a:pt x="408167" y="4585242"/>
                  <a:pt x="399491" y="4591552"/>
                </a:cubicBezTo>
                <a:cubicBezTo>
                  <a:pt x="392787" y="4596679"/>
                  <a:pt x="390027" y="4607720"/>
                  <a:pt x="385689" y="4616002"/>
                </a:cubicBezTo>
                <a:cubicBezTo>
                  <a:pt x="393576" y="4619157"/>
                  <a:pt x="401463" y="4625467"/>
                  <a:pt x="408956" y="4624678"/>
                </a:cubicBezTo>
                <a:cubicBezTo>
                  <a:pt x="430646" y="4622312"/>
                  <a:pt x="452336" y="4617580"/>
                  <a:pt x="473238" y="4613636"/>
                </a:cubicBezTo>
                <a:cubicBezTo>
                  <a:pt x="447604" y="4655833"/>
                  <a:pt x="409350" y="4658988"/>
                  <a:pt x="375829" y="4622312"/>
                </a:cubicBezTo>
                <a:cubicBezTo>
                  <a:pt x="369914" y="4615608"/>
                  <a:pt x="358872" y="4612847"/>
                  <a:pt x="349801" y="4610481"/>
                </a:cubicBezTo>
                <a:cubicBezTo>
                  <a:pt x="337576" y="4607326"/>
                  <a:pt x="323773" y="4609298"/>
                  <a:pt x="312731" y="4604566"/>
                </a:cubicBezTo>
                <a:cubicBezTo>
                  <a:pt x="299323" y="4599045"/>
                  <a:pt x="276844" y="4583270"/>
                  <a:pt x="277633" y="4581692"/>
                </a:cubicBezTo>
                <a:cubicBezTo>
                  <a:pt x="289069" y="4558820"/>
                  <a:pt x="289858" y="4524904"/>
                  <a:pt x="332449" y="4532003"/>
                </a:cubicBezTo>
                <a:cubicBezTo>
                  <a:pt x="359266" y="4536341"/>
                  <a:pt x="387660" y="4528453"/>
                  <a:pt x="415660" y="4528453"/>
                </a:cubicBezTo>
                <a:cubicBezTo>
                  <a:pt x="427491" y="4528453"/>
                  <a:pt x="438928" y="4534369"/>
                  <a:pt x="451942" y="4538312"/>
                </a:cubicBezTo>
                <a:cubicBezTo>
                  <a:pt x="441294" y="4499270"/>
                  <a:pt x="474421" y="4500453"/>
                  <a:pt x="498083" y="4495327"/>
                </a:cubicBezTo>
                <a:cubicBezTo>
                  <a:pt x="542251" y="4485862"/>
                  <a:pt x="587209" y="4479552"/>
                  <a:pt x="631378" y="4471270"/>
                </a:cubicBezTo>
                <a:cubicBezTo>
                  <a:pt x="639659" y="4469693"/>
                  <a:pt x="647152" y="4464566"/>
                  <a:pt x="653857" y="4452735"/>
                </a:cubicBezTo>
                <a:cubicBezTo>
                  <a:pt x="607322" y="4457073"/>
                  <a:pt x="560392" y="4462200"/>
                  <a:pt x="513857" y="4465749"/>
                </a:cubicBezTo>
                <a:cubicBezTo>
                  <a:pt x="469688" y="4469299"/>
                  <a:pt x="425519" y="4469693"/>
                  <a:pt x="381351" y="4474426"/>
                </a:cubicBezTo>
                <a:cubicBezTo>
                  <a:pt x="364787" y="4476003"/>
                  <a:pt x="347830" y="4483496"/>
                  <a:pt x="332844" y="4490989"/>
                </a:cubicBezTo>
                <a:cubicBezTo>
                  <a:pt x="289858" y="4512679"/>
                  <a:pt x="275267" y="4508735"/>
                  <a:pt x="256337" y="4465749"/>
                </a:cubicBezTo>
                <a:cubicBezTo>
                  <a:pt x="255154" y="4465355"/>
                  <a:pt x="253971" y="4464566"/>
                  <a:pt x="252788" y="4464566"/>
                </a:cubicBezTo>
                <a:cubicBezTo>
                  <a:pt x="233858" y="4461017"/>
                  <a:pt x="214929" y="4457073"/>
                  <a:pt x="196394" y="4453524"/>
                </a:cubicBezTo>
                <a:cubicBezTo>
                  <a:pt x="204281" y="4434200"/>
                  <a:pt x="209408" y="4412905"/>
                  <a:pt x="220844" y="4396341"/>
                </a:cubicBezTo>
                <a:cubicBezTo>
                  <a:pt x="253971" y="4347440"/>
                  <a:pt x="299323" y="4327327"/>
                  <a:pt x="340337" y="4343102"/>
                </a:cubicBezTo>
                <a:cubicBezTo>
                  <a:pt x="330083" y="4349806"/>
                  <a:pt x="321802" y="4355327"/>
                  <a:pt x="313126" y="4360848"/>
                </a:cubicBezTo>
                <a:cubicBezTo>
                  <a:pt x="313520" y="4362426"/>
                  <a:pt x="314309" y="4364003"/>
                  <a:pt x="314703" y="4365581"/>
                </a:cubicBezTo>
                <a:cubicBezTo>
                  <a:pt x="361238" y="4349806"/>
                  <a:pt x="407379" y="4334426"/>
                  <a:pt x="457069" y="4317468"/>
                </a:cubicBezTo>
                <a:cubicBezTo>
                  <a:pt x="346647" y="4293806"/>
                  <a:pt x="242534" y="4304060"/>
                  <a:pt x="133295" y="4352172"/>
                </a:cubicBezTo>
                <a:cubicBezTo>
                  <a:pt x="143154" y="4308398"/>
                  <a:pt x="162873" y="4287891"/>
                  <a:pt x="189689" y="4281975"/>
                </a:cubicBezTo>
                <a:cubicBezTo>
                  <a:pt x="221633" y="4275271"/>
                  <a:pt x="240562" y="4255947"/>
                  <a:pt x="256337" y="4231891"/>
                </a:cubicBezTo>
                <a:cubicBezTo>
                  <a:pt x="272112" y="4208229"/>
                  <a:pt x="279210" y="4173525"/>
                  <a:pt x="322985" y="4190877"/>
                </a:cubicBezTo>
                <a:cubicBezTo>
                  <a:pt x="262647" y="4165638"/>
                  <a:pt x="212957" y="4210201"/>
                  <a:pt x="147887" y="4211384"/>
                </a:cubicBezTo>
                <a:cubicBezTo>
                  <a:pt x="206647" y="4183778"/>
                  <a:pt x="257126" y="4160511"/>
                  <a:pt x="305238" y="4137638"/>
                </a:cubicBezTo>
                <a:cubicBezTo>
                  <a:pt x="307604" y="4128173"/>
                  <a:pt x="309971" y="4116342"/>
                  <a:pt x="313126" y="4102145"/>
                </a:cubicBezTo>
                <a:cubicBezTo>
                  <a:pt x="301295" y="4104905"/>
                  <a:pt x="286309" y="4108455"/>
                  <a:pt x="268562" y="4112793"/>
                </a:cubicBezTo>
                <a:cubicBezTo>
                  <a:pt x="277238" y="4119892"/>
                  <a:pt x="282759" y="4124624"/>
                  <a:pt x="295773" y="4135272"/>
                </a:cubicBezTo>
                <a:cubicBezTo>
                  <a:pt x="264224" y="4140793"/>
                  <a:pt x="239379" y="4145920"/>
                  <a:pt x="214140" y="4149075"/>
                </a:cubicBezTo>
                <a:cubicBezTo>
                  <a:pt x="207436" y="4149863"/>
                  <a:pt x="195999" y="4147497"/>
                  <a:pt x="193239" y="4143159"/>
                </a:cubicBezTo>
                <a:cubicBezTo>
                  <a:pt x="162478" y="4089920"/>
                  <a:pt x="113971" y="4117525"/>
                  <a:pt x="71774" y="4115554"/>
                </a:cubicBezTo>
                <a:lnTo>
                  <a:pt x="71774" y="4115948"/>
                </a:lnTo>
                <a:cubicBezTo>
                  <a:pt x="85971" y="4092286"/>
                  <a:pt x="100563" y="4068624"/>
                  <a:pt x="115154" y="4044174"/>
                </a:cubicBezTo>
                <a:cubicBezTo>
                  <a:pt x="108845" y="4042596"/>
                  <a:pt x="100169" y="4040624"/>
                  <a:pt x="91493" y="4038258"/>
                </a:cubicBezTo>
                <a:cubicBezTo>
                  <a:pt x="91493" y="4035892"/>
                  <a:pt x="91098" y="4033526"/>
                  <a:pt x="91098" y="4031160"/>
                </a:cubicBezTo>
                <a:cubicBezTo>
                  <a:pt x="180225" y="4019329"/>
                  <a:pt x="269745" y="4007498"/>
                  <a:pt x="365970" y="3994878"/>
                </a:cubicBezTo>
                <a:cubicBezTo>
                  <a:pt x="333238" y="3962934"/>
                  <a:pt x="306027" y="3971216"/>
                  <a:pt x="280393" y="3986596"/>
                </a:cubicBezTo>
                <a:cubicBezTo>
                  <a:pt x="276450" y="3983441"/>
                  <a:pt x="273689" y="3982258"/>
                  <a:pt x="272506" y="3980286"/>
                </a:cubicBezTo>
                <a:cubicBezTo>
                  <a:pt x="236224" y="3915216"/>
                  <a:pt x="237408" y="3910484"/>
                  <a:pt x="160901" y="3962146"/>
                </a:cubicBezTo>
                <a:cubicBezTo>
                  <a:pt x="133295" y="3980681"/>
                  <a:pt x="119887" y="3981075"/>
                  <a:pt x="91493" y="3957413"/>
                </a:cubicBezTo>
                <a:cubicBezTo>
                  <a:pt x="18535" y="3896681"/>
                  <a:pt x="42591" y="3859611"/>
                  <a:pt x="103718" y="3803217"/>
                </a:cubicBezTo>
                <a:cubicBezTo>
                  <a:pt x="111605" y="3796118"/>
                  <a:pt x="122253" y="3790991"/>
                  <a:pt x="132112" y="3786653"/>
                </a:cubicBezTo>
                <a:cubicBezTo>
                  <a:pt x="186929" y="3763780"/>
                  <a:pt x="243717" y="3744456"/>
                  <a:pt x="296957" y="3718428"/>
                </a:cubicBezTo>
                <a:cubicBezTo>
                  <a:pt x="346647" y="3693978"/>
                  <a:pt x="391998" y="3658091"/>
                  <a:pt x="452731" y="3680175"/>
                </a:cubicBezTo>
                <a:cubicBezTo>
                  <a:pt x="457463" y="3681753"/>
                  <a:pt x="468111" y="3679781"/>
                  <a:pt x="470083" y="3676231"/>
                </a:cubicBezTo>
                <a:cubicBezTo>
                  <a:pt x="492956" y="3637584"/>
                  <a:pt x="522533" y="3662429"/>
                  <a:pt x="551322" y="3664400"/>
                </a:cubicBezTo>
                <a:cubicBezTo>
                  <a:pt x="586420" y="3666767"/>
                  <a:pt x="622307" y="3658879"/>
                  <a:pt x="657406" y="3650598"/>
                </a:cubicBezTo>
                <a:cubicBezTo>
                  <a:pt x="619152" y="3625753"/>
                  <a:pt x="619152" y="3625753"/>
                  <a:pt x="626645" y="3609978"/>
                </a:cubicBezTo>
                <a:cubicBezTo>
                  <a:pt x="588786" y="3617471"/>
                  <a:pt x="554082" y="3624570"/>
                  <a:pt x="517012" y="3632063"/>
                </a:cubicBezTo>
                <a:cubicBezTo>
                  <a:pt x="517012" y="3624175"/>
                  <a:pt x="517012" y="3615105"/>
                  <a:pt x="517012" y="3603668"/>
                </a:cubicBezTo>
                <a:cubicBezTo>
                  <a:pt x="471266" y="3610372"/>
                  <a:pt x="425519" y="3617077"/>
                  <a:pt x="375435" y="3624570"/>
                </a:cubicBezTo>
                <a:cubicBezTo>
                  <a:pt x="377407" y="3613527"/>
                  <a:pt x="379379" y="3603668"/>
                  <a:pt x="381351" y="3592232"/>
                </a:cubicBezTo>
                <a:cubicBezTo>
                  <a:pt x="378984" y="3591049"/>
                  <a:pt x="375829" y="3588682"/>
                  <a:pt x="372675" y="3588682"/>
                </a:cubicBezTo>
                <a:cubicBezTo>
                  <a:pt x="343886" y="3585922"/>
                  <a:pt x="314703" y="3583556"/>
                  <a:pt x="285914" y="3580401"/>
                </a:cubicBezTo>
                <a:cubicBezTo>
                  <a:pt x="276055" y="3579218"/>
                  <a:pt x="264224" y="3578823"/>
                  <a:pt x="257520" y="3573302"/>
                </a:cubicBezTo>
                <a:cubicBezTo>
                  <a:pt x="231492" y="3550824"/>
                  <a:pt x="203887" y="3543330"/>
                  <a:pt x="170760" y="3553584"/>
                </a:cubicBezTo>
                <a:cubicBezTo>
                  <a:pt x="166422" y="3554767"/>
                  <a:pt x="155774" y="3550035"/>
                  <a:pt x="155380" y="3547274"/>
                </a:cubicBezTo>
                <a:cubicBezTo>
                  <a:pt x="154591" y="3540964"/>
                  <a:pt x="156563" y="3530711"/>
                  <a:pt x="160901" y="3528345"/>
                </a:cubicBezTo>
                <a:cubicBezTo>
                  <a:pt x="180619" y="3517697"/>
                  <a:pt x="203492" y="3512570"/>
                  <a:pt x="220844" y="3499950"/>
                </a:cubicBezTo>
                <a:cubicBezTo>
                  <a:pt x="253576" y="3476289"/>
                  <a:pt x="283943" y="3449866"/>
                  <a:pt x="313914" y="3422655"/>
                </a:cubicBezTo>
                <a:cubicBezTo>
                  <a:pt x="347830" y="3391895"/>
                  <a:pt x="345858" y="3384402"/>
                  <a:pt x="310759" y="3363500"/>
                </a:cubicBezTo>
                <a:cubicBezTo>
                  <a:pt x="287886" y="3370599"/>
                  <a:pt x="270140" y="3376514"/>
                  <a:pt x="251999" y="3382036"/>
                </a:cubicBezTo>
                <a:cubicBezTo>
                  <a:pt x="261464" y="3363500"/>
                  <a:pt x="270534" y="3344965"/>
                  <a:pt x="283548" y="3319331"/>
                </a:cubicBezTo>
                <a:cubicBezTo>
                  <a:pt x="275267" y="3287388"/>
                  <a:pt x="243717" y="3283839"/>
                  <a:pt x="203887" y="3286994"/>
                </a:cubicBezTo>
                <a:cubicBezTo>
                  <a:pt x="157351" y="3290937"/>
                  <a:pt x="110422" y="3287782"/>
                  <a:pt x="53634" y="3287782"/>
                </a:cubicBezTo>
                <a:cubicBezTo>
                  <a:pt x="122647" y="3257811"/>
                  <a:pt x="185351" y="3230599"/>
                  <a:pt x="248055" y="3203388"/>
                </a:cubicBezTo>
                <a:cubicBezTo>
                  <a:pt x="246084" y="3198656"/>
                  <a:pt x="244506" y="3194318"/>
                  <a:pt x="242534" y="3189585"/>
                </a:cubicBezTo>
                <a:cubicBezTo>
                  <a:pt x="199548" y="3201022"/>
                  <a:pt x="156957" y="3212459"/>
                  <a:pt x="111605" y="3224684"/>
                </a:cubicBezTo>
                <a:cubicBezTo>
                  <a:pt x="108845" y="3215219"/>
                  <a:pt x="106084" y="3206149"/>
                  <a:pt x="102929" y="3197078"/>
                </a:cubicBezTo>
                <a:cubicBezTo>
                  <a:pt x="76112" y="3206938"/>
                  <a:pt x="50084" y="3216797"/>
                  <a:pt x="23662" y="3226262"/>
                </a:cubicBezTo>
                <a:cubicBezTo>
                  <a:pt x="21296" y="3221923"/>
                  <a:pt x="18930" y="3217980"/>
                  <a:pt x="16563" y="3213642"/>
                </a:cubicBezTo>
                <a:cubicBezTo>
                  <a:pt x="28394" y="3205754"/>
                  <a:pt x="39436" y="3195501"/>
                  <a:pt x="52056" y="3190769"/>
                </a:cubicBezTo>
                <a:cubicBezTo>
                  <a:pt x="71774" y="3182881"/>
                  <a:pt x="93070" y="3179726"/>
                  <a:pt x="113183" y="3173022"/>
                </a:cubicBezTo>
                <a:cubicBezTo>
                  <a:pt x="152619" y="3159614"/>
                  <a:pt x="158535" y="3139107"/>
                  <a:pt x="134873" y="3104403"/>
                </a:cubicBezTo>
                <a:cubicBezTo>
                  <a:pt x="128563" y="3094938"/>
                  <a:pt x="122647" y="3085079"/>
                  <a:pt x="119098" y="3079558"/>
                </a:cubicBezTo>
                <a:cubicBezTo>
                  <a:pt x="140788" y="3066938"/>
                  <a:pt x="161689" y="3054713"/>
                  <a:pt x="182591" y="3042487"/>
                </a:cubicBezTo>
                <a:cubicBezTo>
                  <a:pt x="195605" y="3029473"/>
                  <a:pt x="209013" y="3016065"/>
                  <a:pt x="222027" y="3003051"/>
                </a:cubicBezTo>
                <a:cubicBezTo>
                  <a:pt x="245689" y="2990826"/>
                  <a:pt x="269351" y="2978600"/>
                  <a:pt x="293013" y="2966375"/>
                </a:cubicBezTo>
                <a:cubicBezTo>
                  <a:pt x="291830" y="2962826"/>
                  <a:pt x="290647" y="2959277"/>
                  <a:pt x="289464" y="2955333"/>
                </a:cubicBezTo>
                <a:cubicBezTo>
                  <a:pt x="272506" y="2958094"/>
                  <a:pt x="255943" y="2961248"/>
                  <a:pt x="232281" y="2965192"/>
                </a:cubicBezTo>
                <a:cubicBezTo>
                  <a:pt x="246872" y="2948234"/>
                  <a:pt x="256731" y="2936404"/>
                  <a:pt x="266590" y="2924573"/>
                </a:cubicBezTo>
                <a:cubicBezTo>
                  <a:pt x="265013" y="2921023"/>
                  <a:pt x="263436" y="2917474"/>
                  <a:pt x="261858" y="2913925"/>
                </a:cubicBezTo>
                <a:cubicBezTo>
                  <a:pt x="193633" y="2937587"/>
                  <a:pt x="125014" y="2961248"/>
                  <a:pt x="56789" y="2984910"/>
                </a:cubicBezTo>
                <a:cubicBezTo>
                  <a:pt x="55211" y="2982150"/>
                  <a:pt x="53634" y="2979784"/>
                  <a:pt x="52056" y="2977023"/>
                </a:cubicBezTo>
                <a:cubicBezTo>
                  <a:pt x="70197" y="2965586"/>
                  <a:pt x="87943" y="2953361"/>
                  <a:pt x="106478" y="2942713"/>
                </a:cubicBezTo>
                <a:cubicBezTo>
                  <a:pt x="138422" y="2924573"/>
                  <a:pt x="171943" y="2909192"/>
                  <a:pt x="201915" y="2889080"/>
                </a:cubicBezTo>
                <a:cubicBezTo>
                  <a:pt x="212957" y="2881587"/>
                  <a:pt x="232281" y="2869756"/>
                  <a:pt x="213746" y="2846094"/>
                </a:cubicBezTo>
                <a:cubicBezTo>
                  <a:pt x="209802" y="2840967"/>
                  <a:pt x="235436" y="2812179"/>
                  <a:pt x="245295" y="2797587"/>
                </a:cubicBezTo>
                <a:cubicBezTo>
                  <a:pt x="238196" y="2793249"/>
                  <a:pt x="225182" y="2785362"/>
                  <a:pt x="204281" y="2772348"/>
                </a:cubicBezTo>
                <a:cubicBezTo>
                  <a:pt x="265407" y="2736066"/>
                  <a:pt x="345858" y="2746714"/>
                  <a:pt x="372675" y="2672179"/>
                </a:cubicBezTo>
                <a:cubicBezTo>
                  <a:pt x="379773" y="2674940"/>
                  <a:pt x="386477" y="2677306"/>
                  <a:pt x="400280" y="2682433"/>
                </a:cubicBezTo>
                <a:cubicBezTo>
                  <a:pt x="395548" y="2663109"/>
                  <a:pt x="392393" y="2648912"/>
                  <a:pt x="388449" y="2631954"/>
                </a:cubicBezTo>
                <a:cubicBezTo>
                  <a:pt x="375829" y="2639447"/>
                  <a:pt x="367942" y="2644574"/>
                  <a:pt x="356900" y="2650883"/>
                </a:cubicBezTo>
                <a:cubicBezTo>
                  <a:pt x="356900" y="2643785"/>
                  <a:pt x="355323" y="2639447"/>
                  <a:pt x="357294" y="2637475"/>
                </a:cubicBezTo>
                <a:cubicBezTo>
                  <a:pt x="373463" y="2618546"/>
                  <a:pt x="380562" y="2605137"/>
                  <a:pt x="356111" y="2582658"/>
                </a:cubicBezTo>
                <a:cubicBezTo>
                  <a:pt x="329689" y="2558602"/>
                  <a:pt x="350590" y="2515222"/>
                  <a:pt x="383717" y="2501419"/>
                </a:cubicBezTo>
                <a:cubicBezTo>
                  <a:pt x="403829" y="2493138"/>
                  <a:pt x="418815" y="2471448"/>
                  <a:pt x="434195" y="2454490"/>
                </a:cubicBezTo>
                <a:cubicBezTo>
                  <a:pt x="436562" y="2451729"/>
                  <a:pt x="432224" y="2437532"/>
                  <a:pt x="427491" y="2435166"/>
                </a:cubicBezTo>
                <a:cubicBezTo>
                  <a:pt x="417632" y="2430039"/>
                  <a:pt x="402252" y="2423335"/>
                  <a:pt x="395548" y="2427673"/>
                </a:cubicBezTo>
                <a:cubicBezTo>
                  <a:pt x="374646" y="2441476"/>
                  <a:pt x="356111" y="2459222"/>
                  <a:pt x="337576" y="2476180"/>
                </a:cubicBezTo>
                <a:cubicBezTo>
                  <a:pt x="310365" y="2501025"/>
                  <a:pt x="278421" y="2514828"/>
                  <a:pt x="242534" y="2525081"/>
                </a:cubicBezTo>
                <a:cubicBezTo>
                  <a:pt x="188901" y="2540856"/>
                  <a:pt x="137633" y="2563335"/>
                  <a:pt x="73746" y="2586996"/>
                </a:cubicBezTo>
                <a:cubicBezTo>
                  <a:pt x="76901" y="2566095"/>
                  <a:pt x="74141" y="2549926"/>
                  <a:pt x="81239" y="2541250"/>
                </a:cubicBezTo>
                <a:cubicBezTo>
                  <a:pt x="118704" y="2493532"/>
                  <a:pt x="105690" y="2434377"/>
                  <a:pt x="119098" y="2381533"/>
                </a:cubicBezTo>
                <a:cubicBezTo>
                  <a:pt x="121859" y="2370885"/>
                  <a:pt x="97802" y="2353138"/>
                  <a:pt x="84000" y="2336181"/>
                </a:cubicBezTo>
                <a:cubicBezTo>
                  <a:pt x="85577" y="2310547"/>
                  <a:pt x="145521" y="2297138"/>
                  <a:pt x="104901" y="2256125"/>
                </a:cubicBezTo>
                <a:cubicBezTo>
                  <a:pt x="151830" y="2202491"/>
                  <a:pt x="224788" y="2219843"/>
                  <a:pt x="283154" y="2185928"/>
                </a:cubicBezTo>
                <a:cubicBezTo>
                  <a:pt x="275661" y="2174885"/>
                  <a:pt x="270928" y="2159505"/>
                  <a:pt x="261069" y="2154773"/>
                </a:cubicBezTo>
                <a:cubicBezTo>
                  <a:pt x="227154" y="2138998"/>
                  <a:pt x="226760" y="2112970"/>
                  <a:pt x="229126" y="2081421"/>
                </a:cubicBezTo>
                <a:cubicBezTo>
                  <a:pt x="232281" y="2040407"/>
                  <a:pt x="237013" y="1997027"/>
                  <a:pt x="192056" y="1969027"/>
                </a:cubicBezTo>
                <a:cubicBezTo>
                  <a:pt x="185746" y="1965083"/>
                  <a:pt x="186534" y="1943788"/>
                  <a:pt x="189295" y="1931562"/>
                </a:cubicBezTo>
                <a:cubicBezTo>
                  <a:pt x="203098" y="1875957"/>
                  <a:pt x="248450" y="1852295"/>
                  <a:pt x="302872" y="1827845"/>
                </a:cubicBezTo>
                <a:cubicBezTo>
                  <a:pt x="280393" y="1827845"/>
                  <a:pt x="265013" y="1827845"/>
                  <a:pt x="237408" y="1827845"/>
                </a:cubicBezTo>
                <a:cubicBezTo>
                  <a:pt x="248450" y="1809704"/>
                  <a:pt x="252788" y="1796690"/>
                  <a:pt x="261464" y="1788802"/>
                </a:cubicBezTo>
                <a:cubicBezTo>
                  <a:pt x="280788" y="1770267"/>
                  <a:pt x="303661" y="1755676"/>
                  <a:pt x="322590" y="1736746"/>
                </a:cubicBezTo>
                <a:cubicBezTo>
                  <a:pt x="354928" y="1704803"/>
                  <a:pt x="386477" y="1671676"/>
                  <a:pt x="416449" y="1637366"/>
                </a:cubicBezTo>
                <a:cubicBezTo>
                  <a:pt x="426703" y="1625141"/>
                  <a:pt x="432224" y="1607789"/>
                  <a:pt x="437350" y="1592015"/>
                </a:cubicBezTo>
                <a:cubicBezTo>
                  <a:pt x="443266" y="1574663"/>
                  <a:pt x="445238" y="1555733"/>
                  <a:pt x="451153" y="1537987"/>
                </a:cubicBezTo>
                <a:cubicBezTo>
                  <a:pt x="461407" y="1507621"/>
                  <a:pt x="448787" y="1484747"/>
                  <a:pt x="416055" y="1488691"/>
                </a:cubicBezTo>
                <a:cubicBezTo>
                  <a:pt x="349013" y="1496973"/>
                  <a:pt x="270928" y="1521423"/>
                  <a:pt x="254365" y="1602268"/>
                </a:cubicBezTo>
                <a:cubicBezTo>
                  <a:pt x="250816" y="1618831"/>
                  <a:pt x="244506" y="1634606"/>
                  <a:pt x="236619" y="1659845"/>
                </a:cubicBezTo>
                <a:cubicBezTo>
                  <a:pt x="218084" y="1561648"/>
                  <a:pt x="263830" y="1483564"/>
                  <a:pt x="346252" y="1457536"/>
                </a:cubicBezTo>
                <a:cubicBezTo>
                  <a:pt x="380956" y="1446494"/>
                  <a:pt x="415660" y="1435452"/>
                  <a:pt x="450364" y="1424410"/>
                </a:cubicBezTo>
                <a:cubicBezTo>
                  <a:pt x="450759" y="1420466"/>
                  <a:pt x="451153" y="1416522"/>
                  <a:pt x="451547" y="1412973"/>
                </a:cubicBezTo>
                <a:cubicBezTo>
                  <a:pt x="414477" y="1407452"/>
                  <a:pt x="377407" y="1401931"/>
                  <a:pt x="339942" y="1396410"/>
                </a:cubicBezTo>
                <a:cubicBezTo>
                  <a:pt x="340337" y="1394043"/>
                  <a:pt x="340731" y="1391283"/>
                  <a:pt x="341125" y="1388917"/>
                </a:cubicBezTo>
                <a:cubicBezTo>
                  <a:pt x="376224" y="1388917"/>
                  <a:pt x="411717" y="1388917"/>
                  <a:pt x="446815" y="1388917"/>
                </a:cubicBezTo>
                <a:cubicBezTo>
                  <a:pt x="448787" y="1385368"/>
                  <a:pt x="451153" y="1381818"/>
                  <a:pt x="453125" y="1378269"/>
                </a:cubicBezTo>
                <a:cubicBezTo>
                  <a:pt x="349407" y="1363283"/>
                  <a:pt x="268168" y="1317931"/>
                  <a:pt x="223210" y="1224861"/>
                </a:cubicBezTo>
                <a:cubicBezTo>
                  <a:pt x="225577" y="1220917"/>
                  <a:pt x="227943" y="1216974"/>
                  <a:pt x="230309" y="1213030"/>
                </a:cubicBezTo>
                <a:cubicBezTo>
                  <a:pt x="212168" y="1208692"/>
                  <a:pt x="194027" y="1205143"/>
                  <a:pt x="176281" y="1200016"/>
                </a:cubicBezTo>
                <a:cubicBezTo>
                  <a:pt x="137633" y="1188580"/>
                  <a:pt x="127380" y="1150721"/>
                  <a:pt x="157351" y="1124693"/>
                </a:cubicBezTo>
                <a:cubicBezTo>
                  <a:pt x="173520" y="1110890"/>
                  <a:pt x="195999" y="1104580"/>
                  <a:pt x="214140" y="1092749"/>
                </a:cubicBezTo>
                <a:cubicBezTo>
                  <a:pt x="223999" y="1086439"/>
                  <a:pt x="233069" y="1076580"/>
                  <a:pt x="238591" y="1066327"/>
                </a:cubicBezTo>
                <a:cubicBezTo>
                  <a:pt x="245689" y="1052918"/>
                  <a:pt x="249238" y="1037143"/>
                  <a:pt x="256731" y="1015059"/>
                </a:cubicBezTo>
                <a:cubicBezTo>
                  <a:pt x="233464" y="1005200"/>
                  <a:pt x="204281" y="1000468"/>
                  <a:pt x="172732" y="1012693"/>
                </a:cubicBezTo>
                <a:cubicBezTo>
                  <a:pt x="160901" y="1017425"/>
                  <a:pt x="148675" y="1024130"/>
                  <a:pt x="136845" y="1023735"/>
                </a:cubicBezTo>
                <a:cubicBezTo>
                  <a:pt x="128563" y="1023735"/>
                  <a:pt x="115154" y="1013876"/>
                  <a:pt x="113971" y="1007172"/>
                </a:cubicBezTo>
                <a:cubicBezTo>
                  <a:pt x="112788" y="998101"/>
                  <a:pt x="118704" y="981144"/>
                  <a:pt x="125802" y="978383"/>
                </a:cubicBezTo>
                <a:cubicBezTo>
                  <a:pt x="154985" y="966947"/>
                  <a:pt x="185351" y="959454"/>
                  <a:pt x="214929" y="944862"/>
                </a:cubicBezTo>
                <a:cubicBezTo>
                  <a:pt x="182591" y="949200"/>
                  <a:pt x="150647" y="953933"/>
                  <a:pt x="118309" y="957088"/>
                </a:cubicBezTo>
                <a:cubicBezTo>
                  <a:pt x="108056" y="957876"/>
                  <a:pt x="97014" y="953538"/>
                  <a:pt x="86366" y="951566"/>
                </a:cubicBezTo>
                <a:cubicBezTo>
                  <a:pt x="95831" y="944862"/>
                  <a:pt x="105295" y="936975"/>
                  <a:pt x="115549" y="931059"/>
                </a:cubicBezTo>
                <a:cubicBezTo>
                  <a:pt x="121464" y="927510"/>
                  <a:pt x="129352" y="927116"/>
                  <a:pt x="137633" y="916468"/>
                </a:cubicBezTo>
                <a:cubicBezTo>
                  <a:pt x="124225" y="912524"/>
                  <a:pt x="110422" y="908581"/>
                  <a:pt x="93859" y="903848"/>
                </a:cubicBezTo>
                <a:cubicBezTo>
                  <a:pt x="97802" y="895567"/>
                  <a:pt x="102140" y="886496"/>
                  <a:pt x="108056" y="874271"/>
                </a:cubicBezTo>
                <a:cubicBezTo>
                  <a:pt x="72169" y="866778"/>
                  <a:pt x="36676" y="859285"/>
                  <a:pt x="0" y="851792"/>
                </a:cubicBezTo>
                <a:cubicBezTo>
                  <a:pt x="35098" y="819454"/>
                  <a:pt x="62310" y="794215"/>
                  <a:pt x="93464" y="765426"/>
                </a:cubicBezTo>
                <a:cubicBezTo>
                  <a:pt x="67436" y="764243"/>
                  <a:pt x="46141" y="764243"/>
                  <a:pt x="25634" y="761088"/>
                </a:cubicBezTo>
                <a:cubicBezTo>
                  <a:pt x="19324" y="760300"/>
                  <a:pt x="14197" y="751624"/>
                  <a:pt x="8282" y="746497"/>
                </a:cubicBezTo>
                <a:cubicBezTo>
                  <a:pt x="13803" y="741370"/>
                  <a:pt x="18535" y="732300"/>
                  <a:pt x="24451" y="731117"/>
                </a:cubicBezTo>
                <a:cubicBezTo>
                  <a:pt x="58366" y="725596"/>
                  <a:pt x="92676" y="723624"/>
                  <a:pt x="126591" y="716920"/>
                </a:cubicBezTo>
                <a:cubicBezTo>
                  <a:pt x="141577" y="713765"/>
                  <a:pt x="154985" y="702722"/>
                  <a:pt x="167999" y="691286"/>
                </a:cubicBezTo>
                <a:cubicBezTo>
                  <a:pt x="125014" y="688131"/>
                  <a:pt x="83211" y="715342"/>
                  <a:pt x="41803" y="692075"/>
                </a:cubicBezTo>
                <a:cubicBezTo>
                  <a:pt x="41014" y="687342"/>
                  <a:pt x="40225" y="682610"/>
                  <a:pt x="39436" y="677877"/>
                </a:cubicBezTo>
                <a:cubicBezTo>
                  <a:pt x="77295" y="670779"/>
                  <a:pt x="114760" y="663286"/>
                  <a:pt x="153013" y="656187"/>
                </a:cubicBezTo>
                <a:cubicBezTo>
                  <a:pt x="141971" y="649483"/>
                  <a:pt x="129746" y="641990"/>
                  <a:pt x="117521" y="634103"/>
                </a:cubicBezTo>
                <a:cubicBezTo>
                  <a:pt x="139211" y="593089"/>
                  <a:pt x="135661" y="584807"/>
                  <a:pt x="92281" y="576920"/>
                </a:cubicBezTo>
                <a:cubicBezTo>
                  <a:pt x="45352" y="568638"/>
                  <a:pt x="85577" y="542610"/>
                  <a:pt x="79267" y="524075"/>
                </a:cubicBezTo>
                <a:cubicBezTo>
                  <a:pt x="134478" y="545371"/>
                  <a:pt x="185351" y="544977"/>
                  <a:pt x="235041" y="515399"/>
                </a:cubicBezTo>
                <a:cubicBezTo>
                  <a:pt x="240562" y="512244"/>
                  <a:pt x="249633" y="509484"/>
                  <a:pt x="255154" y="511456"/>
                </a:cubicBezTo>
                <a:cubicBezTo>
                  <a:pt x="300506" y="529596"/>
                  <a:pt x="341125" y="512639"/>
                  <a:pt x="383717" y="498836"/>
                </a:cubicBezTo>
                <a:cubicBezTo>
                  <a:pt x="383717" y="484244"/>
                  <a:pt x="383717" y="470836"/>
                  <a:pt x="383717" y="456245"/>
                </a:cubicBezTo>
                <a:cubicBezTo>
                  <a:pt x="441294" y="469259"/>
                  <a:pt x="487040" y="453878"/>
                  <a:pt x="499266" y="420357"/>
                </a:cubicBezTo>
                <a:cubicBezTo>
                  <a:pt x="435379" y="391174"/>
                  <a:pt x="372675" y="418780"/>
                  <a:pt x="309576" y="423907"/>
                </a:cubicBezTo>
                <a:cubicBezTo>
                  <a:pt x="307210" y="423907"/>
                  <a:pt x="302872" y="425878"/>
                  <a:pt x="302872" y="426667"/>
                </a:cubicBezTo>
                <a:cubicBezTo>
                  <a:pt x="302083" y="446780"/>
                  <a:pt x="288675" y="452301"/>
                  <a:pt x="274872" y="443625"/>
                </a:cubicBezTo>
                <a:cubicBezTo>
                  <a:pt x="263436" y="436132"/>
                  <a:pt x="251999" y="421935"/>
                  <a:pt x="248844" y="408921"/>
                </a:cubicBezTo>
                <a:cubicBezTo>
                  <a:pt x="242534" y="379343"/>
                  <a:pt x="263830" y="359625"/>
                  <a:pt x="294196" y="361597"/>
                </a:cubicBezTo>
                <a:cubicBezTo>
                  <a:pt x="300506" y="361991"/>
                  <a:pt x="306816" y="361203"/>
                  <a:pt x="318647" y="360414"/>
                </a:cubicBezTo>
                <a:cubicBezTo>
                  <a:pt x="309576" y="349372"/>
                  <a:pt x="302872" y="341484"/>
                  <a:pt x="289069" y="324921"/>
                </a:cubicBezTo>
                <a:cubicBezTo>
                  <a:pt x="314309" y="323344"/>
                  <a:pt x="334421" y="321766"/>
                  <a:pt x="354534" y="320977"/>
                </a:cubicBezTo>
                <a:cubicBezTo>
                  <a:pt x="370703" y="320583"/>
                  <a:pt x="397125" y="326893"/>
                  <a:pt x="401069" y="319794"/>
                </a:cubicBezTo>
                <a:cubicBezTo>
                  <a:pt x="418815" y="288640"/>
                  <a:pt x="446815" y="290611"/>
                  <a:pt x="473632" y="291400"/>
                </a:cubicBezTo>
                <a:cubicBezTo>
                  <a:pt x="527265" y="292978"/>
                  <a:pt x="580505" y="296921"/>
                  <a:pt x="633744" y="300076"/>
                </a:cubicBezTo>
                <a:cubicBezTo>
                  <a:pt x="660561" y="301654"/>
                  <a:pt x="678702" y="297316"/>
                  <a:pt x="696448" y="270104"/>
                </a:cubicBezTo>
                <a:cubicBezTo>
                  <a:pt x="713800" y="242893"/>
                  <a:pt x="747321" y="226330"/>
                  <a:pt x="773349" y="204640"/>
                </a:cubicBezTo>
                <a:cubicBezTo>
                  <a:pt x="789518" y="191232"/>
                  <a:pt x="815940" y="177823"/>
                  <a:pt x="818307" y="161654"/>
                </a:cubicBezTo>
                <a:cubicBezTo>
                  <a:pt x="825011" y="114330"/>
                  <a:pt x="852222" y="124584"/>
                  <a:pt x="888898" y="130894"/>
                </a:cubicBezTo>
                <a:cubicBezTo>
                  <a:pt x="861292" y="155739"/>
                  <a:pt x="837630" y="176640"/>
                  <a:pt x="814363" y="197541"/>
                </a:cubicBezTo>
                <a:cubicBezTo>
                  <a:pt x="815152" y="201091"/>
                  <a:pt x="815546" y="204246"/>
                  <a:pt x="816335" y="207795"/>
                </a:cubicBezTo>
                <a:cubicBezTo>
                  <a:pt x="931489" y="202274"/>
                  <a:pt x="1044277" y="240921"/>
                  <a:pt x="1162587" y="222781"/>
                </a:cubicBezTo>
                <a:cubicBezTo>
                  <a:pt x="1147995" y="185710"/>
                  <a:pt x="1147995" y="185710"/>
                  <a:pt x="1097517" y="214499"/>
                </a:cubicBezTo>
                <a:cubicBezTo>
                  <a:pt x="1095545" y="212922"/>
                  <a:pt x="1092390" y="212133"/>
                  <a:pt x="1091601" y="210161"/>
                </a:cubicBezTo>
                <a:cubicBezTo>
                  <a:pt x="1087263" y="199908"/>
                  <a:pt x="1083714" y="189654"/>
                  <a:pt x="1078587" y="175851"/>
                </a:cubicBezTo>
                <a:cubicBezTo>
                  <a:pt x="1110925" y="169147"/>
                  <a:pt x="1142474" y="160865"/>
                  <a:pt x="1139714" y="108415"/>
                </a:cubicBezTo>
                <a:cubicBezTo>
                  <a:pt x="1194136" y="147063"/>
                  <a:pt x="1243432" y="125373"/>
                  <a:pt x="1293122" y="106049"/>
                </a:cubicBezTo>
                <a:cubicBezTo>
                  <a:pt x="1294305" y="109204"/>
                  <a:pt x="1295488" y="111964"/>
                  <a:pt x="1296277" y="115119"/>
                </a:cubicBezTo>
                <a:cubicBezTo>
                  <a:pt x="1291150" y="122218"/>
                  <a:pt x="1286023" y="128922"/>
                  <a:pt x="1278924" y="139175"/>
                </a:cubicBezTo>
                <a:cubicBezTo>
                  <a:pt x="1293122" y="139964"/>
                  <a:pt x="1304953" y="141542"/>
                  <a:pt x="1317178" y="141542"/>
                </a:cubicBezTo>
                <a:cubicBezTo>
                  <a:pt x="1360952" y="141936"/>
                  <a:pt x="1405121" y="145880"/>
                  <a:pt x="1448107" y="141147"/>
                </a:cubicBezTo>
                <a:cubicBezTo>
                  <a:pt x="1485966" y="136809"/>
                  <a:pt x="1523430" y="125767"/>
                  <a:pt x="1559318" y="112359"/>
                </a:cubicBezTo>
                <a:cubicBezTo>
                  <a:pt x="1636613" y="84359"/>
                  <a:pt x="1709571" y="42556"/>
                  <a:pt x="1796725" y="50443"/>
                </a:cubicBezTo>
                <a:cubicBezTo>
                  <a:pt x="1784894" y="55176"/>
                  <a:pt x="1772669" y="59908"/>
                  <a:pt x="1760838" y="64640"/>
                </a:cubicBezTo>
                <a:cubicBezTo>
                  <a:pt x="1761232" y="67007"/>
                  <a:pt x="1761627" y="68978"/>
                  <a:pt x="1762415" y="71345"/>
                </a:cubicBezTo>
                <a:cubicBezTo>
                  <a:pt x="1798697" y="66218"/>
                  <a:pt x="1834584" y="60697"/>
                  <a:pt x="1874415" y="55176"/>
                </a:cubicBezTo>
                <a:cubicBezTo>
                  <a:pt x="1863767" y="40190"/>
                  <a:pt x="1856669" y="29936"/>
                  <a:pt x="1847598" y="17317"/>
                </a:cubicBezTo>
                <a:cubicBezTo>
                  <a:pt x="1889795" y="-18965"/>
                  <a:pt x="1934753" y="14951"/>
                  <a:pt x="1976950" y="3120"/>
                </a:cubicBezTo>
                <a:cubicBezTo>
                  <a:pt x="1977739" y="6669"/>
                  <a:pt x="1978527" y="10218"/>
                  <a:pt x="1979316" y="14162"/>
                </a:cubicBezTo>
                <a:cubicBezTo>
                  <a:pt x="1972612" y="17317"/>
                  <a:pt x="1963936" y="19289"/>
                  <a:pt x="1959203" y="24021"/>
                </a:cubicBezTo>
                <a:cubicBezTo>
                  <a:pt x="1947372" y="36246"/>
                  <a:pt x="1906359" y="17317"/>
                  <a:pt x="1921739" y="59514"/>
                </a:cubicBezTo>
                <a:cubicBezTo>
                  <a:pt x="1922922" y="62669"/>
                  <a:pt x="1905570" y="72133"/>
                  <a:pt x="1892161" y="82387"/>
                </a:cubicBezTo>
                <a:cubicBezTo>
                  <a:pt x="1924105" y="80021"/>
                  <a:pt x="1950133" y="78049"/>
                  <a:pt x="1976161" y="76077"/>
                </a:cubicBezTo>
                <a:cubicBezTo>
                  <a:pt x="1977739" y="80415"/>
                  <a:pt x="1978922" y="84753"/>
                  <a:pt x="1980499" y="89091"/>
                </a:cubicBezTo>
                <a:cubicBezTo>
                  <a:pt x="1943429" y="105260"/>
                  <a:pt x="1906359" y="121429"/>
                  <a:pt x="1864950" y="139175"/>
                </a:cubicBezTo>
                <a:cubicBezTo>
                  <a:pt x="1879936" y="145880"/>
                  <a:pt x="1891373" y="151006"/>
                  <a:pt x="1913457" y="160865"/>
                </a:cubicBezTo>
                <a:cubicBezTo>
                  <a:pt x="1836556" y="193203"/>
                  <a:pt x="1769514" y="221598"/>
                  <a:pt x="1702472" y="249597"/>
                </a:cubicBezTo>
                <a:cubicBezTo>
                  <a:pt x="1703261" y="253147"/>
                  <a:pt x="1704050" y="256302"/>
                  <a:pt x="1704838" y="259851"/>
                </a:cubicBezTo>
                <a:cubicBezTo>
                  <a:pt x="1748218" y="250386"/>
                  <a:pt x="1792782" y="244865"/>
                  <a:pt x="1834584" y="231062"/>
                </a:cubicBezTo>
                <a:cubicBezTo>
                  <a:pt x="1876781" y="216865"/>
                  <a:pt x="1889401" y="219231"/>
                  <a:pt x="1911485" y="268921"/>
                </a:cubicBezTo>
                <a:cubicBezTo>
                  <a:pt x="1894922" y="271682"/>
                  <a:pt x="1879936" y="274837"/>
                  <a:pt x="1864950" y="276020"/>
                </a:cubicBezTo>
                <a:cubicBezTo>
                  <a:pt x="1849570" y="277203"/>
                  <a:pt x="1834190" y="276414"/>
                  <a:pt x="1818415" y="276414"/>
                </a:cubicBezTo>
                <a:cubicBezTo>
                  <a:pt x="1818810" y="281147"/>
                  <a:pt x="1818810" y="285879"/>
                  <a:pt x="1819204" y="290611"/>
                </a:cubicBezTo>
                <a:cubicBezTo>
                  <a:pt x="1842077" y="289034"/>
                  <a:pt x="1864556" y="286668"/>
                  <a:pt x="1887429" y="285879"/>
                </a:cubicBezTo>
                <a:cubicBezTo>
                  <a:pt x="1900049" y="285485"/>
                  <a:pt x="1913063" y="289428"/>
                  <a:pt x="1924894" y="287456"/>
                </a:cubicBezTo>
                <a:cubicBezTo>
                  <a:pt x="1949739" y="283118"/>
                  <a:pt x="1974584" y="276020"/>
                  <a:pt x="1999034" y="270104"/>
                </a:cubicBezTo>
                <a:cubicBezTo>
                  <a:pt x="2024668" y="263795"/>
                  <a:pt x="2050302" y="257485"/>
                  <a:pt x="2085400" y="248809"/>
                </a:cubicBezTo>
                <a:cubicBezTo>
                  <a:pt x="2094470" y="247231"/>
                  <a:pt x="2114583" y="237372"/>
                  <a:pt x="2127597" y="243288"/>
                </a:cubicBezTo>
                <a:cubicBezTo>
                  <a:pt x="2150865" y="254724"/>
                  <a:pt x="2166639" y="266161"/>
                  <a:pt x="2195822" y="249597"/>
                </a:cubicBezTo>
                <a:cubicBezTo>
                  <a:pt x="2213963" y="239344"/>
                  <a:pt x="2245118" y="251569"/>
                  <a:pt x="2270357" y="255119"/>
                </a:cubicBezTo>
                <a:cubicBezTo>
                  <a:pt x="2272329" y="255513"/>
                  <a:pt x="2272723" y="266555"/>
                  <a:pt x="2273512" y="269316"/>
                </a:cubicBezTo>
                <a:cubicBezTo>
                  <a:pt x="2307822" y="264583"/>
                  <a:pt x="2356723" y="243682"/>
                  <a:pt x="2373681" y="258668"/>
                </a:cubicBezTo>
                <a:cubicBezTo>
                  <a:pt x="2423765" y="302837"/>
                  <a:pt x="2480553" y="261428"/>
                  <a:pt x="2528271" y="285485"/>
                </a:cubicBezTo>
                <a:cubicBezTo>
                  <a:pt x="2533398" y="288245"/>
                  <a:pt x="2536159" y="295738"/>
                  <a:pt x="2544441" y="307175"/>
                </a:cubicBezTo>
                <a:cubicBezTo>
                  <a:pt x="2544441" y="307175"/>
                  <a:pt x="2555483" y="307175"/>
                  <a:pt x="2571652" y="307175"/>
                </a:cubicBezTo>
                <a:cubicBezTo>
                  <a:pt x="2564553" y="301654"/>
                  <a:pt x="2560215" y="298104"/>
                  <a:pt x="2555877" y="294949"/>
                </a:cubicBezTo>
                <a:cubicBezTo>
                  <a:pt x="2557060" y="291400"/>
                  <a:pt x="2558638" y="288245"/>
                  <a:pt x="2559821" y="284696"/>
                </a:cubicBezTo>
                <a:cubicBezTo>
                  <a:pt x="2579145" y="291400"/>
                  <a:pt x="2598863" y="298499"/>
                  <a:pt x="2620159" y="305992"/>
                </a:cubicBezTo>
                <a:cubicBezTo>
                  <a:pt x="2622525" y="300470"/>
                  <a:pt x="2625680" y="292978"/>
                  <a:pt x="2628834" y="285090"/>
                </a:cubicBezTo>
                <a:cubicBezTo>
                  <a:pt x="2668665" y="305597"/>
                  <a:pt x="2707707" y="313090"/>
                  <a:pt x="2740834" y="282330"/>
                </a:cubicBezTo>
                <a:cubicBezTo>
                  <a:pt x="2823256" y="323344"/>
                  <a:pt x="2904101" y="308358"/>
                  <a:pt x="2984946" y="287456"/>
                </a:cubicBezTo>
                <a:cubicBezTo>
                  <a:pt x="2931707" y="283907"/>
                  <a:pt x="2878467" y="281541"/>
                  <a:pt x="2825623" y="276414"/>
                </a:cubicBezTo>
                <a:cubicBezTo>
                  <a:pt x="2819707" y="276020"/>
                  <a:pt x="2814975" y="261428"/>
                  <a:pt x="2809454" y="253541"/>
                </a:cubicBezTo>
                <a:cubicBezTo>
                  <a:pt x="2809454" y="253541"/>
                  <a:pt x="2808665" y="254724"/>
                  <a:pt x="2808665" y="254724"/>
                </a:cubicBezTo>
                <a:cubicBezTo>
                  <a:pt x="2813003" y="242499"/>
                  <a:pt x="2817341" y="229879"/>
                  <a:pt x="2819707" y="223964"/>
                </a:cubicBezTo>
                <a:cubicBezTo>
                  <a:pt x="2845341" y="225541"/>
                  <a:pt x="2869791" y="226724"/>
                  <a:pt x="2904495" y="229091"/>
                </a:cubicBezTo>
                <a:cubicBezTo>
                  <a:pt x="2916721" y="244076"/>
                  <a:pt x="2937228" y="241710"/>
                  <a:pt x="2973903" y="206612"/>
                </a:cubicBezTo>
                <a:cubicBezTo>
                  <a:pt x="2976664" y="220020"/>
                  <a:pt x="2978636" y="231851"/>
                  <a:pt x="2980213" y="238950"/>
                </a:cubicBezTo>
                <a:cubicBezTo>
                  <a:pt x="3043312" y="287062"/>
                  <a:pt x="3102861" y="272471"/>
                  <a:pt x="3161227" y="223175"/>
                </a:cubicBezTo>
                <a:cubicBezTo>
                  <a:pt x="3162015" y="227907"/>
                  <a:pt x="3163199" y="233034"/>
                  <a:pt x="3163987" y="237767"/>
                </a:cubicBezTo>
                <a:cubicBezTo>
                  <a:pt x="3156494" y="246837"/>
                  <a:pt x="3149001" y="255513"/>
                  <a:pt x="3143875" y="261823"/>
                </a:cubicBezTo>
                <a:cubicBezTo>
                  <a:pt x="3179762" y="272471"/>
                  <a:pt x="3216043" y="283513"/>
                  <a:pt x="3254691" y="295344"/>
                </a:cubicBezTo>
                <a:cubicBezTo>
                  <a:pt x="3260607" y="276020"/>
                  <a:pt x="3265733" y="250781"/>
                  <a:pt x="3311480" y="273259"/>
                </a:cubicBezTo>
                <a:cubicBezTo>
                  <a:pt x="3360381" y="296921"/>
                  <a:pt x="3417169" y="303625"/>
                  <a:pt x="3470803" y="324132"/>
                </a:cubicBezTo>
                <a:cubicBezTo>
                  <a:pt x="3445169" y="324132"/>
                  <a:pt x="3419141" y="323738"/>
                  <a:pt x="3393508" y="324527"/>
                </a:cubicBezTo>
                <a:cubicBezTo>
                  <a:pt x="3384437" y="324921"/>
                  <a:pt x="3374972" y="326499"/>
                  <a:pt x="3367085" y="330442"/>
                </a:cubicBezTo>
                <a:cubicBezTo>
                  <a:pt x="3359987" y="333991"/>
                  <a:pt x="3354860" y="341879"/>
                  <a:pt x="3348944" y="347794"/>
                </a:cubicBezTo>
                <a:cubicBezTo>
                  <a:pt x="3358803" y="348583"/>
                  <a:pt x="3368663" y="351344"/>
                  <a:pt x="3378522" y="350160"/>
                </a:cubicBezTo>
                <a:cubicBezTo>
                  <a:pt x="3386409" y="349372"/>
                  <a:pt x="3393902" y="340301"/>
                  <a:pt x="3401001" y="341090"/>
                </a:cubicBezTo>
                <a:cubicBezTo>
                  <a:pt x="3449507" y="347400"/>
                  <a:pt x="3497620" y="356076"/>
                  <a:pt x="3546127" y="362386"/>
                </a:cubicBezTo>
                <a:cubicBezTo>
                  <a:pt x="3555986" y="363569"/>
                  <a:pt x="3570183" y="359625"/>
                  <a:pt x="3576887" y="352527"/>
                </a:cubicBezTo>
                <a:cubicBezTo>
                  <a:pt x="3597000" y="331625"/>
                  <a:pt x="3616718" y="326499"/>
                  <a:pt x="3641563" y="343456"/>
                </a:cubicBezTo>
                <a:cubicBezTo>
                  <a:pt x="3645901" y="346611"/>
                  <a:pt x="3654971" y="343851"/>
                  <a:pt x="3661675" y="341879"/>
                </a:cubicBezTo>
                <a:cubicBezTo>
                  <a:pt x="3666802" y="340301"/>
                  <a:pt x="3674295" y="332808"/>
                  <a:pt x="3674689" y="333597"/>
                </a:cubicBezTo>
                <a:cubicBezTo>
                  <a:pt x="3694013" y="354893"/>
                  <a:pt x="3712943" y="340301"/>
                  <a:pt x="3733055" y="335569"/>
                </a:cubicBezTo>
                <a:cubicBezTo>
                  <a:pt x="3738971" y="333991"/>
                  <a:pt x="3746858" y="339907"/>
                  <a:pt x="3753957" y="342667"/>
                </a:cubicBezTo>
                <a:cubicBezTo>
                  <a:pt x="3749619" y="348583"/>
                  <a:pt x="3746070" y="353315"/>
                  <a:pt x="3741731" y="358836"/>
                </a:cubicBezTo>
                <a:cubicBezTo>
                  <a:pt x="3802464" y="380132"/>
                  <a:pt x="3835590" y="375400"/>
                  <a:pt x="3865956" y="342667"/>
                </a:cubicBezTo>
                <a:cubicBezTo>
                  <a:pt x="3868323" y="356076"/>
                  <a:pt x="3870689" y="369090"/>
                  <a:pt x="3873844" y="387231"/>
                </a:cubicBezTo>
                <a:cubicBezTo>
                  <a:pt x="3871477" y="386048"/>
                  <a:pt x="3875815" y="388414"/>
                  <a:pt x="3880154" y="390386"/>
                </a:cubicBezTo>
                <a:cubicBezTo>
                  <a:pt x="3886069" y="392752"/>
                  <a:pt x="3891984" y="395118"/>
                  <a:pt x="3899872" y="398273"/>
                </a:cubicBezTo>
                <a:cubicBezTo>
                  <a:pt x="3901449" y="386442"/>
                  <a:pt x="3903421" y="375400"/>
                  <a:pt x="3904998" y="362780"/>
                </a:cubicBezTo>
                <a:cubicBezTo>
                  <a:pt x="3919195" y="373034"/>
                  <a:pt x="3931026" y="381710"/>
                  <a:pt x="3943252" y="389597"/>
                </a:cubicBezTo>
                <a:cubicBezTo>
                  <a:pt x="3955083" y="397090"/>
                  <a:pt x="3967702" y="403400"/>
                  <a:pt x="3985054" y="412864"/>
                </a:cubicBezTo>
                <a:cubicBezTo>
                  <a:pt x="3988209" y="407343"/>
                  <a:pt x="3994519" y="397090"/>
                  <a:pt x="3997280" y="392752"/>
                </a:cubicBezTo>
                <a:cubicBezTo>
                  <a:pt x="4020153" y="406949"/>
                  <a:pt x="4042632" y="421146"/>
                  <a:pt x="4061956" y="433766"/>
                </a:cubicBezTo>
                <a:cubicBezTo>
                  <a:pt x="4058800" y="403794"/>
                  <a:pt x="4056434" y="378160"/>
                  <a:pt x="4053674" y="352527"/>
                </a:cubicBezTo>
                <a:cubicBezTo>
                  <a:pt x="4124265" y="341879"/>
                  <a:pt x="4164885" y="373428"/>
                  <a:pt x="4143195" y="430216"/>
                </a:cubicBezTo>
                <a:cubicBezTo>
                  <a:pt x="4183025" y="438892"/>
                  <a:pt x="4220885" y="449540"/>
                  <a:pt x="4259532" y="454667"/>
                </a:cubicBezTo>
                <a:cubicBezTo>
                  <a:pt x="4294631" y="459399"/>
                  <a:pt x="4332095" y="449146"/>
                  <a:pt x="4363250" y="475568"/>
                </a:cubicBezTo>
                <a:cubicBezTo>
                  <a:pt x="4366405" y="478329"/>
                  <a:pt x="4377053" y="470836"/>
                  <a:pt x="4384151" y="471230"/>
                </a:cubicBezTo>
                <a:cubicBezTo>
                  <a:pt x="4393616" y="471625"/>
                  <a:pt x="4403081" y="477146"/>
                  <a:pt x="4412152" y="475963"/>
                </a:cubicBezTo>
                <a:cubicBezTo>
                  <a:pt x="4421222" y="474780"/>
                  <a:pt x="4429109" y="468075"/>
                  <a:pt x="4446461" y="459399"/>
                </a:cubicBezTo>
                <a:cubicBezTo>
                  <a:pt x="4453165" y="465315"/>
                  <a:pt x="4467363" y="477540"/>
                  <a:pt x="4478405" y="486611"/>
                </a:cubicBezTo>
                <a:cubicBezTo>
                  <a:pt x="4489053" y="478329"/>
                  <a:pt x="4502066" y="468075"/>
                  <a:pt x="4514686" y="457822"/>
                </a:cubicBezTo>
                <a:cubicBezTo>
                  <a:pt x="4518235" y="460977"/>
                  <a:pt x="4521785" y="464132"/>
                  <a:pt x="4525334" y="467287"/>
                </a:cubicBezTo>
                <a:cubicBezTo>
                  <a:pt x="4523757" y="479118"/>
                  <a:pt x="4521785" y="490949"/>
                  <a:pt x="4519813" y="505540"/>
                </a:cubicBezTo>
                <a:cubicBezTo>
                  <a:pt x="4545841" y="516582"/>
                  <a:pt x="4571080" y="528413"/>
                  <a:pt x="4598292" y="504357"/>
                </a:cubicBezTo>
                <a:cubicBezTo>
                  <a:pt x="4605785" y="498047"/>
                  <a:pt x="4615644" y="494498"/>
                  <a:pt x="4624714" y="489765"/>
                </a:cubicBezTo>
                <a:cubicBezTo>
                  <a:pt x="4624714" y="500413"/>
                  <a:pt x="4624714" y="511061"/>
                  <a:pt x="4624714" y="531174"/>
                </a:cubicBezTo>
                <a:cubicBezTo>
                  <a:pt x="4638911" y="508301"/>
                  <a:pt x="4650347" y="489765"/>
                  <a:pt x="4665333" y="465315"/>
                </a:cubicBezTo>
                <a:cubicBezTo>
                  <a:pt x="4669671" y="480301"/>
                  <a:pt x="4672038" y="488977"/>
                  <a:pt x="4675587" y="500808"/>
                </a:cubicBezTo>
                <a:cubicBezTo>
                  <a:pt x="4681897" y="492920"/>
                  <a:pt x="4686629" y="487005"/>
                  <a:pt x="4693333" y="478723"/>
                </a:cubicBezTo>
                <a:cubicBezTo>
                  <a:pt x="4700432" y="489765"/>
                  <a:pt x="4706742" y="500413"/>
                  <a:pt x="4713052" y="510667"/>
                </a:cubicBezTo>
                <a:cubicBezTo>
                  <a:pt x="4705953" y="515005"/>
                  <a:pt x="4700432" y="518554"/>
                  <a:pt x="4693333" y="522892"/>
                </a:cubicBezTo>
                <a:cubicBezTo>
                  <a:pt x="4697277" y="525258"/>
                  <a:pt x="4698854" y="526836"/>
                  <a:pt x="4700432" y="527230"/>
                </a:cubicBezTo>
                <a:cubicBezTo>
                  <a:pt x="4751699" y="537484"/>
                  <a:pt x="4803361" y="546554"/>
                  <a:pt x="4854629" y="557596"/>
                </a:cubicBezTo>
                <a:cubicBezTo>
                  <a:pt x="4906290" y="568638"/>
                  <a:pt x="4957163" y="582441"/>
                  <a:pt x="5008825" y="591117"/>
                </a:cubicBezTo>
                <a:cubicBezTo>
                  <a:pt x="5020262" y="593089"/>
                  <a:pt x="5034853" y="578892"/>
                  <a:pt x="5046290" y="572976"/>
                </a:cubicBezTo>
                <a:cubicBezTo>
                  <a:pt x="5027755" y="569822"/>
                  <a:pt x="5006459" y="563117"/>
                  <a:pt x="4985557" y="563906"/>
                </a:cubicBezTo>
                <a:cubicBezTo>
                  <a:pt x="4951642" y="565483"/>
                  <a:pt x="4933896" y="554441"/>
                  <a:pt x="4939023" y="521315"/>
                </a:cubicBezTo>
                <a:cubicBezTo>
                  <a:pt x="4925220" y="512639"/>
                  <a:pt x="4913783" y="505540"/>
                  <a:pt x="4901952" y="498442"/>
                </a:cubicBezTo>
                <a:cubicBezTo>
                  <a:pt x="4901952" y="495681"/>
                  <a:pt x="4902347" y="493315"/>
                  <a:pt x="4902347" y="490554"/>
                </a:cubicBezTo>
                <a:cubicBezTo>
                  <a:pt x="4921670" y="488977"/>
                  <a:pt x="4951248" y="478329"/>
                  <a:pt x="4958347" y="486611"/>
                </a:cubicBezTo>
                <a:cubicBezTo>
                  <a:pt x="4987924" y="521315"/>
                  <a:pt x="5018290" y="524470"/>
                  <a:pt x="5058515" y="496470"/>
                </a:cubicBezTo>
                <a:cubicBezTo>
                  <a:pt x="5062064" y="517371"/>
                  <a:pt x="5064036" y="530385"/>
                  <a:pt x="5066797" y="547737"/>
                </a:cubicBezTo>
                <a:cubicBezTo>
                  <a:pt x="5081388" y="539455"/>
                  <a:pt x="5094402" y="528413"/>
                  <a:pt x="5108994" y="525258"/>
                </a:cubicBezTo>
                <a:cubicBezTo>
                  <a:pt x="5127529" y="521315"/>
                  <a:pt x="5147247" y="523286"/>
                  <a:pt x="5166177" y="522892"/>
                </a:cubicBezTo>
                <a:cubicBezTo>
                  <a:pt x="5176430" y="522892"/>
                  <a:pt x="5187078" y="524470"/>
                  <a:pt x="5196937" y="523681"/>
                </a:cubicBezTo>
                <a:cubicBezTo>
                  <a:pt x="5240317" y="519343"/>
                  <a:pt x="5244655" y="523681"/>
                  <a:pt x="5236374" y="568638"/>
                </a:cubicBezTo>
                <a:cubicBezTo>
                  <a:pt x="5253331" y="580469"/>
                  <a:pt x="5296317" y="581258"/>
                  <a:pt x="5258064" y="619117"/>
                </a:cubicBezTo>
                <a:cubicBezTo>
                  <a:pt x="5282120" y="621483"/>
                  <a:pt x="5303021" y="572188"/>
                  <a:pt x="5320373" y="625033"/>
                </a:cubicBezTo>
                <a:cubicBezTo>
                  <a:pt x="5342063" y="581258"/>
                  <a:pt x="5334570" y="574160"/>
                  <a:pt x="5252937" y="550103"/>
                </a:cubicBezTo>
                <a:cubicBezTo>
                  <a:pt x="5267134" y="544188"/>
                  <a:pt x="5283303" y="530385"/>
                  <a:pt x="5294739" y="533540"/>
                </a:cubicBezTo>
                <a:cubicBezTo>
                  <a:pt x="5313669" y="538667"/>
                  <a:pt x="5340091" y="534723"/>
                  <a:pt x="5347190" y="566667"/>
                </a:cubicBezTo>
                <a:cubicBezTo>
                  <a:pt x="5360204" y="627399"/>
                  <a:pt x="5444598" y="678272"/>
                  <a:pt x="5501781" y="662103"/>
                </a:cubicBezTo>
                <a:cubicBezTo>
                  <a:pt x="5521499" y="656582"/>
                  <a:pt x="5540034" y="646328"/>
                  <a:pt x="5558569" y="638441"/>
                </a:cubicBezTo>
                <a:cubicBezTo>
                  <a:pt x="5537668" y="632131"/>
                  <a:pt x="5510457" y="624244"/>
                  <a:pt x="5483640" y="615568"/>
                </a:cubicBezTo>
                <a:cubicBezTo>
                  <a:pt x="5456823" y="606892"/>
                  <a:pt x="5430007" y="597033"/>
                  <a:pt x="5403190" y="587962"/>
                </a:cubicBezTo>
                <a:cubicBezTo>
                  <a:pt x="5404373" y="584019"/>
                  <a:pt x="5405161" y="579681"/>
                  <a:pt x="5406345" y="575737"/>
                </a:cubicBezTo>
                <a:cubicBezTo>
                  <a:pt x="5442232" y="581652"/>
                  <a:pt x="5478119" y="587174"/>
                  <a:pt x="5513612" y="593878"/>
                </a:cubicBezTo>
                <a:cubicBezTo>
                  <a:pt x="5589330" y="608469"/>
                  <a:pt x="5665048" y="623455"/>
                  <a:pt x="5740766" y="638047"/>
                </a:cubicBezTo>
                <a:cubicBezTo>
                  <a:pt x="5741949" y="638441"/>
                  <a:pt x="5743526" y="638835"/>
                  <a:pt x="5744709" y="638441"/>
                </a:cubicBezTo>
                <a:cubicBezTo>
                  <a:pt x="5790061" y="630554"/>
                  <a:pt x="5828315" y="643568"/>
                  <a:pt x="5866962" y="668807"/>
                </a:cubicBezTo>
                <a:cubicBezTo>
                  <a:pt x="5892991" y="685765"/>
                  <a:pt x="5928089" y="692469"/>
                  <a:pt x="5960033" y="696018"/>
                </a:cubicBezTo>
                <a:cubicBezTo>
                  <a:pt x="6054680" y="705877"/>
                  <a:pt x="6071243" y="732694"/>
                  <a:pt x="6067300" y="844694"/>
                </a:cubicBezTo>
                <a:cubicBezTo>
                  <a:pt x="6005779" y="822609"/>
                  <a:pt x="5947018" y="801708"/>
                  <a:pt x="5894173" y="782778"/>
                </a:cubicBezTo>
                <a:cubicBezTo>
                  <a:pt x="5896540" y="803285"/>
                  <a:pt x="5906004" y="824581"/>
                  <a:pt x="5899300" y="836018"/>
                </a:cubicBezTo>
                <a:cubicBezTo>
                  <a:pt x="5885892" y="858102"/>
                  <a:pt x="5864202" y="867567"/>
                  <a:pt x="5835019" y="851792"/>
                </a:cubicBezTo>
                <a:cubicBezTo>
                  <a:pt x="5822399" y="845088"/>
                  <a:pt x="5801498" y="853764"/>
                  <a:pt x="5785723" y="861257"/>
                </a:cubicBezTo>
                <a:cubicBezTo>
                  <a:pt x="5738399" y="851003"/>
                  <a:pt x="5691076" y="840750"/>
                  <a:pt x="5642569" y="830102"/>
                </a:cubicBezTo>
                <a:cubicBezTo>
                  <a:pt x="5648485" y="867172"/>
                  <a:pt x="5623245" y="862834"/>
                  <a:pt x="5603133" y="861651"/>
                </a:cubicBezTo>
                <a:cubicBezTo>
                  <a:pt x="5580654" y="860468"/>
                  <a:pt x="5558175" y="855736"/>
                  <a:pt x="5536091" y="852187"/>
                </a:cubicBezTo>
                <a:cubicBezTo>
                  <a:pt x="5535302" y="856130"/>
                  <a:pt x="5534513" y="859679"/>
                  <a:pt x="5533724" y="863623"/>
                </a:cubicBezTo>
                <a:cubicBezTo>
                  <a:pt x="5575527" y="873482"/>
                  <a:pt x="5616541" y="886496"/>
                  <a:pt x="5659132" y="892017"/>
                </a:cubicBezTo>
                <a:cubicBezTo>
                  <a:pt x="5722625" y="900299"/>
                  <a:pt x="5783357" y="913313"/>
                  <a:pt x="5840540" y="944862"/>
                </a:cubicBezTo>
                <a:cubicBezTo>
                  <a:pt x="5865385" y="958665"/>
                  <a:pt x="5899300" y="959848"/>
                  <a:pt x="5928878" y="961031"/>
                </a:cubicBezTo>
                <a:cubicBezTo>
                  <a:pt x="6022736" y="964975"/>
                  <a:pt x="6103976" y="991792"/>
                  <a:pt x="6157215" y="1075003"/>
                </a:cubicBezTo>
                <a:cubicBezTo>
                  <a:pt x="6166679" y="1089594"/>
                  <a:pt x="6173778" y="1105763"/>
                  <a:pt x="6182060" y="1121538"/>
                </a:cubicBezTo>
                <a:cubicBezTo>
                  <a:pt x="6191130" y="1139284"/>
                  <a:pt x="6205327" y="1157030"/>
                  <a:pt x="6207693" y="1175566"/>
                </a:cubicBezTo>
                <a:cubicBezTo>
                  <a:pt x="6210454" y="1197256"/>
                  <a:pt x="6207693" y="1222495"/>
                  <a:pt x="6199412" y="1242607"/>
                </a:cubicBezTo>
                <a:cubicBezTo>
                  <a:pt x="6177722" y="1293086"/>
                  <a:pt x="6176144" y="1292297"/>
                  <a:pt x="6228201" y="1307283"/>
                </a:cubicBezTo>
                <a:cubicBezTo>
                  <a:pt x="6258172" y="1315959"/>
                  <a:pt x="6269214" y="1375903"/>
                  <a:pt x="6250285" y="1408635"/>
                </a:cubicBezTo>
                <a:cubicBezTo>
                  <a:pt x="6268820" y="1418494"/>
                  <a:pt x="6286961" y="1429931"/>
                  <a:pt x="6306285" y="1437818"/>
                </a:cubicBezTo>
                <a:cubicBezTo>
                  <a:pt x="6326003" y="1445705"/>
                  <a:pt x="6346904" y="1449255"/>
                  <a:pt x="6367411" y="1454776"/>
                </a:cubicBezTo>
                <a:cubicBezTo>
                  <a:pt x="6372144" y="1455959"/>
                  <a:pt x="6378059" y="1456748"/>
                  <a:pt x="6380820" y="1460297"/>
                </a:cubicBezTo>
                <a:cubicBezTo>
                  <a:pt x="6411974" y="1497761"/>
                  <a:pt x="6460087" y="1523395"/>
                  <a:pt x="6464030" y="1579789"/>
                </a:cubicBezTo>
                <a:cubicBezTo>
                  <a:pt x="6464425" y="1583338"/>
                  <a:pt x="6465214" y="1587677"/>
                  <a:pt x="6467185" y="1590437"/>
                </a:cubicBezTo>
                <a:cubicBezTo>
                  <a:pt x="6498735" y="1634212"/>
                  <a:pt x="6497946" y="1643676"/>
                  <a:pt x="6460087" y="1682324"/>
                </a:cubicBezTo>
                <a:cubicBezTo>
                  <a:pt x="6452199" y="1690606"/>
                  <a:pt x="6442340" y="1698493"/>
                  <a:pt x="6437608" y="1708352"/>
                </a:cubicBezTo>
                <a:cubicBezTo>
                  <a:pt x="6428932" y="1726493"/>
                  <a:pt x="6423805" y="1745028"/>
                  <a:pt x="6451411" y="1753704"/>
                </a:cubicBezTo>
                <a:cubicBezTo>
                  <a:pt x="6522791" y="1775788"/>
                  <a:pt x="6566959" y="1833366"/>
                  <a:pt x="6618622" y="1881873"/>
                </a:cubicBezTo>
                <a:cubicBezTo>
                  <a:pt x="6609945" y="1931957"/>
                  <a:pt x="6665156" y="1938661"/>
                  <a:pt x="6681720" y="1969816"/>
                </a:cubicBezTo>
                <a:cubicBezTo>
                  <a:pt x="6692762" y="1970999"/>
                  <a:pt x="6704198" y="1972182"/>
                  <a:pt x="6716029" y="1973365"/>
                </a:cubicBezTo>
                <a:cubicBezTo>
                  <a:pt x="6708931" y="1983619"/>
                  <a:pt x="6703015" y="2000971"/>
                  <a:pt x="6694734" y="2002548"/>
                </a:cubicBezTo>
                <a:cubicBezTo>
                  <a:pt x="6669494" y="2006492"/>
                  <a:pt x="6643072" y="2006492"/>
                  <a:pt x="6617438" y="2004126"/>
                </a:cubicBezTo>
                <a:cubicBezTo>
                  <a:pt x="6602847" y="2002548"/>
                  <a:pt x="6589438" y="1991900"/>
                  <a:pt x="6575241" y="1988351"/>
                </a:cubicBezTo>
                <a:cubicBezTo>
                  <a:pt x="6537382" y="1979281"/>
                  <a:pt x="6499523" y="1952069"/>
                  <a:pt x="6461270" y="1989928"/>
                </a:cubicBezTo>
                <a:cubicBezTo>
                  <a:pt x="6454960" y="1996238"/>
                  <a:pt x="6439580" y="1993478"/>
                  <a:pt x="6428538" y="1995055"/>
                </a:cubicBezTo>
                <a:cubicBezTo>
                  <a:pt x="6421045" y="2018717"/>
                  <a:pt x="6413552" y="2041196"/>
                  <a:pt x="6406453" y="2063674"/>
                </a:cubicBezTo>
                <a:cubicBezTo>
                  <a:pt x="6387524" y="2059731"/>
                  <a:pt x="6370566" y="2055787"/>
                  <a:pt x="6345327" y="2050660"/>
                </a:cubicBezTo>
                <a:cubicBezTo>
                  <a:pt x="6351242" y="2071562"/>
                  <a:pt x="6350848" y="2090886"/>
                  <a:pt x="6359129" y="2095224"/>
                </a:cubicBezTo>
                <a:cubicBezTo>
                  <a:pt x="6389495" y="2111787"/>
                  <a:pt x="6390284" y="2140576"/>
                  <a:pt x="6398960" y="2168181"/>
                </a:cubicBezTo>
                <a:cubicBezTo>
                  <a:pt x="6407242" y="2195392"/>
                  <a:pt x="6426566" y="2206829"/>
                  <a:pt x="6458904" y="2209984"/>
                </a:cubicBezTo>
                <a:cubicBezTo>
                  <a:pt x="6509777" y="2214716"/>
                  <a:pt x="6561044" y="2226547"/>
                  <a:pt x="6608762" y="2244688"/>
                </a:cubicBezTo>
                <a:cubicBezTo>
                  <a:pt x="6624537" y="2250603"/>
                  <a:pt x="6627692" y="2285702"/>
                  <a:pt x="6640312" y="2305026"/>
                </a:cubicBezTo>
                <a:cubicBezTo>
                  <a:pt x="6645438" y="2312913"/>
                  <a:pt x="6660030" y="2314885"/>
                  <a:pt x="6670283" y="2319223"/>
                </a:cubicBezTo>
                <a:cubicBezTo>
                  <a:pt x="6673833" y="2307786"/>
                  <a:pt x="6680142" y="2296350"/>
                  <a:pt x="6680142" y="2284913"/>
                </a:cubicBezTo>
                <a:cubicBezTo>
                  <a:pt x="6680142" y="2278209"/>
                  <a:pt x="6670677" y="2271110"/>
                  <a:pt x="6660818" y="2258096"/>
                </a:cubicBezTo>
                <a:cubicBezTo>
                  <a:pt x="6687241" y="2258096"/>
                  <a:pt x="6707748" y="2258096"/>
                  <a:pt x="6725100" y="2258096"/>
                </a:cubicBezTo>
                <a:cubicBezTo>
                  <a:pt x="6723917" y="2275054"/>
                  <a:pt x="6725100" y="2292406"/>
                  <a:pt x="6721156" y="2308575"/>
                </a:cubicBezTo>
                <a:cubicBezTo>
                  <a:pt x="6717213" y="2325138"/>
                  <a:pt x="6712086" y="2344068"/>
                  <a:pt x="6700649" y="2355899"/>
                </a:cubicBezTo>
                <a:cubicBezTo>
                  <a:pt x="6684875" y="2372068"/>
                  <a:pt x="6663184" y="2382321"/>
                  <a:pt x="6642678" y="2396124"/>
                </a:cubicBezTo>
                <a:cubicBezTo>
                  <a:pt x="6642283" y="2367730"/>
                  <a:pt x="6625326" y="2357476"/>
                  <a:pt x="6595354" y="2360631"/>
                </a:cubicBezTo>
                <a:cubicBezTo>
                  <a:pt x="6581945" y="2362209"/>
                  <a:pt x="6564988" y="2355504"/>
                  <a:pt x="6574452" y="2333814"/>
                </a:cubicBezTo>
                <a:cubicBezTo>
                  <a:pt x="6544875" y="2324744"/>
                  <a:pt x="6514903" y="2315674"/>
                  <a:pt x="6476650" y="2304237"/>
                </a:cubicBezTo>
                <a:cubicBezTo>
                  <a:pt x="6482171" y="2321983"/>
                  <a:pt x="6482171" y="2328688"/>
                  <a:pt x="6485720" y="2332631"/>
                </a:cubicBezTo>
                <a:cubicBezTo>
                  <a:pt x="6514903" y="2366152"/>
                  <a:pt x="6492030" y="2398884"/>
                  <a:pt x="6483354" y="2431222"/>
                </a:cubicBezTo>
                <a:cubicBezTo>
                  <a:pt x="6479016" y="2447391"/>
                  <a:pt x="6449833" y="2459617"/>
                  <a:pt x="6472312" y="2479335"/>
                </a:cubicBezTo>
                <a:cubicBezTo>
                  <a:pt x="6495185" y="2499053"/>
                  <a:pt x="6511354" y="2538884"/>
                  <a:pt x="6554340" y="2516800"/>
                </a:cubicBezTo>
                <a:cubicBezTo>
                  <a:pt x="6557495" y="2515222"/>
                  <a:pt x="6561833" y="2516405"/>
                  <a:pt x="6560650" y="2516405"/>
                </a:cubicBezTo>
                <a:cubicBezTo>
                  <a:pt x="6581157" y="2533757"/>
                  <a:pt x="6598509" y="2548349"/>
                  <a:pt x="6617833" y="2564912"/>
                </a:cubicBezTo>
                <a:cubicBezTo>
                  <a:pt x="6588255" y="2577137"/>
                  <a:pt x="6561439" y="2564123"/>
                  <a:pt x="6535410" y="2551898"/>
                </a:cubicBezTo>
                <a:cubicBezTo>
                  <a:pt x="6529890" y="2549137"/>
                  <a:pt x="6526340" y="2541250"/>
                  <a:pt x="6520819" y="2540067"/>
                </a:cubicBezTo>
                <a:cubicBezTo>
                  <a:pt x="6458115" y="2528630"/>
                  <a:pt x="6395411" y="2517588"/>
                  <a:pt x="6332707" y="2507335"/>
                </a:cubicBezTo>
                <a:cubicBezTo>
                  <a:pt x="6329158" y="2506940"/>
                  <a:pt x="6324031" y="2516405"/>
                  <a:pt x="6319693" y="2521137"/>
                </a:cubicBezTo>
                <a:cubicBezTo>
                  <a:pt x="6324031" y="2524293"/>
                  <a:pt x="6328369" y="2529814"/>
                  <a:pt x="6333496" y="2530208"/>
                </a:cubicBezTo>
                <a:cubicBezTo>
                  <a:pt x="6366622" y="2533757"/>
                  <a:pt x="6399749" y="2536123"/>
                  <a:pt x="6432875" y="2538884"/>
                </a:cubicBezTo>
                <a:cubicBezTo>
                  <a:pt x="6434059" y="2542827"/>
                  <a:pt x="6435636" y="2546771"/>
                  <a:pt x="6436819" y="2550715"/>
                </a:cubicBezTo>
                <a:cubicBezTo>
                  <a:pt x="6406059" y="2564123"/>
                  <a:pt x="6375298" y="2577532"/>
                  <a:pt x="6335073" y="2595278"/>
                </a:cubicBezTo>
                <a:cubicBezTo>
                  <a:pt x="6362285" y="2617757"/>
                  <a:pt x="6387524" y="2639053"/>
                  <a:pt x="6413157" y="2659954"/>
                </a:cubicBezTo>
                <a:cubicBezTo>
                  <a:pt x="6417890" y="2663897"/>
                  <a:pt x="6427749" y="2663109"/>
                  <a:pt x="6429721" y="2667447"/>
                </a:cubicBezTo>
                <a:cubicBezTo>
                  <a:pt x="6446284" y="2700968"/>
                  <a:pt x="6460087" y="2680067"/>
                  <a:pt x="6474284" y="2665869"/>
                </a:cubicBezTo>
                <a:cubicBezTo>
                  <a:pt x="6481382" y="2658771"/>
                  <a:pt x="6487692" y="2651278"/>
                  <a:pt x="6494397" y="2643785"/>
                </a:cubicBezTo>
                <a:cubicBezTo>
                  <a:pt x="6530678" y="2683616"/>
                  <a:pt x="6545664" y="2726207"/>
                  <a:pt x="6525946" y="2779446"/>
                </a:cubicBezTo>
                <a:cubicBezTo>
                  <a:pt x="6538960" y="2781418"/>
                  <a:pt x="6549608" y="2780630"/>
                  <a:pt x="6557495" y="2785362"/>
                </a:cubicBezTo>
                <a:cubicBezTo>
                  <a:pt x="6564593" y="2789700"/>
                  <a:pt x="6572481" y="2799559"/>
                  <a:pt x="6572875" y="2807446"/>
                </a:cubicBezTo>
                <a:cubicBezTo>
                  <a:pt x="6573270" y="2814939"/>
                  <a:pt x="6565777" y="2825587"/>
                  <a:pt x="6558678" y="2829925"/>
                </a:cubicBezTo>
                <a:cubicBezTo>
                  <a:pt x="6529890" y="2847277"/>
                  <a:pt x="6499917" y="2851221"/>
                  <a:pt x="6479805" y="2835841"/>
                </a:cubicBezTo>
                <a:cubicBezTo>
                  <a:pt x="6441552" y="2851221"/>
                  <a:pt x="6410397" y="2863446"/>
                  <a:pt x="6379242" y="2876066"/>
                </a:cubicBezTo>
                <a:cubicBezTo>
                  <a:pt x="6378848" y="2878432"/>
                  <a:pt x="6378453" y="2880798"/>
                  <a:pt x="6378059" y="2882770"/>
                </a:cubicBezTo>
                <a:cubicBezTo>
                  <a:pt x="6397777" y="2881587"/>
                  <a:pt x="6417101" y="2880009"/>
                  <a:pt x="6434059" y="2878826"/>
                </a:cubicBezTo>
                <a:cubicBezTo>
                  <a:pt x="6434059" y="2896178"/>
                  <a:pt x="6434059" y="2921417"/>
                  <a:pt x="6434059" y="2950995"/>
                </a:cubicBezTo>
                <a:cubicBezTo>
                  <a:pt x="6413946" y="2945868"/>
                  <a:pt x="6391073" y="2937587"/>
                  <a:pt x="6367411" y="2935615"/>
                </a:cubicBezTo>
                <a:cubicBezTo>
                  <a:pt x="6354792" y="2934432"/>
                  <a:pt x="6340989" y="2943502"/>
                  <a:pt x="6327580" y="2948234"/>
                </a:cubicBezTo>
                <a:cubicBezTo>
                  <a:pt x="6336651" y="2957699"/>
                  <a:pt x="6344143" y="2971896"/>
                  <a:pt x="6355186" y="2975840"/>
                </a:cubicBezTo>
                <a:cubicBezTo>
                  <a:pt x="6382397" y="2985699"/>
                  <a:pt x="6411580" y="2989248"/>
                  <a:pt x="6438791" y="2998713"/>
                </a:cubicBezTo>
                <a:cubicBezTo>
                  <a:pt x="6451017" y="3003051"/>
                  <a:pt x="6466396" y="3013305"/>
                  <a:pt x="6469552" y="3023952"/>
                </a:cubicBezTo>
                <a:cubicBezTo>
                  <a:pt x="6474678" y="3040910"/>
                  <a:pt x="6482171" y="3064966"/>
                  <a:pt x="6451411" y="3072459"/>
                </a:cubicBezTo>
                <a:cubicBezTo>
                  <a:pt x="6445890" y="3073642"/>
                  <a:pt x="6441946" y="3083107"/>
                  <a:pt x="6438791" y="3087051"/>
                </a:cubicBezTo>
                <a:cubicBezTo>
                  <a:pt x="6457326" y="3096910"/>
                  <a:pt x="6473889" y="3105980"/>
                  <a:pt x="6491242" y="3114656"/>
                </a:cubicBezTo>
                <a:cubicBezTo>
                  <a:pt x="6496763" y="3117417"/>
                  <a:pt x="6507016" y="3121360"/>
                  <a:pt x="6508199" y="3119389"/>
                </a:cubicBezTo>
                <a:cubicBezTo>
                  <a:pt x="6538171" y="3082713"/>
                  <a:pt x="6569326" y="3127276"/>
                  <a:pt x="6609157" y="3120572"/>
                </a:cubicBezTo>
                <a:cubicBezTo>
                  <a:pt x="6602452" y="3141867"/>
                  <a:pt x="6595748" y="3163557"/>
                  <a:pt x="6586283" y="3193529"/>
                </a:cubicBezTo>
                <a:cubicBezTo>
                  <a:pt x="6612706" y="3213642"/>
                  <a:pt x="6646621" y="3239275"/>
                  <a:pt x="6680142" y="3264515"/>
                </a:cubicBezTo>
                <a:cubicBezTo>
                  <a:pt x="6662002" y="3282261"/>
                  <a:pt x="6607579" y="3279895"/>
                  <a:pt x="6575636" y="3260177"/>
                </a:cubicBezTo>
                <a:cubicBezTo>
                  <a:pt x="6541720" y="3238881"/>
                  <a:pt x="6505044" y="3221923"/>
                  <a:pt x="6471918" y="3199445"/>
                </a:cubicBezTo>
                <a:cubicBezTo>
                  <a:pt x="6434847" y="3174205"/>
                  <a:pt x="6400538" y="3143445"/>
                  <a:pt x="6353214" y="3138713"/>
                </a:cubicBezTo>
                <a:cubicBezTo>
                  <a:pt x="6338623" y="3137135"/>
                  <a:pt x="6324031" y="3138318"/>
                  <a:pt x="6299975" y="3138318"/>
                </a:cubicBezTo>
                <a:cubicBezTo>
                  <a:pt x="6293665" y="3134374"/>
                  <a:pt x="6278285" y="3125304"/>
                  <a:pt x="6263299" y="3115839"/>
                </a:cubicBezTo>
                <a:cubicBezTo>
                  <a:pt x="6263299" y="3119783"/>
                  <a:pt x="6263299" y="3124121"/>
                  <a:pt x="6262904" y="3128065"/>
                </a:cubicBezTo>
                <a:cubicBezTo>
                  <a:pt x="6235299" y="3129642"/>
                  <a:pt x="6207693" y="3131614"/>
                  <a:pt x="6176144" y="3133586"/>
                </a:cubicBezTo>
                <a:cubicBezTo>
                  <a:pt x="6172595" y="3141473"/>
                  <a:pt x="6167074" y="3153698"/>
                  <a:pt x="6160370" y="3168684"/>
                </a:cubicBezTo>
                <a:cubicBezTo>
                  <a:pt x="6186398" y="3175783"/>
                  <a:pt x="6210454" y="3189980"/>
                  <a:pt x="6232539" y="3161586"/>
                </a:cubicBezTo>
                <a:cubicBezTo>
                  <a:pt x="6236088" y="3156853"/>
                  <a:pt x="6249891" y="3160008"/>
                  <a:pt x="6258566" y="3159220"/>
                </a:cubicBezTo>
                <a:cubicBezTo>
                  <a:pt x="6258172" y="3168290"/>
                  <a:pt x="6261722" y="3181304"/>
                  <a:pt x="6256989" y="3185642"/>
                </a:cubicBezTo>
                <a:cubicBezTo>
                  <a:pt x="6246341" y="3195107"/>
                  <a:pt x="6231750" y="3206149"/>
                  <a:pt x="6218736" y="3206543"/>
                </a:cubicBezTo>
                <a:cubicBezTo>
                  <a:pt x="6180482" y="3206543"/>
                  <a:pt x="6141440" y="3210092"/>
                  <a:pt x="6107919" y="3180515"/>
                </a:cubicBezTo>
                <a:cubicBezTo>
                  <a:pt x="6092539" y="3166712"/>
                  <a:pt x="6067300" y="3164346"/>
                  <a:pt x="6042849" y="3165529"/>
                </a:cubicBezTo>
                <a:cubicBezTo>
                  <a:pt x="6050342" y="3169079"/>
                  <a:pt x="6057835" y="3172234"/>
                  <a:pt x="6065328" y="3175783"/>
                </a:cubicBezTo>
                <a:cubicBezTo>
                  <a:pt x="6064539" y="3179332"/>
                  <a:pt x="6063356" y="3182881"/>
                  <a:pt x="6062567" y="3186431"/>
                </a:cubicBezTo>
                <a:cubicBezTo>
                  <a:pt x="6045610" y="3182487"/>
                  <a:pt x="6023525" y="3184064"/>
                  <a:pt x="6012877" y="3173417"/>
                </a:cubicBezTo>
                <a:cubicBezTo>
                  <a:pt x="5970680" y="3131614"/>
                  <a:pt x="5915469" y="3138318"/>
                  <a:pt x="5865779" y="3132797"/>
                </a:cubicBezTo>
                <a:cubicBezTo>
                  <a:pt x="5810963" y="3126882"/>
                  <a:pt x="5754568" y="3136741"/>
                  <a:pt x="5698963" y="3138318"/>
                </a:cubicBezTo>
                <a:cubicBezTo>
                  <a:pt x="5689498" y="3138713"/>
                  <a:pt x="5680034" y="3132403"/>
                  <a:pt x="5663864" y="3131219"/>
                </a:cubicBezTo>
                <a:cubicBezTo>
                  <a:pt x="5671752" y="3138713"/>
                  <a:pt x="5678062" y="3150149"/>
                  <a:pt x="5687526" y="3152910"/>
                </a:cubicBezTo>
                <a:cubicBezTo>
                  <a:pt x="5741949" y="3169867"/>
                  <a:pt x="5796371" y="3185247"/>
                  <a:pt x="5851188" y="3199839"/>
                </a:cubicBezTo>
                <a:cubicBezTo>
                  <a:pt x="5882343" y="3208121"/>
                  <a:pt x="5914286" y="3213642"/>
                  <a:pt x="5945835" y="3220346"/>
                </a:cubicBezTo>
                <a:cubicBezTo>
                  <a:pt x="5947413" y="3214431"/>
                  <a:pt x="5948990" y="3208515"/>
                  <a:pt x="5950568" y="3202600"/>
                </a:cubicBezTo>
                <a:cubicBezTo>
                  <a:pt x="5917441" y="3191557"/>
                  <a:pt x="5884709" y="3180910"/>
                  <a:pt x="5851582" y="3169867"/>
                </a:cubicBezTo>
                <a:cubicBezTo>
                  <a:pt x="5851977" y="3167107"/>
                  <a:pt x="5852371" y="3163952"/>
                  <a:pt x="5852765" y="3161191"/>
                </a:cubicBezTo>
                <a:cubicBezTo>
                  <a:pt x="5872089" y="3163557"/>
                  <a:pt x="5891807" y="3165924"/>
                  <a:pt x="5911131" y="3168290"/>
                </a:cubicBezTo>
                <a:cubicBezTo>
                  <a:pt x="5916258" y="3169079"/>
                  <a:pt x="5922173" y="3167895"/>
                  <a:pt x="5926117" y="3170656"/>
                </a:cubicBezTo>
                <a:cubicBezTo>
                  <a:pt x="6005779" y="3220346"/>
                  <a:pt x="6096483" y="3230205"/>
                  <a:pt x="6188764" y="3240064"/>
                </a:cubicBezTo>
                <a:cubicBezTo>
                  <a:pt x="6174567" y="3261754"/>
                  <a:pt x="6174567" y="3261754"/>
                  <a:pt x="6119750" y="3252684"/>
                </a:cubicBezTo>
                <a:cubicBezTo>
                  <a:pt x="6164708" y="3273585"/>
                  <a:pt x="6217158" y="3284627"/>
                  <a:pt x="6229383" y="3349303"/>
                </a:cubicBezTo>
                <a:cubicBezTo>
                  <a:pt x="6233327" y="3344571"/>
                  <a:pt x="6237271" y="3340233"/>
                  <a:pt x="6241609" y="3335500"/>
                </a:cubicBezTo>
                <a:cubicBezTo>
                  <a:pt x="6235693" y="3328008"/>
                  <a:pt x="6229778" y="3320514"/>
                  <a:pt x="6222679" y="3311444"/>
                </a:cubicBezTo>
                <a:cubicBezTo>
                  <a:pt x="6257778" y="3298036"/>
                  <a:pt x="6271186" y="3324064"/>
                  <a:pt x="6286961" y="3341810"/>
                </a:cubicBezTo>
                <a:cubicBezTo>
                  <a:pt x="6307074" y="3364289"/>
                  <a:pt x="6312200" y="3350881"/>
                  <a:pt x="6316933" y="3329585"/>
                </a:cubicBezTo>
                <a:cubicBezTo>
                  <a:pt x="6348876" y="3339838"/>
                  <a:pt x="6368594" y="3398993"/>
                  <a:pt x="6414735" y="3345359"/>
                </a:cubicBezTo>
                <a:cubicBezTo>
                  <a:pt x="6417496" y="3367049"/>
                  <a:pt x="6419073" y="3378880"/>
                  <a:pt x="6421439" y="3397810"/>
                </a:cubicBezTo>
                <a:cubicBezTo>
                  <a:pt x="6436425" y="3384402"/>
                  <a:pt x="6449045" y="3373359"/>
                  <a:pt x="6455355" y="3367838"/>
                </a:cubicBezTo>
                <a:cubicBezTo>
                  <a:pt x="6501889" y="3379275"/>
                  <a:pt x="6543298" y="3389923"/>
                  <a:pt x="6596142" y="3402937"/>
                </a:cubicBezTo>
                <a:cubicBezTo>
                  <a:pt x="6573664" y="3410824"/>
                  <a:pt x="6552368" y="3426599"/>
                  <a:pt x="6539354" y="3421077"/>
                </a:cubicBezTo>
                <a:cubicBezTo>
                  <a:pt x="6486509" y="3399387"/>
                  <a:pt x="6433664" y="3409247"/>
                  <a:pt x="6382003" y="3416740"/>
                </a:cubicBezTo>
                <a:cubicBezTo>
                  <a:pt x="6342961" y="3422655"/>
                  <a:pt x="6317721" y="3395444"/>
                  <a:pt x="6284594" y="3390711"/>
                </a:cubicBezTo>
                <a:cubicBezTo>
                  <a:pt x="6272764" y="3389134"/>
                  <a:pt x="6258172" y="3386373"/>
                  <a:pt x="6249102" y="3391500"/>
                </a:cubicBezTo>
                <a:cubicBezTo>
                  <a:pt x="6203355" y="3416740"/>
                  <a:pt x="6159975" y="3397021"/>
                  <a:pt x="6116595" y="3386768"/>
                </a:cubicBezTo>
                <a:cubicBezTo>
                  <a:pt x="6081102" y="3378486"/>
                  <a:pt x="6046004" y="3363500"/>
                  <a:pt x="6010117" y="3360740"/>
                </a:cubicBezTo>
                <a:cubicBezTo>
                  <a:pt x="5939525" y="3354824"/>
                  <a:pt x="5868146" y="3355219"/>
                  <a:pt x="5797160" y="3352458"/>
                </a:cubicBezTo>
                <a:cubicBezTo>
                  <a:pt x="5762850" y="3350881"/>
                  <a:pt x="5728540" y="3348909"/>
                  <a:pt x="5694625" y="3344571"/>
                </a:cubicBezTo>
                <a:cubicBezTo>
                  <a:pt x="5687132" y="3343782"/>
                  <a:pt x="5681217" y="3332740"/>
                  <a:pt x="5672147" y="3324458"/>
                </a:cubicBezTo>
                <a:cubicBezTo>
                  <a:pt x="5734456" y="3327219"/>
                  <a:pt x="5791639" y="3329585"/>
                  <a:pt x="5848822" y="3332345"/>
                </a:cubicBezTo>
                <a:cubicBezTo>
                  <a:pt x="5849216" y="3328008"/>
                  <a:pt x="5849611" y="3323275"/>
                  <a:pt x="5850005" y="3318937"/>
                </a:cubicBezTo>
                <a:cubicBezTo>
                  <a:pt x="5767188" y="3314205"/>
                  <a:pt x="5683977" y="3309867"/>
                  <a:pt x="5601161" y="3305134"/>
                </a:cubicBezTo>
                <a:cubicBezTo>
                  <a:pt x="5599978" y="3307501"/>
                  <a:pt x="5599189" y="3309472"/>
                  <a:pt x="5598006" y="3311838"/>
                </a:cubicBezTo>
                <a:cubicBezTo>
                  <a:pt x="5638231" y="3329979"/>
                  <a:pt x="5678851" y="3348515"/>
                  <a:pt x="5725386" y="3369416"/>
                </a:cubicBezTo>
                <a:cubicBezTo>
                  <a:pt x="5670175" y="3372176"/>
                  <a:pt x="5625611" y="3362712"/>
                  <a:pt x="5581443" y="3345754"/>
                </a:cubicBezTo>
                <a:cubicBezTo>
                  <a:pt x="5560935" y="3337867"/>
                  <a:pt x="5537668" y="3337472"/>
                  <a:pt x="5515583" y="3333923"/>
                </a:cubicBezTo>
                <a:cubicBezTo>
                  <a:pt x="5513217" y="3340233"/>
                  <a:pt x="5510851" y="3346543"/>
                  <a:pt x="5508485" y="3352852"/>
                </a:cubicBezTo>
                <a:cubicBezTo>
                  <a:pt x="5522682" y="3361134"/>
                  <a:pt x="5536485" y="3369810"/>
                  <a:pt x="5550682" y="3377303"/>
                </a:cubicBezTo>
                <a:cubicBezTo>
                  <a:pt x="5571189" y="3388740"/>
                  <a:pt x="5604316" y="3392289"/>
                  <a:pt x="5579076" y="3427387"/>
                </a:cubicBezTo>
                <a:cubicBezTo>
                  <a:pt x="5702118" y="3463669"/>
                  <a:pt x="5823977" y="3499556"/>
                  <a:pt x="5945835" y="3535838"/>
                </a:cubicBezTo>
                <a:cubicBezTo>
                  <a:pt x="5944258" y="3542542"/>
                  <a:pt x="5942681" y="3549246"/>
                  <a:pt x="5941497" y="3555950"/>
                </a:cubicBezTo>
                <a:cubicBezTo>
                  <a:pt x="5819244" y="3521246"/>
                  <a:pt x="5697385" y="3484176"/>
                  <a:pt x="5567245" y="3487725"/>
                </a:cubicBezTo>
                <a:cubicBezTo>
                  <a:pt x="5568823" y="3493641"/>
                  <a:pt x="5569217" y="3499950"/>
                  <a:pt x="5570795" y="3499950"/>
                </a:cubicBezTo>
                <a:cubicBezTo>
                  <a:pt x="5614569" y="3506260"/>
                  <a:pt x="5624034" y="3542542"/>
                  <a:pt x="5633893" y="3575668"/>
                </a:cubicBezTo>
                <a:cubicBezTo>
                  <a:pt x="5642174" y="3603274"/>
                  <a:pt x="5654794" y="3613133"/>
                  <a:pt x="5685555" y="3617865"/>
                </a:cubicBezTo>
                <a:cubicBezTo>
                  <a:pt x="5732090" y="3625358"/>
                  <a:pt x="5775470" y="3657696"/>
                  <a:pt x="5821610" y="3660851"/>
                </a:cubicBezTo>
                <a:cubicBezTo>
                  <a:pt x="5918230" y="3667555"/>
                  <a:pt x="6006567" y="3706598"/>
                  <a:pt x="6100426" y="3722372"/>
                </a:cubicBezTo>
                <a:cubicBezTo>
                  <a:pt x="6178510" y="3735386"/>
                  <a:pt x="6255806" y="3753527"/>
                  <a:pt x="6333496" y="3769696"/>
                </a:cubicBezTo>
                <a:cubicBezTo>
                  <a:pt x="6324031" y="3797696"/>
                  <a:pt x="6276313" y="3825301"/>
                  <a:pt x="6259355" y="3811498"/>
                </a:cubicBezTo>
                <a:cubicBezTo>
                  <a:pt x="6203750" y="3766146"/>
                  <a:pt x="6133947" y="3766541"/>
                  <a:pt x="6070455" y="3748400"/>
                </a:cubicBezTo>
                <a:cubicBezTo>
                  <a:pt x="5951356" y="3714485"/>
                  <a:pt x="5831075" y="3685696"/>
                  <a:pt x="5710794" y="3655724"/>
                </a:cubicBezTo>
                <a:cubicBezTo>
                  <a:pt x="5696991" y="3652175"/>
                  <a:pt x="5680822" y="3656907"/>
                  <a:pt x="5661104" y="3658091"/>
                </a:cubicBezTo>
                <a:cubicBezTo>
                  <a:pt x="5691470" y="3730259"/>
                  <a:pt x="5767977" y="3709358"/>
                  <a:pt x="5812146" y="3755893"/>
                </a:cubicBezTo>
                <a:cubicBezTo>
                  <a:pt x="5787301" y="3755893"/>
                  <a:pt x="5767188" y="3755893"/>
                  <a:pt x="5747470" y="3755893"/>
                </a:cubicBezTo>
                <a:cubicBezTo>
                  <a:pt x="5746681" y="3760626"/>
                  <a:pt x="5745893" y="3765358"/>
                  <a:pt x="5744709" y="3770090"/>
                </a:cubicBezTo>
                <a:cubicBezTo>
                  <a:pt x="5801498" y="3787442"/>
                  <a:pt x="5858286" y="3804794"/>
                  <a:pt x="5915075" y="3822541"/>
                </a:cubicBezTo>
                <a:cubicBezTo>
                  <a:pt x="6004201" y="3850146"/>
                  <a:pt x="6092933" y="3877752"/>
                  <a:pt x="6182060" y="3904963"/>
                </a:cubicBezTo>
                <a:cubicBezTo>
                  <a:pt x="6190341" y="3907329"/>
                  <a:pt x="6201778" y="3903780"/>
                  <a:pt x="6208088" y="3908512"/>
                </a:cubicBezTo>
                <a:cubicBezTo>
                  <a:pt x="6227806" y="3922709"/>
                  <a:pt x="6259355" y="3937301"/>
                  <a:pt x="6261722" y="3955047"/>
                </a:cubicBezTo>
                <a:cubicBezTo>
                  <a:pt x="6266848" y="3992906"/>
                  <a:pt x="6288144" y="3994878"/>
                  <a:pt x="6315355" y="4000793"/>
                </a:cubicBezTo>
                <a:cubicBezTo>
                  <a:pt x="6378059" y="4014596"/>
                  <a:pt x="6441946" y="4022483"/>
                  <a:pt x="6496369" y="4063892"/>
                </a:cubicBezTo>
                <a:cubicBezTo>
                  <a:pt x="6524368" y="4085582"/>
                  <a:pt x="6562227" y="4094258"/>
                  <a:pt x="6595354" y="4109244"/>
                </a:cubicBezTo>
                <a:cubicBezTo>
                  <a:pt x="6615466" y="4118314"/>
                  <a:pt x="6622565" y="4131328"/>
                  <a:pt x="6614283" y="4155384"/>
                </a:cubicBezTo>
                <a:cubicBezTo>
                  <a:pt x="6607579" y="4174314"/>
                  <a:pt x="6611129" y="4196793"/>
                  <a:pt x="6609551" y="4223610"/>
                </a:cubicBezTo>
                <a:cubicBezTo>
                  <a:pt x="6569326" y="4241750"/>
                  <a:pt x="6524368" y="4214933"/>
                  <a:pt x="6479411" y="4217694"/>
                </a:cubicBezTo>
                <a:cubicBezTo>
                  <a:pt x="6434453" y="4220455"/>
                  <a:pt x="6390679" y="4233863"/>
                  <a:pt x="6344143" y="4242539"/>
                </a:cubicBezTo>
                <a:cubicBezTo>
                  <a:pt x="6372932" y="4280004"/>
                  <a:pt x="6423016" y="4224004"/>
                  <a:pt x="6461664" y="4257131"/>
                </a:cubicBezTo>
                <a:cubicBezTo>
                  <a:pt x="6391073" y="4288285"/>
                  <a:pt x="6324820" y="4288680"/>
                  <a:pt x="6256595" y="4275666"/>
                </a:cubicBezTo>
                <a:cubicBezTo>
                  <a:pt x="6226623" y="4269750"/>
                  <a:pt x="6195074" y="4268567"/>
                  <a:pt x="6164708" y="4269750"/>
                </a:cubicBezTo>
                <a:cubicBezTo>
                  <a:pt x="6124877" y="4271328"/>
                  <a:pt x="6085440" y="4278426"/>
                  <a:pt x="6046004" y="4281187"/>
                </a:cubicBezTo>
                <a:cubicBezTo>
                  <a:pt x="6039300" y="4281581"/>
                  <a:pt x="6031807" y="4273300"/>
                  <a:pt x="6024314" y="4268567"/>
                </a:cubicBezTo>
                <a:cubicBezTo>
                  <a:pt x="6010905" y="4281187"/>
                  <a:pt x="5998680" y="4292624"/>
                  <a:pt x="5976990" y="4313130"/>
                </a:cubicBezTo>
                <a:cubicBezTo>
                  <a:pt x="6024314" y="4319046"/>
                  <a:pt x="6064145" y="4323778"/>
                  <a:pt x="6111074" y="4329299"/>
                </a:cubicBezTo>
                <a:cubicBezTo>
                  <a:pt x="6103187" y="4314314"/>
                  <a:pt x="6098849" y="4305243"/>
                  <a:pt x="6089384" y="4286708"/>
                </a:cubicBezTo>
                <a:cubicBezTo>
                  <a:pt x="6115807" y="4306426"/>
                  <a:pt x="6134342" y="4320623"/>
                  <a:pt x="6152877" y="4334426"/>
                </a:cubicBezTo>
                <a:cubicBezTo>
                  <a:pt x="6154454" y="4333637"/>
                  <a:pt x="6156032" y="4332849"/>
                  <a:pt x="6157609" y="4331665"/>
                </a:cubicBezTo>
                <a:cubicBezTo>
                  <a:pt x="6148144" y="4319440"/>
                  <a:pt x="6138285" y="4306821"/>
                  <a:pt x="6124877" y="4289863"/>
                </a:cubicBezTo>
                <a:cubicBezTo>
                  <a:pt x="6196257" y="4293412"/>
                  <a:pt x="6193102" y="4392792"/>
                  <a:pt x="6263299" y="4386876"/>
                </a:cubicBezTo>
                <a:cubicBezTo>
                  <a:pt x="6295243" y="4441299"/>
                  <a:pt x="6357158" y="4445242"/>
                  <a:pt x="6406453" y="4470088"/>
                </a:cubicBezTo>
                <a:cubicBezTo>
                  <a:pt x="6386341" y="4507947"/>
                  <a:pt x="6386341" y="4507947"/>
                  <a:pt x="6342961" y="4505580"/>
                </a:cubicBezTo>
                <a:cubicBezTo>
                  <a:pt x="6336256" y="4494144"/>
                  <a:pt x="6330341" y="4483890"/>
                  <a:pt x="6324425" y="4473636"/>
                </a:cubicBezTo>
                <a:cubicBezTo>
                  <a:pt x="6318904" y="4477580"/>
                  <a:pt x="6313383" y="4481130"/>
                  <a:pt x="6307862" y="4485073"/>
                </a:cubicBezTo>
                <a:cubicBezTo>
                  <a:pt x="6328369" y="4511101"/>
                  <a:pt x="6348482" y="4536735"/>
                  <a:pt x="6369383" y="4563158"/>
                </a:cubicBezTo>
                <a:cubicBezTo>
                  <a:pt x="6330341" y="4606538"/>
                  <a:pt x="6315355" y="4530031"/>
                  <a:pt x="6273158" y="4539101"/>
                </a:cubicBezTo>
                <a:cubicBezTo>
                  <a:pt x="6291299" y="4555665"/>
                  <a:pt x="6303524" y="4567101"/>
                  <a:pt x="6315749" y="4578143"/>
                </a:cubicBezTo>
                <a:cubicBezTo>
                  <a:pt x="6314566" y="4580115"/>
                  <a:pt x="6313383" y="4582482"/>
                  <a:pt x="6312200" y="4584453"/>
                </a:cubicBezTo>
                <a:cubicBezTo>
                  <a:pt x="6290904" y="4571833"/>
                  <a:pt x="6269214" y="4559214"/>
                  <a:pt x="6247524" y="4546200"/>
                </a:cubicBezTo>
                <a:cubicBezTo>
                  <a:pt x="6211243" y="4582087"/>
                  <a:pt x="6261722" y="4604172"/>
                  <a:pt x="6266454" y="4643213"/>
                </a:cubicBezTo>
                <a:cubicBezTo>
                  <a:pt x="6251073" y="4630988"/>
                  <a:pt x="6243186" y="4624678"/>
                  <a:pt x="6235693" y="4618369"/>
                </a:cubicBezTo>
                <a:cubicBezTo>
                  <a:pt x="6233327" y="4620735"/>
                  <a:pt x="6230961" y="4623101"/>
                  <a:pt x="6228989" y="4625467"/>
                </a:cubicBezTo>
                <a:cubicBezTo>
                  <a:pt x="6238848" y="4634537"/>
                  <a:pt x="6247524" y="4649918"/>
                  <a:pt x="6258566" y="4652284"/>
                </a:cubicBezTo>
                <a:cubicBezTo>
                  <a:pt x="6305496" y="4662143"/>
                  <a:pt x="6353214" y="4668058"/>
                  <a:pt x="6400538" y="4675946"/>
                </a:cubicBezTo>
                <a:cubicBezTo>
                  <a:pt x="6432087" y="4681073"/>
                  <a:pt x="6463636" y="4687382"/>
                  <a:pt x="6495580" y="4693298"/>
                </a:cubicBezTo>
                <a:cubicBezTo>
                  <a:pt x="6496369" y="4696847"/>
                  <a:pt x="6497157" y="4700396"/>
                  <a:pt x="6497946" y="4703551"/>
                </a:cubicBezTo>
                <a:cubicBezTo>
                  <a:pt x="6485326" y="4709467"/>
                  <a:pt x="6473101" y="4720903"/>
                  <a:pt x="6460481" y="4720509"/>
                </a:cubicBezTo>
                <a:cubicBezTo>
                  <a:pt x="6429721" y="4720114"/>
                  <a:pt x="6398566" y="4716960"/>
                  <a:pt x="6368594" y="4709861"/>
                </a:cubicBezTo>
                <a:cubicBezTo>
                  <a:pt x="6349665" y="4705523"/>
                  <a:pt x="6333101" y="4692115"/>
                  <a:pt x="6315355" y="4683044"/>
                </a:cubicBezTo>
                <a:cubicBezTo>
                  <a:pt x="6308651" y="4679889"/>
                  <a:pt x="6298003" y="4673580"/>
                  <a:pt x="6294454" y="4676340"/>
                </a:cubicBezTo>
                <a:cubicBezTo>
                  <a:pt x="6252651" y="4707495"/>
                  <a:pt x="6202961" y="4681861"/>
                  <a:pt x="6157215" y="4694481"/>
                </a:cubicBezTo>
                <a:cubicBezTo>
                  <a:pt x="6186003" y="4721298"/>
                  <a:pt x="6273553" y="4719720"/>
                  <a:pt x="6299975" y="4694086"/>
                </a:cubicBezTo>
                <a:cubicBezTo>
                  <a:pt x="6300763" y="4696452"/>
                  <a:pt x="6302735" y="4698819"/>
                  <a:pt x="6302341" y="4701185"/>
                </a:cubicBezTo>
                <a:cubicBezTo>
                  <a:pt x="6299581" y="4714988"/>
                  <a:pt x="6296425" y="4728791"/>
                  <a:pt x="6293271" y="4742593"/>
                </a:cubicBezTo>
                <a:cubicBezTo>
                  <a:pt x="6314961" y="4742988"/>
                  <a:pt x="6338228" y="4748903"/>
                  <a:pt x="6357552" y="4742199"/>
                </a:cubicBezTo>
                <a:cubicBezTo>
                  <a:pt x="6375298" y="4736284"/>
                  <a:pt x="6393045" y="4725636"/>
                  <a:pt x="6402904" y="4744171"/>
                </a:cubicBezTo>
                <a:cubicBezTo>
                  <a:pt x="6409214" y="4756396"/>
                  <a:pt x="6401721" y="4776114"/>
                  <a:pt x="6399354" y="4792678"/>
                </a:cubicBezTo>
                <a:cubicBezTo>
                  <a:pt x="6398566" y="4797410"/>
                  <a:pt x="6394622" y="4801354"/>
                  <a:pt x="6390679" y="4808058"/>
                </a:cubicBezTo>
                <a:cubicBezTo>
                  <a:pt x="6378059" y="4799382"/>
                  <a:pt x="6367017" y="4788340"/>
                  <a:pt x="6353214" y="4783607"/>
                </a:cubicBezTo>
                <a:cubicBezTo>
                  <a:pt x="6342172" y="4779664"/>
                  <a:pt x="6320087" y="4778086"/>
                  <a:pt x="6316933" y="4783607"/>
                </a:cubicBezTo>
                <a:cubicBezTo>
                  <a:pt x="6298791" y="4813185"/>
                  <a:pt x="6267242" y="4817917"/>
                  <a:pt x="6240820" y="4832114"/>
                </a:cubicBezTo>
                <a:cubicBezTo>
                  <a:pt x="6234510" y="4835663"/>
                  <a:pt x="6230172" y="4859720"/>
                  <a:pt x="6234510" y="4863269"/>
                </a:cubicBezTo>
                <a:cubicBezTo>
                  <a:pt x="6252257" y="4878255"/>
                  <a:pt x="6273553" y="4889297"/>
                  <a:pt x="6297609" y="4904283"/>
                </a:cubicBezTo>
                <a:cubicBezTo>
                  <a:pt x="6298791" y="4917691"/>
                  <a:pt x="6304707" y="4942536"/>
                  <a:pt x="6301947" y="4966198"/>
                </a:cubicBezTo>
                <a:cubicBezTo>
                  <a:pt x="6297609" y="5003268"/>
                  <a:pt x="6288932" y="5039550"/>
                  <a:pt x="6279073" y="5075831"/>
                </a:cubicBezTo>
                <a:cubicBezTo>
                  <a:pt x="6277496" y="5082141"/>
                  <a:pt x="6260144" y="5090029"/>
                  <a:pt x="6253440" y="5087662"/>
                </a:cubicBezTo>
                <a:cubicBezTo>
                  <a:pt x="6220313" y="5075831"/>
                  <a:pt x="6220708" y="5090817"/>
                  <a:pt x="6229383" y="5116451"/>
                </a:cubicBezTo>
                <a:cubicBezTo>
                  <a:pt x="6110285" y="5101071"/>
                  <a:pt x="5992370" y="5086085"/>
                  <a:pt x="5874061" y="5071099"/>
                </a:cubicBezTo>
                <a:cubicBezTo>
                  <a:pt x="5873667" y="5074648"/>
                  <a:pt x="5872878" y="5077803"/>
                  <a:pt x="5872483" y="5081353"/>
                </a:cubicBezTo>
                <a:cubicBezTo>
                  <a:pt x="5910737" y="5087662"/>
                  <a:pt x="5948990" y="5092789"/>
                  <a:pt x="5986455" y="5101071"/>
                </a:cubicBezTo>
                <a:cubicBezTo>
                  <a:pt x="5998680" y="5103831"/>
                  <a:pt x="6018004" y="5114479"/>
                  <a:pt x="6018398" y="5122366"/>
                </a:cubicBezTo>
                <a:cubicBezTo>
                  <a:pt x="6020370" y="5161803"/>
                  <a:pt x="6051919" y="5171662"/>
                  <a:pt x="6077947" y="5180338"/>
                </a:cubicBezTo>
                <a:cubicBezTo>
                  <a:pt x="6142229" y="5202028"/>
                  <a:pt x="6208482" y="5218591"/>
                  <a:pt x="6273947" y="5237521"/>
                </a:cubicBezTo>
                <a:cubicBezTo>
                  <a:pt x="6303130" y="5245803"/>
                  <a:pt x="6331918" y="5256450"/>
                  <a:pt x="6361101" y="5263549"/>
                </a:cubicBezTo>
                <a:cubicBezTo>
                  <a:pt x="6394622" y="5271830"/>
                  <a:pt x="6392256" y="5289971"/>
                  <a:pt x="6377270" y="5318760"/>
                </a:cubicBezTo>
                <a:cubicBezTo>
                  <a:pt x="6319693" y="5282479"/>
                  <a:pt x="6267637" y="5234760"/>
                  <a:pt x="6194285" y="5241465"/>
                </a:cubicBezTo>
                <a:cubicBezTo>
                  <a:pt x="6199018" y="5251324"/>
                  <a:pt x="6203355" y="5260394"/>
                  <a:pt x="6207299" y="5269070"/>
                </a:cubicBezTo>
                <a:cubicBezTo>
                  <a:pt x="6204144" y="5273802"/>
                  <a:pt x="6200595" y="5278140"/>
                  <a:pt x="6197440" y="5282873"/>
                </a:cubicBezTo>
                <a:cubicBezTo>
                  <a:pt x="6258566" y="5300619"/>
                  <a:pt x="6319693" y="5319549"/>
                  <a:pt x="6380820" y="5336506"/>
                </a:cubicBezTo>
                <a:cubicBezTo>
                  <a:pt x="6443129" y="5353859"/>
                  <a:pt x="6505439" y="5369239"/>
                  <a:pt x="6567748" y="5386196"/>
                </a:cubicBezTo>
                <a:cubicBezTo>
                  <a:pt x="6582340" y="5390140"/>
                  <a:pt x="6597326" y="5402365"/>
                  <a:pt x="6596932" y="5373182"/>
                </a:cubicBezTo>
                <a:cubicBezTo>
                  <a:pt x="6596932" y="5370816"/>
                  <a:pt x="6609945" y="5365295"/>
                  <a:pt x="6616255" y="5366084"/>
                </a:cubicBezTo>
                <a:cubicBezTo>
                  <a:pt x="6719185" y="5381464"/>
                  <a:pt x="6821325" y="5398027"/>
                  <a:pt x="6908480" y="5462703"/>
                </a:cubicBezTo>
                <a:cubicBezTo>
                  <a:pt x="6956592" y="5498196"/>
                  <a:pt x="6953042" y="5571942"/>
                  <a:pt x="6904536" y="5608618"/>
                </a:cubicBezTo>
                <a:cubicBezTo>
                  <a:pt x="6899803" y="5612167"/>
                  <a:pt x="6890338" y="5612167"/>
                  <a:pt x="6884423" y="5610590"/>
                </a:cubicBezTo>
                <a:cubicBezTo>
                  <a:pt x="6783466" y="5583379"/>
                  <a:pt x="6682508" y="5555773"/>
                  <a:pt x="6578396" y="5527379"/>
                </a:cubicBezTo>
                <a:cubicBezTo>
                  <a:pt x="6578396" y="5542759"/>
                  <a:pt x="6578396" y="5554590"/>
                  <a:pt x="6578396" y="5573125"/>
                </a:cubicBezTo>
                <a:cubicBezTo>
                  <a:pt x="6536199" y="5546703"/>
                  <a:pt x="6496763" y="5534872"/>
                  <a:pt x="6457326" y="5566026"/>
                </a:cubicBezTo>
                <a:cubicBezTo>
                  <a:pt x="6472312" y="5612167"/>
                  <a:pt x="6454566" y="5631491"/>
                  <a:pt x="6405665" y="5620449"/>
                </a:cubicBezTo>
                <a:cubicBezTo>
                  <a:pt x="6370566" y="5612562"/>
                  <a:pt x="6336256" y="5597970"/>
                  <a:pt x="6298003" y="5613745"/>
                </a:cubicBezTo>
                <a:cubicBezTo>
                  <a:pt x="6320876" y="5623604"/>
                  <a:pt x="6341383" y="5632674"/>
                  <a:pt x="6361890" y="5641350"/>
                </a:cubicBezTo>
                <a:cubicBezTo>
                  <a:pt x="6360707" y="5645294"/>
                  <a:pt x="6359129" y="5648843"/>
                  <a:pt x="6357946" y="5652787"/>
                </a:cubicBezTo>
                <a:cubicBezTo>
                  <a:pt x="6342172" y="5652787"/>
                  <a:pt x="6325608" y="5650026"/>
                  <a:pt x="6310228" y="5653576"/>
                </a:cubicBezTo>
                <a:cubicBezTo>
                  <a:pt x="6291693" y="5657519"/>
                  <a:pt x="6275130" y="5669744"/>
                  <a:pt x="6256989" y="5672900"/>
                </a:cubicBezTo>
                <a:cubicBezTo>
                  <a:pt x="6225440" y="5678420"/>
                  <a:pt x="6193102" y="5680392"/>
                  <a:pt x="6160764" y="5682364"/>
                </a:cubicBezTo>
                <a:cubicBezTo>
                  <a:pt x="6148933" y="5683153"/>
                  <a:pt x="6137102" y="5679604"/>
                  <a:pt x="6123299" y="5686702"/>
                </a:cubicBezTo>
                <a:cubicBezTo>
                  <a:pt x="6143412" y="5693406"/>
                  <a:pt x="6164313" y="5699322"/>
                  <a:pt x="6183637" y="5707209"/>
                </a:cubicBezTo>
                <a:cubicBezTo>
                  <a:pt x="6195074" y="5711941"/>
                  <a:pt x="6217947" y="5710364"/>
                  <a:pt x="6206511" y="5735998"/>
                </a:cubicBezTo>
                <a:cubicBezTo>
                  <a:pt x="6206116" y="5737181"/>
                  <a:pt x="6224257" y="5750589"/>
                  <a:pt x="6234510" y="5751772"/>
                </a:cubicBezTo>
                <a:cubicBezTo>
                  <a:pt x="6278679" y="5756505"/>
                  <a:pt x="6324031" y="5755321"/>
                  <a:pt x="6367805" y="5762814"/>
                </a:cubicBezTo>
                <a:cubicBezTo>
                  <a:pt x="6415918" y="5771096"/>
                  <a:pt x="6462453" y="5782927"/>
                  <a:pt x="6505044" y="5813688"/>
                </a:cubicBezTo>
                <a:cubicBezTo>
                  <a:pt x="6528706" y="5830645"/>
                  <a:pt x="6568537" y="5824730"/>
                  <a:pt x="6600875" y="5829462"/>
                </a:cubicBezTo>
                <a:cubicBezTo>
                  <a:pt x="6614283" y="5831434"/>
                  <a:pt x="6627692" y="5835772"/>
                  <a:pt x="6650565" y="5840899"/>
                </a:cubicBezTo>
                <a:cubicBezTo>
                  <a:pt x="6631635" y="5853124"/>
                  <a:pt x="6619410" y="5860617"/>
                  <a:pt x="6607579" y="5868504"/>
                </a:cubicBezTo>
                <a:cubicBezTo>
                  <a:pt x="6601269" y="5872448"/>
                  <a:pt x="6590227" y="5877180"/>
                  <a:pt x="6590227" y="5881124"/>
                </a:cubicBezTo>
                <a:cubicBezTo>
                  <a:pt x="6592593" y="5935941"/>
                  <a:pt x="6557889" y="5911490"/>
                  <a:pt x="6534227" y="5907546"/>
                </a:cubicBezTo>
                <a:cubicBezTo>
                  <a:pt x="6488086" y="5900053"/>
                  <a:pt x="6439186" y="5898870"/>
                  <a:pt x="6397383" y="5881518"/>
                </a:cubicBezTo>
                <a:cubicBezTo>
                  <a:pt x="6323637" y="5851152"/>
                  <a:pt x="6255017" y="5888617"/>
                  <a:pt x="6183637" y="5889011"/>
                </a:cubicBezTo>
                <a:cubicBezTo>
                  <a:pt x="6204539" y="5890194"/>
                  <a:pt x="6225834" y="5891377"/>
                  <a:pt x="6246736" y="5892560"/>
                </a:cubicBezTo>
                <a:cubicBezTo>
                  <a:pt x="6247524" y="5895321"/>
                  <a:pt x="6248313" y="5897687"/>
                  <a:pt x="6249496" y="5900448"/>
                </a:cubicBezTo>
                <a:cubicBezTo>
                  <a:pt x="6238060" y="5904786"/>
                  <a:pt x="6226623" y="5913856"/>
                  <a:pt x="6215581" y="5913067"/>
                </a:cubicBezTo>
                <a:cubicBezTo>
                  <a:pt x="6137891" y="5908335"/>
                  <a:pt x="6059807" y="5902814"/>
                  <a:pt x="5982511" y="5895321"/>
                </a:cubicBezTo>
                <a:cubicBezTo>
                  <a:pt x="5943469" y="5891377"/>
                  <a:pt x="5905216" y="5881124"/>
                  <a:pt x="5866174" y="5876392"/>
                </a:cubicBezTo>
                <a:cubicBezTo>
                  <a:pt x="5853159" y="5874814"/>
                  <a:pt x="5839357" y="5883885"/>
                  <a:pt x="5825554" y="5885462"/>
                </a:cubicBezTo>
                <a:cubicBezTo>
                  <a:pt x="5816484" y="5886645"/>
                  <a:pt x="5806625" y="5883096"/>
                  <a:pt x="5795582" y="5881518"/>
                </a:cubicBezTo>
                <a:cubicBezTo>
                  <a:pt x="5787695" y="5896504"/>
                  <a:pt x="5779019" y="5913067"/>
                  <a:pt x="5767583" y="5935152"/>
                </a:cubicBezTo>
                <a:cubicBezTo>
                  <a:pt x="5720653" y="5840110"/>
                  <a:pt x="5632710" y="5853124"/>
                  <a:pt x="5551471" y="5834589"/>
                </a:cubicBezTo>
                <a:cubicBezTo>
                  <a:pt x="5557781" y="5847209"/>
                  <a:pt x="5561330" y="5855096"/>
                  <a:pt x="5567640" y="5868504"/>
                </a:cubicBezTo>
                <a:cubicBezTo>
                  <a:pt x="5534513" y="5864955"/>
                  <a:pt x="5506119" y="5861800"/>
                  <a:pt x="5477725" y="5858645"/>
                </a:cubicBezTo>
                <a:cubicBezTo>
                  <a:pt x="5518344" y="5881913"/>
                  <a:pt x="5560147" y="5898870"/>
                  <a:pt x="5609048" y="5886645"/>
                </a:cubicBezTo>
                <a:cubicBezTo>
                  <a:pt x="5600766" y="5879941"/>
                  <a:pt x="5592485" y="5873631"/>
                  <a:pt x="5584203" y="5866927"/>
                </a:cubicBezTo>
                <a:cubicBezTo>
                  <a:pt x="5584597" y="5864166"/>
                  <a:pt x="5584597" y="5861800"/>
                  <a:pt x="5584992" y="5859039"/>
                </a:cubicBezTo>
                <a:cubicBezTo>
                  <a:pt x="5615752" y="5862195"/>
                  <a:pt x="5646513" y="5864955"/>
                  <a:pt x="5682006" y="5868504"/>
                </a:cubicBezTo>
                <a:cubicBezTo>
                  <a:pt x="5663864" y="5883885"/>
                  <a:pt x="5650062" y="5895321"/>
                  <a:pt x="5637048" y="5906363"/>
                </a:cubicBezTo>
                <a:cubicBezTo>
                  <a:pt x="5634682" y="5902420"/>
                  <a:pt x="5631527" y="5896504"/>
                  <a:pt x="5628372" y="5890589"/>
                </a:cubicBezTo>
                <a:cubicBezTo>
                  <a:pt x="5626006" y="5890983"/>
                  <a:pt x="5623639" y="5891377"/>
                  <a:pt x="5621668" y="5891772"/>
                </a:cubicBezTo>
                <a:cubicBezTo>
                  <a:pt x="5620879" y="5903208"/>
                  <a:pt x="5620090" y="5914645"/>
                  <a:pt x="5620090" y="5919772"/>
                </a:cubicBezTo>
                <a:cubicBezTo>
                  <a:pt x="5668991" y="5930814"/>
                  <a:pt x="5713555" y="5943828"/>
                  <a:pt x="5759301" y="5950927"/>
                </a:cubicBezTo>
                <a:cubicBezTo>
                  <a:pt x="5781385" y="5954475"/>
                  <a:pt x="5804653" y="5947377"/>
                  <a:pt x="5830681" y="5944616"/>
                </a:cubicBezTo>
                <a:cubicBezTo>
                  <a:pt x="5850005" y="5978926"/>
                  <a:pt x="5900483" y="5985236"/>
                  <a:pt x="5951751" y="5952109"/>
                </a:cubicBezTo>
                <a:cubicBezTo>
                  <a:pt x="5982511" y="5997067"/>
                  <a:pt x="6032201" y="6004166"/>
                  <a:pt x="6080708" y="6013236"/>
                </a:cubicBezTo>
                <a:cubicBezTo>
                  <a:pt x="6175356" y="6030588"/>
                  <a:pt x="6270003" y="6047546"/>
                  <a:pt x="6365045" y="6062137"/>
                </a:cubicBezTo>
                <a:cubicBezTo>
                  <a:pt x="6410397" y="6069236"/>
                  <a:pt x="6456143" y="6071996"/>
                  <a:pt x="6501889" y="6075151"/>
                </a:cubicBezTo>
                <a:cubicBezTo>
                  <a:pt x="6524368" y="6076729"/>
                  <a:pt x="6546847" y="6075546"/>
                  <a:pt x="6573270" y="6075546"/>
                </a:cubicBezTo>
                <a:cubicBezTo>
                  <a:pt x="6388707" y="6165066"/>
                  <a:pt x="6205722" y="6141010"/>
                  <a:pt x="6021948" y="6092898"/>
                </a:cubicBezTo>
                <a:cubicBezTo>
                  <a:pt x="6037722" y="6068841"/>
                  <a:pt x="6038511" y="6070419"/>
                  <a:pt x="6109496" y="6090531"/>
                </a:cubicBezTo>
                <a:cubicBezTo>
                  <a:pt x="6142229" y="6099996"/>
                  <a:pt x="6176538" y="6102757"/>
                  <a:pt x="6214398" y="6109461"/>
                </a:cubicBezTo>
                <a:cubicBezTo>
                  <a:pt x="6169440" y="6054644"/>
                  <a:pt x="5956089" y="5999433"/>
                  <a:pt x="5921385" y="6032560"/>
                </a:cubicBezTo>
                <a:cubicBezTo>
                  <a:pt x="5917047" y="6002194"/>
                  <a:pt x="5900878" y="5991546"/>
                  <a:pt x="5870117" y="5989574"/>
                </a:cubicBezTo>
                <a:cubicBezTo>
                  <a:pt x="5807019" y="5985236"/>
                  <a:pt x="5744315" y="5974588"/>
                  <a:pt x="5681217" y="5967490"/>
                </a:cubicBezTo>
                <a:cubicBezTo>
                  <a:pt x="5670175" y="5966306"/>
                  <a:pt x="5658738" y="5971433"/>
                  <a:pt x="5642174" y="5974588"/>
                </a:cubicBezTo>
                <a:cubicBezTo>
                  <a:pt x="5604710" y="5935941"/>
                  <a:pt x="5538063" y="5932391"/>
                  <a:pt x="5475358" y="5970645"/>
                </a:cubicBezTo>
                <a:cubicBezTo>
                  <a:pt x="5472203" y="5964335"/>
                  <a:pt x="5469443" y="5958419"/>
                  <a:pt x="5463528" y="5946588"/>
                </a:cubicBezTo>
                <a:cubicBezTo>
                  <a:pt x="5457218" y="5960786"/>
                  <a:pt x="5453274" y="5969462"/>
                  <a:pt x="5446570" y="5984053"/>
                </a:cubicBezTo>
                <a:cubicBezTo>
                  <a:pt x="5480485" y="5994307"/>
                  <a:pt x="5512034" y="6003377"/>
                  <a:pt x="5551471" y="6015208"/>
                </a:cubicBezTo>
                <a:cubicBezTo>
                  <a:pt x="5534907" y="6019546"/>
                  <a:pt x="5526232" y="6021517"/>
                  <a:pt x="5514401" y="6024673"/>
                </a:cubicBezTo>
                <a:cubicBezTo>
                  <a:pt x="5553442" y="6045179"/>
                  <a:pt x="5590118" y="6064109"/>
                  <a:pt x="5627977" y="6083827"/>
                </a:cubicBezTo>
                <a:cubicBezTo>
                  <a:pt x="5632710" y="6071602"/>
                  <a:pt x="5635865" y="6062926"/>
                  <a:pt x="5639020" y="6053856"/>
                </a:cubicBezTo>
                <a:cubicBezTo>
                  <a:pt x="5643358" y="6056222"/>
                  <a:pt x="5646907" y="6057799"/>
                  <a:pt x="5646907" y="6058194"/>
                </a:cubicBezTo>
                <a:cubicBezTo>
                  <a:pt x="5639414" y="6086193"/>
                  <a:pt x="5657160" y="6096447"/>
                  <a:pt x="5678456" y="6105123"/>
                </a:cubicBezTo>
                <a:cubicBezTo>
                  <a:pt x="5712372" y="6118926"/>
                  <a:pt x="5746287" y="6132729"/>
                  <a:pt x="5779808" y="6148109"/>
                </a:cubicBezTo>
                <a:cubicBezTo>
                  <a:pt x="5799132" y="6156785"/>
                  <a:pt x="5822794" y="6181235"/>
                  <a:pt x="5834230" y="6176109"/>
                </a:cubicBezTo>
                <a:cubicBezTo>
                  <a:pt x="5872878" y="6158362"/>
                  <a:pt x="5886286" y="6189517"/>
                  <a:pt x="5907582" y="6205686"/>
                </a:cubicBezTo>
                <a:cubicBezTo>
                  <a:pt x="5908765" y="6202137"/>
                  <a:pt x="5909948" y="6198587"/>
                  <a:pt x="5911131" y="6195038"/>
                </a:cubicBezTo>
                <a:cubicBezTo>
                  <a:pt x="5924540" y="6198193"/>
                  <a:pt x="5937554" y="6202925"/>
                  <a:pt x="5951356" y="6204108"/>
                </a:cubicBezTo>
                <a:cubicBezTo>
                  <a:pt x="5967131" y="6205292"/>
                  <a:pt x="5982906" y="6203320"/>
                  <a:pt x="5998680" y="6203714"/>
                </a:cubicBezTo>
                <a:cubicBezTo>
                  <a:pt x="6010117" y="6203714"/>
                  <a:pt x="6026680" y="6200165"/>
                  <a:pt x="6032595" y="6206475"/>
                </a:cubicBezTo>
                <a:cubicBezTo>
                  <a:pt x="6072427" y="6246700"/>
                  <a:pt x="6117384" y="6258136"/>
                  <a:pt x="6161159" y="6240785"/>
                </a:cubicBezTo>
                <a:cubicBezTo>
                  <a:pt x="6179694" y="6258925"/>
                  <a:pt x="6192313" y="6280221"/>
                  <a:pt x="6210848" y="6287714"/>
                </a:cubicBezTo>
                <a:cubicBezTo>
                  <a:pt x="6259750" y="6307432"/>
                  <a:pt x="6311017" y="6321629"/>
                  <a:pt x="6361890" y="6336221"/>
                </a:cubicBezTo>
                <a:cubicBezTo>
                  <a:pt x="6420650" y="6353178"/>
                  <a:pt x="6478227" y="6371319"/>
                  <a:pt x="6520425" y="6419826"/>
                </a:cubicBezTo>
                <a:cubicBezTo>
                  <a:pt x="6555128" y="6460051"/>
                  <a:pt x="6548424" y="6491600"/>
                  <a:pt x="6496369" y="6500276"/>
                </a:cubicBezTo>
                <a:cubicBezTo>
                  <a:pt x="6468763" y="6505009"/>
                  <a:pt x="6434847" y="6540107"/>
                  <a:pt x="6408819" y="6495150"/>
                </a:cubicBezTo>
                <a:cubicBezTo>
                  <a:pt x="6351242" y="6516445"/>
                  <a:pt x="6318510" y="6441910"/>
                  <a:pt x="6260538" y="6461629"/>
                </a:cubicBezTo>
                <a:cubicBezTo>
                  <a:pt x="6258566" y="6447431"/>
                  <a:pt x="6256989" y="6436784"/>
                  <a:pt x="6255411" y="6426136"/>
                </a:cubicBezTo>
                <a:cubicBezTo>
                  <a:pt x="6253440" y="6427319"/>
                  <a:pt x="6249891" y="6428502"/>
                  <a:pt x="6249891" y="6429685"/>
                </a:cubicBezTo>
                <a:cubicBezTo>
                  <a:pt x="6247524" y="6466755"/>
                  <a:pt x="6223468" y="6451770"/>
                  <a:pt x="6206116" y="6446643"/>
                </a:cubicBezTo>
                <a:cubicBezTo>
                  <a:pt x="6132764" y="6424558"/>
                  <a:pt x="6059412" y="6401291"/>
                  <a:pt x="5986061" y="6378812"/>
                </a:cubicBezTo>
                <a:cubicBezTo>
                  <a:pt x="5974230" y="6375263"/>
                  <a:pt x="5961215" y="6375263"/>
                  <a:pt x="5947018" y="6379206"/>
                </a:cubicBezTo>
                <a:cubicBezTo>
                  <a:pt x="5968314" y="6391037"/>
                  <a:pt x="5990004" y="6402474"/>
                  <a:pt x="6010511" y="6415488"/>
                </a:cubicBezTo>
                <a:cubicBezTo>
                  <a:pt x="6032595" y="6429291"/>
                  <a:pt x="6053497" y="6445459"/>
                  <a:pt x="6019582" y="6471488"/>
                </a:cubicBezTo>
                <a:cubicBezTo>
                  <a:pt x="6093722" y="6519600"/>
                  <a:pt x="6191919" y="6504220"/>
                  <a:pt x="6260933" y="6584276"/>
                </a:cubicBezTo>
                <a:cubicBezTo>
                  <a:pt x="6167468" y="6561797"/>
                  <a:pt x="6083469" y="6541290"/>
                  <a:pt x="5999469" y="6521178"/>
                </a:cubicBezTo>
                <a:cubicBezTo>
                  <a:pt x="5998680" y="6524727"/>
                  <a:pt x="5997497" y="6528671"/>
                  <a:pt x="5996708" y="6532220"/>
                </a:cubicBezTo>
                <a:cubicBezTo>
                  <a:pt x="6021948" y="6547994"/>
                  <a:pt x="6047581" y="6563769"/>
                  <a:pt x="6072821" y="6579543"/>
                </a:cubicBezTo>
                <a:cubicBezTo>
                  <a:pt x="6070455" y="6583487"/>
                  <a:pt x="6068483" y="6587036"/>
                  <a:pt x="6066116" y="6590980"/>
                </a:cubicBezTo>
                <a:cubicBezTo>
                  <a:pt x="5968314" y="6589402"/>
                  <a:pt x="5894963" y="6512896"/>
                  <a:pt x="5792428" y="6499093"/>
                </a:cubicBezTo>
                <a:cubicBezTo>
                  <a:pt x="5831469" y="6520783"/>
                  <a:pt x="5863413" y="6538530"/>
                  <a:pt x="5896145" y="6556670"/>
                </a:cubicBezTo>
                <a:cubicBezTo>
                  <a:pt x="5868146" y="6584670"/>
                  <a:pt x="5859075" y="6583487"/>
                  <a:pt x="5779019" y="6544840"/>
                </a:cubicBezTo>
                <a:cubicBezTo>
                  <a:pt x="5770738" y="6557065"/>
                  <a:pt x="5762456" y="6569684"/>
                  <a:pt x="5758907" y="6574417"/>
                </a:cubicBezTo>
                <a:cubicBezTo>
                  <a:pt x="5731301" y="6568501"/>
                  <a:pt x="5709216" y="6557459"/>
                  <a:pt x="5690681" y="6561008"/>
                </a:cubicBezTo>
                <a:cubicBezTo>
                  <a:pt x="5619696" y="6575600"/>
                  <a:pt x="5556203" y="6559037"/>
                  <a:pt x="5488767" y="6536952"/>
                </a:cubicBezTo>
                <a:cubicBezTo>
                  <a:pt x="5395697" y="6506586"/>
                  <a:pt x="5298289" y="6482924"/>
                  <a:pt x="5201275" y="6471488"/>
                </a:cubicBezTo>
                <a:cubicBezTo>
                  <a:pt x="5134627" y="6463601"/>
                  <a:pt x="5079022" y="6428502"/>
                  <a:pt x="5014740" y="6417854"/>
                </a:cubicBezTo>
                <a:cubicBezTo>
                  <a:pt x="4978459" y="6411938"/>
                  <a:pt x="4943755" y="6393798"/>
                  <a:pt x="4908262" y="6383150"/>
                </a:cubicBezTo>
                <a:cubicBezTo>
                  <a:pt x="4891699" y="6378023"/>
                  <a:pt x="4873558" y="6378023"/>
                  <a:pt x="4856206" y="6374474"/>
                </a:cubicBezTo>
                <a:cubicBezTo>
                  <a:pt x="4838460" y="6371319"/>
                  <a:pt x="4821108" y="6366586"/>
                  <a:pt x="4804939" y="6354361"/>
                </a:cubicBezTo>
                <a:cubicBezTo>
                  <a:pt x="4812037" y="6352389"/>
                  <a:pt x="4818741" y="6350812"/>
                  <a:pt x="4826629" y="6348840"/>
                </a:cubicBezTo>
                <a:cubicBezTo>
                  <a:pt x="4825051" y="6346868"/>
                  <a:pt x="4823079" y="6344502"/>
                  <a:pt x="4823079" y="6344502"/>
                </a:cubicBezTo>
                <a:cubicBezTo>
                  <a:pt x="4812037" y="6352784"/>
                  <a:pt x="4790742" y="6324784"/>
                  <a:pt x="4785220" y="6354756"/>
                </a:cubicBezTo>
                <a:cubicBezTo>
                  <a:pt x="4784826" y="6356333"/>
                  <a:pt x="4781277" y="6357122"/>
                  <a:pt x="4780488" y="6357911"/>
                </a:cubicBezTo>
                <a:cubicBezTo>
                  <a:pt x="4755249" y="6340559"/>
                  <a:pt x="4732375" y="6317686"/>
                  <a:pt x="4705164" y="6308221"/>
                </a:cubicBezTo>
                <a:cubicBezTo>
                  <a:pt x="4676376" y="6297967"/>
                  <a:pt x="4643249" y="6300728"/>
                  <a:pt x="4612094" y="6297178"/>
                </a:cubicBezTo>
                <a:cubicBezTo>
                  <a:pt x="4590404" y="6294812"/>
                  <a:pt x="4569108" y="6291263"/>
                  <a:pt x="4543080" y="6287714"/>
                </a:cubicBezTo>
                <a:cubicBezTo>
                  <a:pt x="4544658" y="6284559"/>
                  <a:pt x="4548996" y="6275094"/>
                  <a:pt x="4557672" y="6256559"/>
                </a:cubicBezTo>
                <a:cubicBezTo>
                  <a:pt x="4538348" y="6251432"/>
                  <a:pt x="4518630" y="6246305"/>
                  <a:pt x="4498912" y="6241573"/>
                </a:cubicBezTo>
                <a:cubicBezTo>
                  <a:pt x="4498123" y="6246700"/>
                  <a:pt x="4497729" y="6251826"/>
                  <a:pt x="4496940" y="6256953"/>
                </a:cubicBezTo>
                <a:cubicBezTo>
                  <a:pt x="4507193" y="6256164"/>
                  <a:pt x="4517447" y="6255376"/>
                  <a:pt x="4533616" y="6253798"/>
                </a:cubicBezTo>
                <a:cubicBezTo>
                  <a:pt x="4530855" y="6263263"/>
                  <a:pt x="4528489" y="6279826"/>
                  <a:pt x="4525728" y="6280221"/>
                </a:cubicBezTo>
                <a:cubicBezTo>
                  <a:pt x="4513897" y="6280615"/>
                  <a:pt x="4498912" y="6279432"/>
                  <a:pt x="4491025" y="6272334"/>
                </a:cubicBezTo>
                <a:cubicBezTo>
                  <a:pt x="4480771" y="6263263"/>
                  <a:pt x="4476038" y="6248277"/>
                  <a:pt x="4461841" y="6237629"/>
                </a:cubicBezTo>
                <a:cubicBezTo>
                  <a:pt x="4462236" y="6246305"/>
                  <a:pt x="4462630" y="6254982"/>
                  <a:pt x="4463024" y="6266024"/>
                </a:cubicBezTo>
                <a:cubicBezTo>
                  <a:pt x="4372715" y="6240390"/>
                  <a:pt x="4282800" y="6243545"/>
                  <a:pt x="4190913" y="6251038"/>
                </a:cubicBezTo>
                <a:cubicBezTo>
                  <a:pt x="4184603" y="6247489"/>
                  <a:pt x="4173561" y="6235658"/>
                  <a:pt x="4163307" y="6236446"/>
                </a:cubicBezTo>
                <a:cubicBezTo>
                  <a:pt x="4122688" y="6239207"/>
                  <a:pt x="4073392" y="6215545"/>
                  <a:pt x="4048547" y="6271150"/>
                </a:cubicBezTo>
                <a:cubicBezTo>
                  <a:pt x="4039477" y="6291657"/>
                  <a:pt x="4030801" y="6311770"/>
                  <a:pt x="4018970" y="6339376"/>
                </a:cubicBezTo>
                <a:cubicBezTo>
                  <a:pt x="4061167" y="6345685"/>
                  <a:pt x="4102970" y="6352784"/>
                  <a:pt x="4144772" y="6358699"/>
                </a:cubicBezTo>
                <a:cubicBezTo>
                  <a:pt x="4206293" y="6366981"/>
                  <a:pt x="4267420" y="6375657"/>
                  <a:pt x="4328940" y="6380784"/>
                </a:cubicBezTo>
                <a:cubicBezTo>
                  <a:pt x="4410180" y="6387882"/>
                  <a:pt x="4491813" y="6390643"/>
                  <a:pt x="4573052" y="6397347"/>
                </a:cubicBezTo>
                <a:cubicBezTo>
                  <a:pt x="4677953" y="6406418"/>
                  <a:pt x="4782854" y="6417065"/>
                  <a:pt x="4887755" y="6428108"/>
                </a:cubicBezTo>
                <a:cubicBezTo>
                  <a:pt x="4905502" y="6430080"/>
                  <a:pt x="4922459" y="6439150"/>
                  <a:pt x="4938628" y="6453347"/>
                </a:cubicBezTo>
                <a:cubicBezTo>
                  <a:pt x="4927980" y="6453347"/>
                  <a:pt x="4917333" y="6453347"/>
                  <a:pt x="4904713" y="6453347"/>
                </a:cubicBezTo>
                <a:cubicBezTo>
                  <a:pt x="4897220" y="6482530"/>
                  <a:pt x="4922854" y="6493178"/>
                  <a:pt x="4940205" y="6495150"/>
                </a:cubicBezTo>
                <a:cubicBezTo>
                  <a:pt x="4995811" y="6500670"/>
                  <a:pt x="5048656" y="6535375"/>
                  <a:pt x="5107022" y="6511713"/>
                </a:cubicBezTo>
                <a:cubicBezTo>
                  <a:pt x="5113332" y="6509347"/>
                  <a:pt x="5125163" y="6510135"/>
                  <a:pt x="5129106" y="6514473"/>
                </a:cubicBezTo>
                <a:cubicBezTo>
                  <a:pt x="5154740" y="6544445"/>
                  <a:pt x="5188261" y="6554304"/>
                  <a:pt x="5224543" y="6567318"/>
                </a:cubicBezTo>
                <a:cubicBezTo>
                  <a:pt x="5259641" y="6579938"/>
                  <a:pt x="5258852" y="6568107"/>
                  <a:pt x="5258458" y="6534191"/>
                </a:cubicBezTo>
                <a:cubicBezTo>
                  <a:pt x="5271077" y="6549572"/>
                  <a:pt x="5278176" y="6559431"/>
                  <a:pt x="5286852" y="6567318"/>
                </a:cubicBezTo>
                <a:cubicBezTo>
                  <a:pt x="5307754" y="6586248"/>
                  <a:pt x="5318795" y="6626473"/>
                  <a:pt x="5362176" y="6590191"/>
                </a:cubicBezTo>
                <a:cubicBezTo>
                  <a:pt x="5375190" y="6579149"/>
                  <a:pt x="5412260" y="6595318"/>
                  <a:pt x="5438288" y="6600839"/>
                </a:cubicBezTo>
                <a:cubicBezTo>
                  <a:pt x="5490344" y="6611882"/>
                  <a:pt x="5541611" y="6624895"/>
                  <a:pt x="5593668" y="6635543"/>
                </a:cubicBezTo>
                <a:cubicBezTo>
                  <a:pt x="5608259" y="6638304"/>
                  <a:pt x="5623639" y="6635938"/>
                  <a:pt x="5637442" y="6638698"/>
                </a:cubicBezTo>
                <a:cubicBezTo>
                  <a:pt x="5738005" y="6684445"/>
                  <a:pt x="5847639" y="6698247"/>
                  <a:pt x="5955300" y="6719543"/>
                </a:cubicBezTo>
                <a:cubicBezTo>
                  <a:pt x="5961610" y="6725853"/>
                  <a:pt x="5969497" y="6729402"/>
                  <a:pt x="5977779" y="6732557"/>
                </a:cubicBezTo>
                <a:close/>
                <a:moveTo>
                  <a:pt x="3207762" y="6294024"/>
                </a:moveTo>
                <a:cubicBezTo>
                  <a:pt x="3185283" y="6290869"/>
                  <a:pt x="3162804" y="6288897"/>
                  <a:pt x="3140720" y="6284559"/>
                </a:cubicBezTo>
                <a:cubicBezTo>
                  <a:pt x="3121002" y="6280615"/>
                  <a:pt x="3101283" y="6276277"/>
                  <a:pt x="3082748" y="6268784"/>
                </a:cubicBezTo>
                <a:cubicBezTo>
                  <a:pt x="3068157" y="6262869"/>
                  <a:pt x="3055537" y="6247094"/>
                  <a:pt x="3041340" y="6245517"/>
                </a:cubicBezTo>
                <a:cubicBezTo>
                  <a:pt x="2995988" y="6240785"/>
                  <a:pt x="2949847" y="6243939"/>
                  <a:pt x="2904890" y="6238024"/>
                </a:cubicBezTo>
                <a:cubicBezTo>
                  <a:pt x="2792890" y="6223432"/>
                  <a:pt x="2682074" y="6199771"/>
                  <a:pt x="2567708" y="6215151"/>
                </a:cubicBezTo>
                <a:cubicBezTo>
                  <a:pt x="2503427" y="6223827"/>
                  <a:pt x="2438356" y="6228165"/>
                  <a:pt x="2373286" y="6229348"/>
                </a:cubicBezTo>
                <a:cubicBezTo>
                  <a:pt x="2264442" y="6231320"/>
                  <a:pt x="2155597" y="6230531"/>
                  <a:pt x="2046752" y="6228165"/>
                </a:cubicBezTo>
                <a:cubicBezTo>
                  <a:pt x="1948556" y="6226193"/>
                  <a:pt x="1850359" y="6217517"/>
                  <a:pt x="1752162" y="6217123"/>
                </a:cubicBezTo>
                <a:cubicBezTo>
                  <a:pt x="1695373" y="6216728"/>
                  <a:pt x="1638191" y="6224221"/>
                  <a:pt x="1581402" y="6232108"/>
                </a:cubicBezTo>
                <a:cubicBezTo>
                  <a:pt x="1541966" y="6237629"/>
                  <a:pt x="1503318" y="6249855"/>
                  <a:pt x="1461515" y="6259319"/>
                </a:cubicBezTo>
                <a:cubicBezTo>
                  <a:pt x="1496614" y="6300728"/>
                  <a:pt x="1565628" y="6303883"/>
                  <a:pt x="1584951" y="6269573"/>
                </a:cubicBezTo>
                <a:cubicBezTo>
                  <a:pt x="1600332" y="6273517"/>
                  <a:pt x="1615317" y="6277460"/>
                  <a:pt x="1633853" y="6282193"/>
                </a:cubicBezTo>
                <a:cubicBezTo>
                  <a:pt x="1626754" y="6289685"/>
                  <a:pt x="1623205" y="6294024"/>
                  <a:pt x="1621627" y="6295601"/>
                </a:cubicBezTo>
                <a:cubicBezTo>
                  <a:pt x="1716275" y="6295601"/>
                  <a:pt x="1812500" y="6296784"/>
                  <a:pt x="1908330" y="6294812"/>
                </a:cubicBezTo>
                <a:cubicBezTo>
                  <a:pt x="1936725" y="6294418"/>
                  <a:pt x="1964725" y="6284953"/>
                  <a:pt x="1998640" y="6278249"/>
                </a:cubicBezTo>
                <a:cubicBezTo>
                  <a:pt x="2024668" y="6282193"/>
                  <a:pt x="2058978" y="6290474"/>
                  <a:pt x="2093287" y="6291263"/>
                </a:cubicBezTo>
                <a:cubicBezTo>
                  <a:pt x="2181625" y="6293235"/>
                  <a:pt x="2269963" y="6292052"/>
                  <a:pt x="2358300" y="6292052"/>
                </a:cubicBezTo>
                <a:cubicBezTo>
                  <a:pt x="2365793" y="6292052"/>
                  <a:pt x="2376836" y="6294418"/>
                  <a:pt x="2380779" y="6290474"/>
                </a:cubicBezTo>
                <a:cubicBezTo>
                  <a:pt x="2413117" y="6256164"/>
                  <a:pt x="2447427" y="6278249"/>
                  <a:pt x="2481342" y="6284953"/>
                </a:cubicBezTo>
                <a:cubicBezTo>
                  <a:pt x="2523539" y="6292840"/>
                  <a:pt x="2565736" y="6305066"/>
                  <a:pt x="2608328" y="6306249"/>
                </a:cubicBezTo>
                <a:cubicBezTo>
                  <a:pt x="2678130" y="6308221"/>
                  <a:pt x="2748721" y="6296784"/>
                  <a:pt x="2818129" y="6301516"/>
                </a:cubicBezTo>
                <a:cubicBezTo>
                  <a:pt x="2948270" y="6310587"/>
                  <a:pt x="3077622" y="6313347"/>
                  <a:pt x="3207762" y="6294024"/>
                </a:cubicBezTo>
                <a:close/>
                <a:moveTo>
                  <a:pt x="3774858" y="6161123"/>
                </a:moveTo>
                <a:cubicBezTo>
                  <a:pt x="3775252" y="6159940"/>
                  <a:pt x="3776041" y="6158757"/>
                  <a:pt x="3776435" y="6157179"/>
                </a:cubicBezTo>
                <a:cubicBezTo>
                  <a:pt x="3759084" y="6154813"/>
                  <a:pt x="3741337" y="6153235"/>
                  <a:pt x="3723985" y="6149686"/>
                </a:cubicBezTo>
                <a:cubicBezTo>
                  <a:pt x="3687703" y="6141799"/>
                  <a:pt x="3652211" y="6130757"/>
                  <a:pt x="3615929" y="6124052"/>
                </a:cubicBezTo>
                <a:cubicBezTo>
                  <a:pt x="3562296" y="6114193"/>
                  <a:pt x="3512606" y="6127996"/>
                  <a:pt x="3460550" y="6144165"/>
                </a:cubicBezTo>
                <a:cubicBezTo>
                  <a:pt x="3367480" y="6173348"/>
                  <a:pt x="3270071" y="6190306"/>
                  <a:pt x="3174635" y="6212390"/>
                </a:cubicBezTo>
                <a:cubicBezTo>
                  <a:pt x="3173846" y="6212390"/>
                  <a:pt x="3173452" y="6214362"/>
                  <a:pt x="3171875" y="6217517"/>
                </a:cubicBezTo>
                <a:cubicBezTo>
                  <a:pt x="3197114" y="6237629"/>
                  <a:pt x="3221565" y="6251038"/>
                  <a:pt x="3252325" y="6225799"/>
                </a:cubicBezTo>
                <a:cubicBezTo>
                  <a:pt x="3257057" y="6221855"/>
                  <a:pt x="3266917" y="6222249"/>
                  <a:pt x="3274409" y="6223038"/>
                </a:cubicBezTo>
                <a:cubicBezTo>
                  <a:pt x="3339874" y="6228559"/>
                  <a:pt x="3405338" y="6234474"/>
                  <a:pt x="3470803" y="6240390"/>
                </a:cubicBezTo>
                <a:cubicBezTo>
                  <a:pt x="3470803" y="6241967"/>
                  <a:pt x="3471197" y="6233292"/>
                  <a:pt x="3471986" y="6223038"/>
                </a:cubicBezTo>
                <a:cubicBezTo>
                  <a:pt x="3493676" y="6227376"/>
                  <a:pt x="3511817" y="6230925"/>
                  <a:pt x="3533901" y="6235263"/>
                </a:cubicBezTo>
                <a:cubicBezTo>
                  <a:pt x="3524831" y="6247489"/>
                  <a:pt x="3518127" y="6256559"/>
                  <a:pt x="3511028" y="6265629"/>
                </a:cubicBezTo>
                <a:cubicBezTo>
                  <a:pt x="3527197" y="6273122"/>
                  <a:pt x="3541000" y="6279826"/>
                  <a:pt x="3561901" y="6289685"/>
                </a:cubicBezTo>
                <a:cubicBezTo>
                  <a:pt x="3554014" y="6267995"/>
                  <a:pt x="3548493" y="6253798"/>
                  <a:pt x="3541789" y="6235658"/>
                </a:cubicBezTo>
                <a:cubicBezTo>
                  <a:pt x="3567817" y="6239996"/>
                  <a:pt x="3590296" y="6243545"/>
                  <a:pt x="3615535" y="6247883"/>
                </a:cubicBezTo>
                <a:cubicBezTo>
                  <a:pt x="3601732" y="6258136"/>
                  <a:pt x="3591084" y="6266024"/>
                  <a:pt x="3580831" y="6273911"/>
                </a:cubicBezTo>
                <a:cubicBezTo>
                  <a:pt x="3582803" y="6277066"/>
                  <a:pt x="3585169" y="6280221"/>
                  <a:pt x="3587140" y="6282981"/>
                </a:cubicBezTo>
                <a:cubicBezTo>
                  <a:pt x="3606464" y="6270362"/>
                  <a:pt x="3626183" y="6257348"/>
                  <a:pt x="3642351" y="6246700"/>
                </a:cubicBezTo>
                <a:cubicBezTo>
                  <a:pt x="3689281" y="6251038"/>
                  <a:pt x="3732661" y="6244333"/>
                  <a:pt x="3771703" y="6215545"/>
                </a:cubicBezTo>
                <a:cubicBezTo>
                  <a:pt x="3772492" y="6214756"/>
                  <a:pt x="3772098" y="6211996"/>
                  <a:pt x="3772098" y="6210812"/>
                </a:cubicBezTo>
                <a:cubicBezTo>
                  <a:pt x="3761450" y="6211996"/>
                  <a:pt x="3751196" y="6213179"/>
                  <a:pt x="3744886" y="6213968"/>
                </a:cubicBezTo>
                <a:cubicBezTo>
                  <a:pt x="3740943" y="6194249"/>
                  <a:pt x="3737788" y="6178869"/>
                  <a:pt x="3734239" y="6162700"/>
                </a:cubicBezTo>
                <a:cubicBezTo>
                  <a:pt x="3747253" y="6162700"/>
                  <a:pt x="3761055" y="6161912"/>
                  <a:pt x="3774858" y="6161123"/>
                </a:cubicBezTo>
                <a:close/>
                <a:moveTo>
                  <a:pt x="4087589" y="483456"/>
                </a:moveTo>
                <a:cubicBezTo>
                  <a:pt x="4068265" y="475174"/>
                  <a:pt x="4054463" y="466104"/>
                  <a:pt x="4039477" y="462949"/>
                </a:cubicBezTo>
                <a:cubicBezTo>
                  <a:pt x="4011082" y="457428"/>
                  <a:pt x="3981900" y="455456"/>
                  <a:pt x="3952716" y="452695"/>
                </a:cubicBezTo>
                <a:cubicBezTo>
                  <a:pt x="3808379" y="438104"/>
                  <a:pt x="3664042" y="421935"/>
                  <a:pt x="3519704" y="409709"/>
                </a:cubicBezTo>
                <a:cubicBezTo>
                  <a:pt x="3462521" y="404583"/>
                  <a:pt x="3404944" y="423907"/>
                  <a:pt x="3346578" y="409709"/>
                </a:cubicBezTo>
                <a:cubicBezTo>
                  <a:pt x="3315029" y="402217"/>
                  <a:pt x="3281508" y="402611"/>
                  <a:pt x="3248776" y="399456"/>
                </a:cubicBezTo>
                <a:cubicBezTo>
                  <a:pt x="3248381" y="403400"/>
                  <a:pt x="3247593" y="407343"/>
                  <a:pt x="3247198" y="411287"/>
                </a:cubicBezTo>
                <a:cubicBezTo>
                  <a:pt x="3285057" y="415625"/>
                  <a:pt x="3322916" y="419963"/>
                  <a:pt x="3360381" y="423907"/>
                </a:cubicBezTo>
                <a:cubicBezTo>
                  <a:pt x="3398634" y="428245"/>
                  <a:pt x="3440043" y="417597"/>
                  <a:pt x="3470803" y="451907"/>
                </a:cubicBezTo>
                <a:cubicBezTo>
                  <a:pt x="3473169" y="454667"/>
                  <a:pt x="3480662" y="453878"/>
                  <a:pt x="3485394" y="453878"/>
                </a:cubicBezTo>
                <a:cubicBezTo>
                  <a:pt x="3541000" y="454273"/>
                  <a:pt x="3596605" y="453090"/>
                  <a:pt x="3652211" y="455456"/>
                </a:cubicBezTo>
                <a:cubicBezTo>
                  <a:pt x="3705056" y="457822"/>
                  <a:pt x="3757506" y="464132"/>
                  <a:pt x="3809956" y="468075"/>
                </a:cubicBezTo>
                <a:cubicBezTo>
                  <a:pt x="3878970" y="473597"/>
                  <a:pt x="3944040" y="501202"/>
                  <a:pt x="4016604" y="489765"/>
                </a:cubicBezTo>
                <a:cubicBezTo>
                  <a:pt x="4055646" y="483456"/>
                  <a:pt x="4098237" y="499230"/>
                  <a:pt x="4139251" y="504751"/>
                </a:cubicBezTo>
                <a:cubicBezTo>
                  <a:pt x="4155420" y="507118"/>
                  <a:pt x="4171589" y="508695"/>
                  <a:pt x="4187758" y="510272"/>
                </a:cubicBezTo>
                <a:cubicBezTo>
                  <a:pt x="4114011" y="467287"/>
                  <a:pt x="4112829" y="467287"/>
                  <a:pt x="4087589" y="483456"/>
                </a:cubicBezTo>
                <a:close/>
                <a:moveTo>
                  <a:pt x="3869111" y="6307432"/>
                </a:moveTo>
                <a:cubicBezTo>
                  <a:pt x="3977956" y="6337009"/>
                  <a:pt x="3977956" y="6337009"/>
                  <a:pt x="4031195" y="6241573"/>
                </a:cubicBezTo>
                <a:cubicBezTo>
                  <a:pt x="3995702" y="6255770"/>
                  <a:pt x="3966519" y="6267601"/>
                  <a:pt x="3936942" y="6279432"/>
                </a:cubicBezTo>
                <a:cubicBezTo>
                  <a:pt x="3935759" y="6276672"/>
                  <a:pt x="3934576" y="6273911"/>
                  <a:pt x="3933393" y="6271150"/>
                </a:cubicBezTo>
                <a:cubicBezTo>
                  <a:pt x="3967308" y="6248672"/>
                  <a:pt x="4001223" y="6226587"/>
                  <a:pt x="4035139" y="6204108"/>
                </a:cubicBezTo>
                <a:cubicBezTo>
                  <a:pt x="4033561" y="6199771"/>
                  <a:pt x="4031984" y="6195827"/>
                  <a:pt x="4030406" y="6191489"/>
                </a:cubicBezTo>
                <a:cubicBezTo>
                  <a:pt x="4018970" y="6190700"/>
                  <a:pt x="4004773" y="6185574"/>
                  <a:pt x="3996885" y="6190306"/>
                </a:cubicBezTo>
                <a:cubicBezTo>
                  <a:pt x="3990181" y="6194644"/>
                  <a:pt x="3990576" y="6210418"/>
                  <a:pt x="3987421" y="6222249"/>
                </a:cubicBezTo>
                <a:cubicBezTo>
                  <a:pt x="3917224" y="6231714"/>
                  <a:pt x="3846633" y="6272728"/>
                  <a:pt x="3847816" y="6299939"/>
                </a:cubicBezTo>
                <a:cubicBezTo>
                  <a:pt x="3860830" y="6294812"/>
                  <a:pt x="3875421" y="6288897"/>
                  <a:pt x="3890407" y="6282981"/>
                </a:cubicBezTo>
                <a:cubicBezTo>
                  <a:pt x="3891984" y="6286136"/>
                  <a:pt x="3893168" y="6289685"/>
                  <a:pt x="3894745" y="6292840"/>
                </a:cubicBezTo>
                <a:cubicBezTo>
                  <a:pt x="3887646" y="6296784"/>
                  <a:pt x="3880154" y="6301122"/>
                  <a:pt x="3869111" y="6307432"/>
                </a:cubicBezTo>
                <a:close/>
                <a:moveTo>
                  <a:pt x="3231818" y="6090137"/>
                </a:moveTo>
                <a:cubicBezTo>
                  <a:pt x="3220776" y="6056616"/>
                  <a:pt x="3205790" y="6083039"/>
                  <a:pt x="3191593" y="6084222"/>
                </a:cubicBezTo>
                <a:cubicBezTo>
                  <a:pt x="3119424" y="6090531"/>
                  <a:pt x="3046861" y="6093686"/>
                  <a:pt x="2975087" y="6101179"/>
                </a:cubicBezTo>
                <a:cubicBezTo>
                  <a:pt x="2938411" y="6105123"/>
                  <a:pt x="2902918" y="6115771"/>
                  <a:pt x="2866637" y="6123658"/>
                </a:cubicBezTo>
                <a:cubicBezTo>
                  <a:pt x="2865453" y="6124052"/>
                  <a:pt x="2865059" y="6127207"/>
                  <a:pt x="2859932" y="6139433"/>
                </a:cubicBezTo>
                <a:cubicBezTo>
                  <a:pt x="2986918" y="6122869"/>
                  <a:pt x="3108382" y="6106701"/>
                  <a:pt x="3231818" y="6090137"/>
                </a:cubicBezTo>
                <a:close/>
                <a:moveTo>
                  <a:pt x="4259926" y="528019"/>
                </a:moveTo>
                <a:cubicBezTo>
                  <a:pt x="4363645" y="543005"/>
                  <a:pt x="4463419" y="557202"/>
                  <a:pt x="4562799" y="571793"/>
                </a:cubicBezTo>
                <a:cubicBezTo>
                  <a:pt x="4538348" y="556807"/>
                  <a:pt x="4513109" y="544977"/>
                  <a:pt x="4486292" y="540244"/>
                </a:cubicBezTo>
                <a:cubicBezTo>
                  <a:pt x="4439362" y="532357"/>
                  <a:pt x="4392039" y="528808"/>
                  <a:pt x="4344715" y="523286"/>
                </a:cubicBezTo>
                <a:cubicBezTo>
                  <a:pt x="4339983" y="522892"/>
                  <a:pt x="4334067" y="520920"/>
                  <a:pt x="4330912" y="517371"/>
                </a:cubicBezTo>
                <a:cubicBezTo>
                  <a:pt x="4306856" y="492132"/>
                  <a:pt x="4285560" y="498442"/>
                  <a:pt x="4259926" y="528019"/>
                </a:cubicBezTo>
                <a:close/>
                <a:moveTo>
                  <a:pt x="6106736" y="4630594"/>
                </a:moveTo>
                <a:cubicBezTo>
                  <a:pt x="6127638" y="4601411"/>
                  <a:pt x="6167468" y="4666087"/>
                  <a:pt x="6187975" y="4612059"/>
                </a:cubicBezTo>
                <a:cubicBezTo>
                  <a:pt x="6150116" y="4604960"/>
                  <a:pt x="6116201" y="4598650"/>
                  <a:pt x="6081497" y="4591946"/>
                </a:cubicBezTo>
                <a:cubicBezTo>
                  <a:pt x="6076765" y="4606143"/>
                  <a:pt x="6072427" y="4617580"/>
                  <a:pt x="6070455" y="4623890"/>
                </a:cubicBezTo>
                <a:cubicBezTo>
                  <a:pt x="6048765" y="4633749"/>
                  <a:pt x="6031413" y="4641636"/>
                  <a:pt x="6014455" y="4649523"/>
                </a:cubicBezTo>
                <a:cubicBezTo>
                  <a:pt x="6014849" y="4652284"/>
                  <a:pt x="6015244" y="4655044"/>
                  <a:pt x="6016032" y="4657805"/>
                </a:cubicBezTo>
                <a:cubicBezTo>
                  <a:pt x="6046793" y="4657805"/>
                  <a:pt x="6077553" y="4657805"/>
                  <a:pt x="6108314" y="4657805"/>
                </a:cubicBezTo>
                <a:cubicBezTo>
                  <a:pt x="6107919" y="4648340"/>
                  <a:pt x="6107525" y="4639270"/>
                  <a:pt x="6106736" y="4630594"/>
                </a:cubicBezTo>
                <a:close/>
                <a:moveTo>
                  <a:pt x="518589" y="2626433"/>
                </a:moveTo>
                <a:cubicBezTo>
                  <a:pt x="480730" y="2616179"/>
                  <a:pt x="446815" y="2607109"/>
                  <a:pt x="412900" y="2598039"/>
                </a:cubicBezTo>
                <a:cubicBezTo>
                  <a:pt x="409745" y="2601588"/>
                  <a:pt x="406984" y="2605137"/>
                  <a:pt x="403829" y="2608686"/>
                </a:cubicBezTo>
                <a:cubicBezTo>
                  <a:pt x="410139" y="2623672"/>
                  <a:pt x="414083" y="2648912"/>
                  <a:pt x="423153" y="2651278"/>
                </a:cubicBezTo>
                <a:cubicBezTo>
                  <a:pt x="454308" y="2658377"/>
                  <a:pt x="488223" y="2661531"/>
                  <a:pt x="518589" y="2626433"/>
                </a:cubicBezTo>
                <a:close/>
                <a:moveTo>
                  <a:pt x="455097" y="3193924"/>
                </a:moveTo>
                <a:cubicBezTo>
                  <a:pt x="454308" y="3190769"/>
                  <a:pt x="453914" y="3187614"/>
                  <a:pt x="453125" y="3184853"/>
                </a:cubicBezTo>
                <a:cubicBezTo>
                  <a:pt x="431829" y="3175388"/>
                  <a:pt x="405407" y="3154093"/>
                  <a:pt x="390027" y="3160008"/>
                </a:cubicBezTo>
                <a:cubicBezTo>
                  <a:pt x="370308" y="3167895"/>
                  <a:pt x="359266" y="3197473"/>
                  <a:pt x="344280" y="3217980"/>
                </a:cubicBezTo>
                <a:cubicBezTo>
                  <a:pt x="347041" y="3221529"/>
                  <a:pt x="349801" y="3225473"/>
                  <a:pt x="352562" y="3229022"/>
                </a:cubicBezTo>
                <a:cubicBezTo>
                  <a:pt x="386872" y="3217191"/>
                  <a:pt x="421181" y="3205360"/>
                  <a:pt x="455097" y="3193924"/>
                </a:cubicBezTo>
                <a:close/>
                <a:moveTo>
                  <a:pt x="3478296" y="6103940"/>
                </a:moveTo>
                <a:cubicBezTo>
                  <a:pt x="3422296" y="6114588"/>
                  <a:pt x="3361564" y="6085011"/>
                  <a:pt x="3309113" y="6124841"/>
                </a:cubicBezTo>
                <a:cubicBezTo>
                  <a:pt x="3369451" y="6150475"/>
                  <a:pt x="3421902" y="6110644"/>
                  <a:pt x="3478296" y="6103940"/>
                </a:cubicBezTo>
                <a:close/>
                <a:moveTo>
                  <a:pt x="5753780" y="774102"/>
                </a:moveTo>
                <a:cubicBezTo>
                  <a:pt x="5672935" y="735849"/>
                  <a:pt x="5588541" y="727567"/>
                  <a:pt x="5504147" y="719680"/>
                </a:cubicBezTo>
                <a:cubicBezTo>
                  <a:pt x="5503753" y="722835"/>
                  <a:pt x="5503358" y="725990"/>
                  <a:pt x="5502570" y="728750"/>
                </a:cubicBezTo>
                <a:cubicBezTo>
                  <a:pt x="5586569" y="744131"/>
                  <a:pt x="5670175" y="759117"/>
                  <a:pt x="5753780" y="774102"/>
                </a:cubicBezTo>
                <a:close/>
                <a:moveTo>
                  <a:pt x="2230132" y="6036504"/>
                </a:moveTo>
                <a:cubicBezTo>
                  <a:pt x="2229738" y="6041630"/>
                  <a:pt x="2229343" y="6046363"/>
                  <a:pt x="2228949" y="6051490"/>
                </a:cubicBezTo>
                <a:cubicBezTo>
                  <a:pt x="2293230" y="6055827"/>
                  <a:pt x="2357906" y="6060165"/>
                  <a:pt x="2422188" y="6064503"/>
                </a:cubicBezTo>
                <a:cubicBezTo>
                  <a:pt x="2422582" y="6058982"/>
                  <a:pt x="2422976" y="6053461"/>
                  <a:pt x="2423371" y="6047940"/>
                </a:cubicBezTo>
                <a:cubicBezTo>
                  <a:pt x="2359089" y="6043997"/>
                  <a:pt x="2294808" y="6040053"/>
                  <a:pt x="2230132" y="6036504"/>
                </a:cubicBezTo>
                <a:close/>
                <a:moveTo>
                  <a:pt x="425125" y="2157928"/>
                </a:moveTo>
                <a:cubicBezTo>
                  <a:pt x="376224" y="2131505"/>
                  <a:pt x="342703" y="2138998"/>
                  <a:pt x="313126" y="2189477"/>
                </a:cubicBezTo>
                <a:cubicBezTo>
                  <a:pt x="354534" y="2177646"/>
                  <a:pt x="389238" y="2167787"/>
                  <a:pt x="425125" y="2157928"/>
                </a:cubicBezTo>
                <a:close/>
                <a:moveTo>
                  <a:pt x="2114189" y="468075"/>
                </a:moveTo>
                <a:cubicBezTo>
                  <a:pt x="2114189" y="463343"/>
                  <a:pt x="2113794" y="459005"/>
                  <a:pt x="2113794" y="454273"/>
                </a:cubicBezTo>
                <a:cubicBezTo>
                  <a:pt x="2075935" y="454273"/>
                  <a:pt x="2038076" y="454273"/>
                  <a:pt x="2000217" y="454273"/>
                </a:cubicBezTo>
                <a:cubicBezTo>
                  <a:pt x="2000217" y="457822"/>
                  <a:pt x="2000217" y="461766"/>
                  <a:pt x="2000217" y="465315"/>
                </a:cubicBezTo>
                <a:cubicBezTo>
                  <a:pt x="2038076" y="465709"/>
                  <a:pt x="2075541" y="488188"/>
                  <a:pt x="2114189" y="468075"/>
                </a:cubicBezTo>
                <a:close/>
                <a:moveTo>
                  <a:pt x="3828097" y="6241967"/>
                </a:moveTo>
                <a:cubicBezTo>
                  <a:pt x="3837168" y="6234474"/>
                  <a:pt x="3847816" y="6229742"/>
                  <a:pt x="3849393" y="6223432"/>
                </a:cubicBezTo>
                <a:cubicBezTo>
                  <a:pt x="3852154" y="6210024"/>
                  <a:pt x="3852154" y="6195038"/>
                  <a:pt x="3849393" y="6181630"/>
                </a:cubicBezTo>
                <a:cubicBezTo>
                  <a:pt x="3848604" y="6176897"/>
                  <a:pt x="3836379" y="6174137"/>
                  <a:pt x="3829280" y="6170587"/>
                </a:cubicBezTo>
                <a:cubicBezTo>
                  <a:pt x="3826914" y="6183602"/>
                  <a:pt x="3822971" y="6197010"/>
                  <a:pt x="3822182" y="6210024"/>
                </a:cubicBezTo>
                <a:cubicBezTo>
                  <a:pt x="3822182" y="6219489"/>
                  <a:pt x="3825731" y="6228954"/>
                  <a:pt x="3828097" y="6241967"/>
                </a:cubicBezTo>
                <a:close/>
                <a:moveTo>
                  <a:pt x="237013" y="1117594"/>
                </a:moveTo>
                <a:cubicBezTo>
                  <a:pt x="261464" y="1120749"/>
                  <a:pt x="282759" y="1123509"/>
                  <a:pt x="313520" y="1127059"/>
                </a:cubicBezTo>
                <a:cubicBezTo>
                  <a:pt x="306421" y="1110890"/>
                  <a:pt x="302083" y="1095115"/>
                  <a:pt x="298928" y="1095115"/>
                </a:cubicBezTo>
                <a:cubicBezTo>
                  <a:pt x="278421" y="1096298"/>
                  <a:pt x="252393" y="1081312"/>
                  <a:pt x="237013" y="1117594"/>
                </a:cubicBezTo>
                <a:close/>
                <a:moveTo>
                  <a:pt x="6115412" y="5732054"/>
                </a:moveTo>
                <a:cubicBezTo>
                  <a:pt x="6117779" y="5727716"/>
                  <a:pt x="6119750" y="5723378"/>
                  <a:pt x="6122116" y="5719040"/>
                </a:cubicBezTo>
                <a:cubicBezTo>
                  <a:pt x="6103581" y="5712730"/>
                  <a:pt x="6085046" y="5706815"/>
                  <a:pt x="6062567" y="5699322"/>
                </a:cubicBezTo>
                <a:cubicBezTo>
                  <a:pt x="6063750" y="5748617"/>
                  <a:pt x="6098060" y="5724167"/>
                  <a:pt x="6115412" y="5732054"/>
                </a:cubicBezTo>
                <a:close/>
                <a:moveTo>
                  <a:pt x="2459652" y="6057405"/>
                </a:moveTo>
                <a:cubicBezTo>
                  <a:pt x="2459258" y="6058982"/>
                  <a:pt x="2458863" y="6060165"/>
                  <a:pt x="2458469" y="6061743"/>
                </a:cubicBezTo>
                <a:cubicBezTo>
                  <a:pt x="2493962" y="6064503"/>
                  <a:pt x="2529060" y="6067658"/>
                  <a:pt x="2564553" y="6070419"/>
                </a:cubicBezTo>
                <a:cubicBezTo>
                  <a:pt x="2564948" y="6066081"/>
                  <a:pt x="2564948" y="6061743"/>
                  <a:pt x="2565342" y="6057405"/>
                </a:cubicBezTo>
                <a:cubicBezTo>
                  <a:pt x="2529849" y="6057405"/>
                  <a:pt x="2494751" y="6057405"/>
                  <a:pt x="2459652" y="6057405"/>
                </a:cubicBezTo>
                <a:close/>
              </a:path>
            </a:pathLst>
          </a:custGeom>
          <a:blipFill>
            <a:blip r:embed="rId16" cstate="print"/>
            <a:stretch>
              <a:fillRect/>
            </a:stretch>
          </a:blipFill>
          <a:ln w="3940" cap="flat">
            <a:noFill/>
            <a:prstDash val="solid"/>
            <a:miter/>
          </a:ln>
          <a:effectLst>
            <a:outerShdw blurRad="50800" dist="38100" dir="2700000" algn="tl" rotWithShape="0">
              <a:prstClr val="black">
                <a:alpha val="40000"/>
              </a:prstClr>
            </a:outerShdw>
          </a:effectLst>
        </p:spPr>
        <p:txBody>
          <a:bodyPr lIns="68580" tIns="34290" rIns="68580" bIns="342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sp>
        <p:nvSpPr>
          <p:cNvPr id="19" name="图形 5"/>
          <p:cNvSpPr/>
          <p:nvPr>
            <p:custDataLst>
              <p:tags r:id="rId3"/>
            </p:custDataLst>
          </p:nvPr>
        </p:nvSpPr>
        <p:spPr>
          <a:xfrm>
            <a:off x="316225" y="897844"/>
            <a:ext cx="3811887" cy="3766404"/>
          </a:xfrm>
          <a:custGeom>
            <a:avLst/>
            <a:gdLst>
              <a:gd name="connsiteX0" fmla="*/ 5977779 w 6940817"/>
              <a:gd name="connsiteY0" fmla="*/ 6732557 h 6858000"/>
              <a:gd name="connsiteX1" fmla="*/ 6142229 w 6940817"/>
              <a:gd name="connsiteY1" fmla="*/ 6789346 h 6858000"/>
              <a:gd name="connsiteX2" fmla="*/ 6163919 w 6940817"/>
              <a:gd name="connsiteY2" fmla="*/ 6814979 h 6858000"/>
              <a:gd name="connsiteX3" fmla="*/ 6155637 w 6940817"/>
              <a:gd name="connsiteY3" fmla="*/ 6821289 h 6858000"/>
              <a:gd name="connsiteX4" fmla="*/ 5978568 w 6940817"/>
              <a:gd name="connsiteY4" fmla="*/ 6764500 h 6858000"/>
              <a:gd name="connsiteX5" fmla="*/ 5973046 w 6940817"/>
              <a:gd name="connsiteY5" fmla="*/ 6778303 h 6858000"/>
              <a:gd name="connsiteX6" fmla="*/ 6113046 w 6940817"/>
              <a:gd name="connsiteY6" fmla="*/ 6840219 h 6858000"/>
              <a:gd name="connsiteX7" fmla="*/ 6109496 w 6940817"/>
              <a:gd name="connsiteY7" fmla="*/ 6852838 h 6858000"/>
              <a:gd name="connsiteX8" fmla="*/ 5924540 w 6940817"/>
              <a:gd name="connsiteY8" fmla="*/ 6805120 h 6858000"/>
              <a:gd name="connsiteX9" fmla="*/ 5523077 w 6940817"/>
              <a:gd name="connsiteY9" fmla="*/ 6709684 h 6858000"/>
              <a:gd name="connsiteX10" fmla="*/ 5781780 w 6940817"/>
              <a:gd name="connsiteY10" fmla="*/ 6792895 h 6858000"/>
              <a:gd name="connsiteX11" fmla="*/ 5865779 w 6940817"/>
              <a:gd name="connsiteY11" fmla="*/ 6816557 h 6858000"/>
              <a:gd name="connsiteX12" fmla="*/ 5896540 w 6940817"/>
              <a:gd name="connsiteY12" fmla="*/ 6837852 h 6858000"/>
              <a:gd name="connsiteX13" fmla="*/ 5891807 w 6940817"/>
              <a:gd name="connsiteY13" fmla="*/ 6853627 h 6858000"/>
              <a:gd name="connsiteX14" fmla="*/ 5820428 w 6940817"/>
              <a:gd name="connsiteY14" fmla="*/ 6856782 h 6858000"/>
              <a:gd name="connsiteX15" fmla="*/ 5224148 w 6940817"/>
              <a:gd name="connsiteY15" fmla="*/ 6713627 h 6858000"/>
              <a:gd name="connsiteX16" fmla="*/ 5047867 w 6940817"/>
              <a:gd name="connsiteY16" fmla="*/ 6670247 h 6858000"/>
              <a:gd name="connsiteX17" fmla="*/ 4970966 w 6940817"/>
              <a:gd name="connsiteY17" fmla="*/ 6639881 h 6858000"/>
              <a:gd name="connsiteX18" fmla="*/ 4904318 w 6940817"/>
              <a:gd name="connsiteY18" fmla="*/ 6626473 h 6858000"/>
              <a:gd name="connsiteX19" fmla="*/ 4775756 w 6940817"/>
              <a:gd name="connsiteY19" fmla="*/ 6600839 h 6858000"/>
              <a:gd name="connsiteX20" fmla="*/ 4687024 w 6940817"/>
              <a:gd name="connsiteY20" fmla="*/ 6587825 h 6858000"/>
              <a:gd name="connsiteX21" fmla="*/ 4655869 w 6940817"/>
              <a:gd name="connsiteY21" fmla="*/ 6583882 h 6858000"/>
              <a:gd name="connsiteX22" fmla="*/ 4656658 w 6940817"/>
              <a:gd name="connsiteY22" fmla="*/ 6572839 h 6858000"/>
              <a:gd name="connsiteX23" fmla="*/ 4777727 w 6940817"/>
              <a:gd name="connsiteY23" fmla="*/ 6572839 h 6858000"/>
              <a:gd name="connsiteX24" fmla="*/ 4778911 w 6940817"/>
              <a:gd name="connsiteY24" fmla="*/ 6561403 h 6858000"/>
              <a:gd name="connsiteX25" fmla="*/ 4556489 w 6940817"/>
              <a:gd name="connsiteY25" fmla="*/ 6524727 h 6858000"/>
              <a:gd name="connsiteX26" fmla="*/ 4433447 w 6940817"/>
              <a:gd name="connsiteY26" fmla="*/ 6495544 h 6858000"/>
              <a:gd name="connsiteX27" fmla="*/ 4350630 w 6940817"/>
              <a:gd name="connsiteY27" fmla="*/ 6484896 h 6858000"/>
              <a:gd name="connsiteX28" fmla="*/ 4224434 w 6940817"/>
              <a:gd name="connsiteY28" fmla="*/ 6469910 h 6858000"/>
              <a:gd name="connsiteX29" fmla="*/ 4180659 w 6940817"/>
              <a:gd name="connsiteY29" fmla="*/ 6461629 h 6858000"/>
              <a:gd name="connsiteX30" fmla="*/ 4055646 w 6940817"/>
              <a:gd name="connsiteY30" fmla="*/ 6441516 h 6858000"/>
              <a:gd name="connsiteX31" fmla="*/ 3942463 w 6940817"/>
              <a:gd name="connsiteY31" fmla="*/ 6440727 h 6858000"/>
              <a:gd name="connsiteX32" fmla="*/ 3939308 w 6940817"/>
              <a:gd name="connsiteY32" fmla="*/ 6434023 h 6858000"/>
              <a:gd name="connsiteX33" fmla="*/ 3881337 w 6940817"/>
              <a:gd name="connsiteY33" fmla="*/ 6443488 h 6858000"/>
              <a:gd name="connsiteX34" fmla="*/ 3892379 w 6940817"/>
              <a:gd name="connsiteY34" fmla="*/ 6450192 h 6858000"/>
              <a:gd name="connsiteX35" fmla="*/ 3892379 w 6940817"/>
              <a:gd name="connsiteY35" fmla="*/ 6458079 h 6858000"/>
              <a:gd name="connsiteX36" fmla="*/ 3775647 w 6940817"/>
              <a:gd name="connsiteY36" fmla="*/ 6447431 h 6858000"/>
              <a:gd name="connsiteX37" fmla="*/ 3675478 w 6940817"/>
              <a:gd name="connsiteY37" fmla="*/ 6439939 h 6858000"/>
              <a:gd name="connsiteX38" fmla="*/ 3484211 w 6940817"/>
              <a:gd name="connsiteY38" fmla="*/ 6424953 h 6858000"/>
              <a:gd name="connsiteX39" fmla="*/ 3276381 w 6940817"/>
              <a:gd name="connsiteY39" fmla="*/ 6428502 h 6858000"/>
              <a:gd name="connsiteX40" fmla="*/ 3279931 w 6940817"/>
              <a:gd name="connsiteY40" fmla="*/ 6413122 h 6858000"/>
              <a:gd name="connsiteX41" fmla="*/ 3232607 w 6940817"/>
              <a:gd name="connsiteY41" fmla="*/ 6393798 h 6858000"/>
              <a:gd name="connsiteX42" fmla="*/ 2938805 w 6940817"/>
              <a:gd name="connsiteY42" fmla="*/ 6372502 h 6858000"/>
              <a:gd name="connsiteX43" fmla="*/ 2642637 w 6940817"/>
              <a:gd name="connsiteY43" fmla="*/ 6386305 h 6858000"/>
              <a:gd name="connsiteX44" fmla="*/ 2538131 w 6940817"/>
              <a:gd name="connsiteY44" fmla="*/ 6392220 h 6858000"/>
              <a:gd name="connsiteX45" fmla="*/ 2543652 w 6940817"/>
              <a:gd name="connsiteY45" fmla="*/ 6351601 h 6858000"/>
              <a:gd name="connsiteX46" fmla="*/ 2303484 w 6940817"/>
              <a:gd name="connsiteY46" fmla="*/ 6351601 h 6858000"/>
              <a:gd name="connsiteX47" fmla="*/ 2329512 w 6940817"/>
              <a:gd name="connsiteY47" fmla="*/ 6365404 h 6858000"/>
              <a:gd name="connsiteX48" fmla="*/ 1661064 w 6940817"/>
              <a:gd name="connsiteY48" fmla="*/ 6370530 h 6858000"/>
              <a:gd name="connsiteX49" fmla="*/ 1700106 w 6940817"/>
              <a:gd name="connsiteY49" fmla="*/ 6378023 h 6858000"/>
              <a:gd name="connsiteX50" fmla="*/ 1841288 w 6940817"/>
              <a:gd name="connsiteY50" fmla="*/ 6374474 h 6858000"/>
              <a:gd name="connsiteX51" fmla="*/ 1937513 w 6940817"/>
              <a:gd name="connsiteY51" fmla="*/ 6393798 h 6858000"/>
              <a:gd name="connsiteX52" fmla="*/ 2095654 w 6940817"/>
              <a:gd name="connsiteY52" fmla="*/ 6414305 h 6858000"/>
              <a:gd name="connsiteX53" fmla="*/ 2454526 w 6940817"/>
              <a:gd name="connsiteY53" fmla="*/ 6451770 h 6858000"/>
              <a:gd name="connsiteX54" fmla="*/ 2758186 w 6940817"/>
              <a:gd name="connsiteY54" fmla="*/ 6433628 h 6858000"/>
              <a:gd name="connsiteX55" fmla="*/ 2865059 w 6940817"/>
              <a:gd name="connsiteY55" fmla="*/ 6433234 h 6858000"/>
              <a:gd name="connsiteX56" fmla="*/ 2899763 w 6940817"/>
              <a:gd name="connsiteY56" fmla="*/ 6479375 h 6858000"/>
              <a:gd name="connsiteX57" fmla="*/ 2983368 w 6940817"/>
              <a:gd name="connsiteY57" fmla="*/ 6498699 h 6858000"/>
              <a:gd name="connsiteX58" fmla="*/ 2964833 w 6940817"/>
              <a:gd name="connsiteY58" fmla="*/ 6521178 h 6858000"/>
              <a:gd name="connsiteX59" fmla="*/ 3649450 w 6940817"/>
              <a:gd name="connsiteY59" fmla="*/ 6562980 h 6858000"/>
              <a:gd name="connsiteX60" fmla="*/ 3649845 w 6940817"/>
              <a:gd name="connsiteY60" fmla="*/ 6555093 h 6858000"/>
              <a:gd name="connsiteX61" fmla="*/ 2879256 w 6940817"/>
              <a:gd name="connsiteY61" fmla="*/ 6462417 h 6858000"/>
              <a:gd name="connsiteX62" fmla="*/ 2879256 w 6940817"/>
              <a:gd name="connsiteY62" fmla="*/ 6452952 h 6858000"/>
              <a:gd name="connsiteX63" fmla="*/ 3015706 w 6940817"/>
              <a:gd name="connsiteY63" fmla="*/ 6447037 h 6858000"/>
              <a:gd name="connsiteX64" fmla="*/ 3037791 w 6940817"/>
              <a:gd name="connsiteY64" fmla="*/ 6443093 h 6858000"/>
              <a:gd name="connsiteX65" fmla="*/ 3176607 w 6940817"/>
              <a:gd name="connsiteY65" fmla="*/ 6430080 h 6858000"/>
              <a:gd name="connsiteX66" fmla="*/ 3139142 w 6940817"/>
              <a:gd name="connsiteY66" fmla="*/ 6452164 h 6858000"/>
              <a:gd name="connsiteX67" fmla="*/ 3140720 w 6940817"/>
              <a:gd name="connsiteY67" fmla="*/ 6462417 h 6858000"/>
              <a:gd name="connsiteX68" fmla="*/ 3365113 w 6940817"/>
              <a:gd name="connsiteY68" fmla="*/ 6428108 h 6858000"/>
              <a:gd name="connsiteX69" fmla="*/ 3278748 w 6940817"/>
              <a:gd name="connsiteY69" fmla="*/ 6470699 h 6858000"/>
              <a:gd name="connsiteX70" fmla="*/ 3322916 w 6940817"/>
              <a:gd name="connsiteY70" fmla="*/ 6470305 h 6858000"/>
              <a:gd name="connsiteX71" fmla="*/ 3503535 w 6940817"/>
              <a:gd name="connsiteY71" fmla="*/ 6495150 h 6858000"/>
              <a:gd name="connsiteX72" fmla="*/ 3733450 w 6940817"/>
              <a:gd name="connsiteY72" fmla="*/ 6524727 h 6858000"/>
              <a:gd name="connsiteX73" fmla="*/ 4039871 w 6940817"/>
              <a:gd name="connsiteY73" fmla="*/ 6561403 h 6858000"/>
              <a:gd name="connsiteX74" fmla="*/ 4115589 w 6940817"/>
              <a:gd name="connsiteY74" fmla="*/ 6555881 h 6858000"/>
              <a:gd name="connsiteX75" fmla="*/ 4218124 w 6940817"/>
              <a:gd name="connsiteY75" fmla="*/ 6563769 h 6858000"/>
              <a:gd name="connsiteX76" fmla="*/ 4438180 w 6940817"/>
              <a:gd name="connsiteY76" fmla="*/ 6586642 h 6858000"/>
              <a:gd name="connsiteX77" fmla="*/ 4476038 w 6940817"/>
              <a:gd name="connsiteY77" fmla="*/ 6603600 h 6858000"/>
              <a:gd name="connsiteX78" fmla="*/ 4457109 w 6940817"/>
              <a:gd name="connsiteY78" fmla="*/ 6608332 h 6858000"/>
              <a:gd name="connsiteX79" fmla="*/ 4347870 w 6940817"/>
              <a:gd name="connsiteY79" fmla="*/ 6608726 h 6858000"/>
              <a:gd name="connsiteX80" fmla="*/ 4238631 w 6940817"/>
              <a:gd name="connsiteY80" fmla="*/ 6618980 h 6858000"/>
              <a:gd name="connsiteX81" fmla="*/ 4117167 w 6940817"/>
              <a:gd name="connsiteY81" fmla="*/ 6607544 h 6858000"/>
              <a:gd name="connsiteX82" fmla="*/ 3729506 w 6940817"/>
              <a:gd name="connsiteY82" fmla="*/ 6601233 h 6858000"/>
              <a:gd name="connsiteX83" fmla="*/ 3675872 w 6940817"/>
              <a:gd name="connsiteY83" fmla="*/ 6601233 h 6858000"/>
              <a:gd name="connsiteX84" fmla="*/ 3380494 w 6940817"/>
              <a:gd name="connsiteY84" fmla="*/ 6580332 h 6858000"/>
              <a:gd name="connsiteX85" fmla="*/ 3124945 w 6940817"/>
              <a:gd name="connsiteY85" fmla="*/ 6563769 h 6858000"/>
              <a:gd name="connsiteX86" fmla="*/ 2659595 w 6940817"/>
              <a:gd name="connsiteY86" fmla="*/ 6535375 h 6858000"/>
              <a:gd name="connsiteX87" fmla="*/ 2471877 w 6940817"/>
              <a:gd name="connsiteY87" fmla="*/ 6525910 h 6858000"/>
              <a:gd name="connsiteX88" fmla="*/ 1596782 w 6940817"/>
              <a:gd name="connsiteY88" fmla="*/ 6521572 h 6858000"/>
              <a:gd name="connsiteX89" fmla="*/ 1435093 w 6940817"/>
              <a:gd name="connsiteY89" fmla="*/ 6516445 h 6858000"/>
              <a:gd name="connsiteX90" fmla="*/ 1492670 w 6940817"/>
              <a:gd name="connsiteY90" fmla="*/ 6503431 h 6858000"/>
              <a:gd name="connsiteX91" fmla="*/ 1603092 w 6940817"/>
              <a:gd name="connsiteY91" fmla="*/ 6495150 h 6858000"/>
              <a:gd name="connsiteX92" fmla="*/ 2325963 w 6940817"/>
              <a:gd name="connsiteY92" fmla="*/ 6494755 h 6858000"/>
              <a:gd name="connsiteX93" fmla="*/ 2387484 w 6940817"/>
              <a:gd name="connsiteY93" fmla="*/ 6482924 h 6858000"/>
              <a:gd name="connsiteX94" fmla="*/ 2202132 w 6940817"/>
              <a:gd name="connsiteY94" fmla="*/ 6474642 h 6858000"/>
              <a:gd name="connsiteX95" fmla="*/ 2202921 w 6940817"/>
              <a:gd name="connsiteY95" fmla="*/ 6483319 h 6858000"/>
              <a:gd name="connsiteX96" fmla="*/ 2135090 w 6940817"/>
              <a:gd name="connsiteY96" fmla="*/ 6428108 h 6858000"/>
              <a:gd name="connsiteX97" fmla="*/ 2125625 w 6940817"/>
              <a:gd name="connsiteY97" fmla="*/ 6466361 h 6858000"/>
              <a:gd name="connsiteX98" fmla="*/ 1942640 w 6940817"/>
              <a:gd name="connsiteY98" fmla="*/ 6452164 h 6858000"/>
              <a:gd name="connsiteX99" fmla="*/ 1764387 w 6940817"/>
              <a:gd name="connsiteY99" fmla="*/ 6448220 h 6858000"/>
              <a:gd name="connsiteX100" fmla="*/ 1619261 w 6940817"/>
              <a:gd name="connsiteY100" fmla="*/ 6439150 h 6858000"/>
              <a:gd name="connsiteX101" fmla="*/ 1557740 w 6940817"/>
              <a:gd name="connsiteY101" fmla="*/ 6453741 h 6858000"/>
              <a:gd name="connsiteX102" fmla="*/ 1500557 w 6940817"/>
              <a:gd name="connsiteY102" fmla="*/ 6485291 h 6858000"/>
              <a:gd name="connsiteX103" fmla="*/ 1243037 w 6940817"/>
              <a:gd name="connsiteY103" fmla="*/ 6450586 h 6858000"/>
              <a:gd name="connsiteX104" fmla="*/ 1172840 w 6940817"/>
              <a:gd name="connsiteY104" fmla="*/ 6478586 h 6858000"/>
              <a:gd name="connsiteX105" fmla="*/ 881799 w 6940817"/>
              <a:gd name="connsiteY105" fmla="*/ 6480558 h 6858000"/>
              <a:gd name="connsiteX106" fmla="*/ 791490 w 6940817"/>
              <a:gd name="connsiteY106" fmla="*/ 6490811 h 6858000"/>
              <a:gd name="connsiteX107" fmla="*/ 585631 w 6940817"/>
              <a:gd name="connsiteY107" fmla="*/ 6474642 h 6858000"/>
              <a:gd name="connsiteX108" fmla="*/ 604955 w 6940817"/>
              <a:gd name="connsiteY108" fmla="*/ 6437967 h 6858000"/>
              <a:gd name="connsiteX109" fmla="*/ 523322 w 6940817"/>
              <a:gd name="connsiteY109" fmla="*/ 6425741 h 6858000"/>
              <a:gd name="connsiteX110" fmla="*/ 522139 w 6940817"/>
              <a:gd name="connsiteY110" fmla="*/ 6417460 h 6858000"/>
              <a:gd name="connsiteX111" fmla="*/ 552505 w 6940817"/>
              <a:gd name="connsiteY111" fmla="*/ 6406418 h 6858000"/>
              <a:gd name="connsiteX112" fmla="*/ 659378 w 6940817"/>
              <a:gd name="connsiteY112" fmla="*/ 6387094 h 6858000"/>
              <a:gd name="connsiteX113" fmla="*/ 669237 w 6940817"/>
              <a:gd name="connsiteY113" fmla="*/ 6381967 h 6858000"/>
              <a:gd name="connsiteX114" fmla="*/ 766645 w 6940817"/>
              <a:gd name="connsiteY114" fmla="*/ 6340164 h 6858000"/>
              <a:gd name="connsiteX115" fmla="*/ 821462 w 6940817"/>
              <a:gd name="connsiteY115" fmla="*/ 6320446 h 6858000"/>
              <a:gd name="connsiteX116" fmla="*/ 872335 w 6940817"/>
              <a:gd name="connsiteY116" fmla="*/ 6296390 h 6858000"/>
              <a:gd name="connsiteX117" fmla="*/ 668842 w 6940817"/>
              <a:gd name="connsiteY117" fmla="*/ 6327939 h 6858000"/>
              <a:gd name="connsiteX118" fmla="*/ 679096 w 6940817"/>
              <a:gd name="connsiteY118" fmla="*/ 6303094 h 6858000"/>
              <a:gd name="connsiteX119" fmla="*/ 592336 w 6940817"/>
              <a:gd name="connsiteY119" fmla="*/ 6303094 h 6858000"/>
              <a:gd name="connsiteX120" fmla="*/ 589575 w 6940817"/>
              <a:gd name="connsiteY120" fmla="*/ 6292446 h 6858000"/>
              <a:gd name="connsiteX121" fmla="*/ 617969 w 6940817"/>
              <a:gd name="connsiteY121" fmla="*/ 6280221 h 6858000"/>
              <a:gd name="connsiteX122" fmla="*/ 690138 w 6940817"/>
              <a:gd name="connsiteY122" fmla="*/ 6285742 h 6858000"/>
              <a:gd name="connsiteX123" fmla="*/ 790307 w 6940817"/>
              <a:gd name="connsiteY123" fmla="*/ 6251432 h 6858000"/>
              <a:gd name="connsiteX124" fmla="*/ 843940 w 6940817"/>
              <a:gd name="connsiteY124" fmla="*/ 6251432 h 6858000"/>
              <a:gd name="connsiteX125" fmla="*/ 845123 w 6940817"/>
              <a:gd name="connsiteY125" fmla="*/ 6239601 h 6858000"/>
              <a:gd name="connsiteX126" fmla="*/ 759546 w 6940817"/>
              <a:gd name="connsiteY126" fmla="*/ 6226587 h 6858000"/>
              <a:gd name="connsiteX127" fmla="*/ 488223 w 6940817"/>
              <a:gd name="connsiteY127" fmla="*/ 6239601 h 6858000"/>
              <a:gd name="connsiteX128" fmla="*/ 425125 w 6940817"/>
              <a:gd name="connsiteY128" fmla="*/ 6216334 h 6858000"/>
              <a:gd name="connsiteX129" fmla="*/ 354534 w 6940817"/>
              <a:gd name="connsiteY129" fmla="*/ 6202531 h 6858000"/>
              <a:gd name="connsiteX130" fmla="*/ 320224 w 6940817"/>
              <a:gd name="connsiteY130" fmla="*/ 6198587 h 6858000"/>
              <a:gd name="connsiteX131" fmla="*/ 395942 w 6940817"/>
              <a:gd name="connsiteY131" fmla="*/ 6103545 h 6858000"/>
              <a:gd name="connsiteX132" fmla="*/ 283154 w 6940817"/>
              <a:gd name="connsiteY132" fmla="*/ 6083433 h 6858000"/>
              <a:gd name="connsiteX133" fmla="*/ 307210 w 6940817"/>
              <a:gd name="connsiteY133" fmla="*/ 6071602 h 6858000"/>
              <a:gd name="connsiteX134" fmla="*/ 476392 w 6940817"/>
              <a:gd name="connsiteY134" fmla="*/ 5994307 h 6858000"/>
              <a:gd name="connsiteX135" fmla="*/ 537913 w 6940817"/>
              <a:gd name="connsiteY135" fmla="*/ 5986419 h 6858000"/>
              <a:gd name="connsiteX136" fmla="*/ 559603 w 6940817"/>
              <a:gd name="connsiteY136" fmla="*/ 5969067 h 6858000"/>
              <a:gd name="connsiteX137" fmla="*/ 541857 w 6940817"/>
              <a:gd name="connsiteY137" fmla="*/ 5952109 h 6858000"/>
              <a:gd name="connsiteX138" fmla="*/ 384111 w 6940817"/>
              <a:gd name="connsiteY138" fmla="*/ 5921744 h 6858000"/>
              <a:gd name="connsiteX139" fmla="*/ 190872 w 6940817"/>
              <a:gd name="connsiteY139" fmla="*/ 5925687 h 6858000"/>
              <a:gd name="connsiteX140" fmla="*/ 165239 w 6940817"/>
              <a:gd name="connsiteY140" fmla="*/ 5911490 h 6858000"/>
              <a:gd name="connsiteX141" fmla="*/ 77295 w 6940817"/>
              <a:gd name="connsiteY141" fmla="*/ 5896898 h 6858000"/>
              <a:gd name="connsiteX142" fmla="*/ 103718 w 6940817"/>
              <a:gd name="connsiteY142" fmla="*/ 5856279 h 6858000"/>
              <a:gd name="connsiteX143" fmla="*/ 156168 w 6940817"/>
              <a:gd name="connsiteY143" fmla="*/ 5834194 h 6858000"/>
              <a:gd name="connsiteX144" fmla="*/ 151436 w 6940817"/>
              <a:gd name="connsiteY144" fmla="*/ 5819603 h 6858000"/>
              <a:gd name="connsiteX145" fmla="*/ 65070 w 6940817"/>
              <a:gd name="connsiteY145" fmla="*/ 5828279 h 6858000"/>
              <a:gd name="connsiteX146" fmla="*/ 59943 w 6940817"/>
              <a:gd name="connsiteY146" fmla="*/ 5819603 h 6858000"/>
              <a:gd name="connsiteX147" fmla="*/ 87155 w 6940817"/>
              <a:gd name="connsiteY147" fmla="*/ 5796730 h 6858000"/>
              <a:gd name="connsiteX148" fmla="*/ 150647 w 6940817"/>
              <a:gd name="connsiteY148" fmla="*/ 5768730 h 6858000"/>
              <a:gd name="connsiteX149" fmla="*/ 160901 w 6940817"/>
              <a:gd name="connsiteY149" fmla="*/ 5765575 h 6858000"/>
              <a:gd name="connsiteX150" fmla="*/ 326534 w 6940817"/>
              <a:gd name="connsiteY150" fmla="*/ 5728899 h 6858000"/>
              <a:gd name="connsiteX151" fmla="*/ 440900 w 6940817"/>
              <a:gd name="connsiteY151" fmla="*/ 5695378 h 6858000"/>
              <a:gd name="connsiteX152" fmla="*/ 455885 w 6940817"/>
              <a:gd name="connsiteY152" fmla="*/ 5696561 h 6858000"/>
              <a:gd name="connsiteX153" fmla="*/ 570646 w 6940817"/>
              <a:gd name="connsiteY153" fmla="*/ 5709181 h 6858000"/>
              <a:gd name="connsiteX154" fmla="*/ 572617 w 6940817"/>
              <a:gd name="connsiteY154" fmla="*/ 5692618 h 6858000"/>
              <a:gd name="connsiteX155" fmla="*/ 430252 w 6940817"/>
              <a:gd name="connsiteY155" fmla="*/ 5674871 h 6858000"/>
              <a:gd name="connsiteX156" fmla="*/ 299717 w 6940817"/>
              <a:gd name="connsiteY156" fmla="*/ 5661857 h 6858000"/>
              <a:gd name="connsiteX157" fmla="*/ 275267 w 6940817"/>
              <a:gd name="connsiteY157" fmla="*/ 5651604 h 6858000"/>
              <a:gd name="connsiteX158" fmla="*/ 283943 w 6940817"/>
              <a:gd name="connsiteY158" fmla="*/ 5638195 h 6858000"/>
              <a:gd name="connsiteX159" fmla="*/ 357689 w 6940817"/>
              <a:gd name="connsiteY159" fmla="*/ 5631491 h 6858000"/>
              <a:gd name="connsiteX160" fmla="*/ 491773 w 6940817"/>
              <a:gd name="connsiteY160" fmla="*/ 5629125 h 6858000"/>
              <a:gd name="connsiteX161" fmla="*/ 513857 w 6940817"/>
              <a:gd name="connsiteY161" fmla="*/ 5623998 h 6858000"/>
              <a:gd name="connsiteX162" fmla="*/ 578533 w 6940817"/>
              <a:gd name="connsiteY162" fmla="*/ 5623998 h 6858000"/>
              <a:gd name="connsiteX163" fmla="*/ 640448 w 6940817"/>
              <a:gd name="connsiteY163" fmla="*/ 5627548 h 6858000"/>
              <a:gd name="connsiteX164" fmla="*/ 600617 w 6940817"/>
              <a:gd name="connsiteY164" fmla="*/ 5590872 h 6858000"/>
              <a:gd name="connsiteX165" fmla="*/ 559603 w 6940817"/>
              <a:gd name="connsiteY165" fmla="*/ 5551435 h 6858000"/>
              <a:gd name="connsiteX166" fmla="*/ 505575 w 6940817"/>
              <a:gd name="connsiteY166" fmla="*/ 5535660 h 6858000"/>
              <a:gd name="connsiteX167" fmla="*/ 482308 w 6940817"/>
              <a:gd name="connsiteY167" fmla="*/ 5530534 h 6858000"/>
              <a:gd name="connsiteX168" fmla="*/ 373069 w 6940817"/>
              <a:gd name="connsiteY168" fmla="*/ 5510421 h 6858000"/>
              <a:gd name="connsiteX169" fmla="*/ 347830 w 6940817"/>
              <a:gd name="connsiteY169" fmla="*/ 5508844 h 6858000"/>
              <a:gd name="connsiteX170" fmla="*/ 266590 w 6940817"/>
              <a:gd name="connsiteY170" fmla="*/ 5490309 h 6858000"/>
              <a:gd name="connsiteX171" fmla="*/ 183774 w 6940817"/>
              <a:gd name="connsiteY171" fmla="*/ 5481238 h 6858000"/>
              <a:gd name="connsiteX172" fmla="*/ 179436 w 6940817"/>
              <a:gd name="connsiteY172" fmla="*/ 5470590 h 6858000"/>
              <a:gd name="connsiteX173" fmla="*/ 203098 w 6940817"/>
              <a:gd name="connsiteY173" fmla="*/ 5457182 h 6858000"/>
              <a:gd name="connsiteX174" fmla="*/ 298928 w 6940817"/>
              <a:gd name="connsiteY174" fmla="*/ 5449689 h 6858000"/>
              <a:gd name="connsiteX175" fmla="*/ 329294 w 6940817"/>
              <a:gd name="connsiteY175" fmla="*/ 5453238 h 6858000"/>
              <a:gd name="connsiteX176" fmla="*/ 335604 w 6940817"/>
              <a:gd name="connsiteY176" fmla="*/ 5440224 h 6858000"/>
              <a:gd name="connsiteX177" fmla="*/ 375435 w 6940817"/>
              <a:gd name="connsiteY177" fmla="*/ 5375154 h 6858000"/>
              <a:gd name="connsiteX178" fmla="*/ 388844 w 6940817"/>
              <a:gd name="connsiteY178" fmla="*/ 5310873 h 6858000"/>
              <a:gd name="connsiteX179" fmla="*/ 378196 w 6940817"/>
              <a:gd name="connsiteY179" fmla="*/ 5218197 h 6858000"/>
              <a:gd name="connsiteX180" fmla="*/ 455885 w 6940817"/>
              <a:gd name="connsiteY180" fmla="*/ 5175605 h 6858000"/>
              <a:gd name="connsiteX181" fmla="*/ 514251 w 6940817"/>
              <a:gd name="connsiteY181" fmla="*/ 5171662 h 6858000"/>
              <a:gd name="connsiteX182" fmla="*/ 557632 w 6940817"/>
              <a:gd name="connsiteY182" fmla="*/ 5162986 h 6858000"/>
              <a:gd name="connsiteX183" fmla="*/ 588786 w 6940817"/>
              <a:gd name="connsiteY183" fmla="*/ 5206760 h 6858000"/>
              <a:gd name="connsiteX184" fmla="*/ 645969 w 6940817"/>
              <a:gd name="connsiteY184" fmla="*/ 5196113 h 6858000"/>
              <a:gd name="connsiteX185" fmla="*/ 676335 w 6940817"/>
              <a:gd name="connsiteY185" fmla="*/ 5153521 h 6858000"/>
              <a:gd name="connsiteX186" fmla="*/ 727997 w 6940817"/>
              <a:gd name="connsiteY186" fmla="*/ 5137747 h 6858000"/>
              <a:gd name="connsiteX187" fmla="*/ 746927 w 6940817"/>
              <a:gd name="connsiteY187" fmla="*/ 5126310 h 6858000"/>
              <a:gd name="connsiteX188" fmla="*/ 712223 w 6940817"/>
              <a:gd name="connsiteY188" fmla="*/ 5095550 h 6858000"/>
              <a:gd name="connsiteX189" fmla="*/ 701180 w 6940817"/>
              <a:gd name="connsiteY189" fmla="*/ 5127099 h 6858000"/>
              <a:gd name="connsiteX190" fmla="*/ 663716 w 6940817"/>
              <a:gd name="connsiteY190" fmla="*/ 5097127 h 6858000"/>
              <a:gd name="connsiteX191" fmla="*/ 737067 w 6940817"/>
              <a:gd name="connsiteY191" fmla="*/ 5045071 h 6858000"/>
              <a:gd name="connsiteX192" fmla="*/ 762701 w 6940817"/>
              <a:gd name="connsiteY192" fmla="*/ 5019043 h 6858000"/>
              <a:gd name="connsiteX193" fmla="*/ 798588 w 6940817"/>
              <a:gd name="connsiteY193" fmla="*/ 4997353 h 6858000"/>
              <a:gd name="connsiteX194" fmla="*/ 810419 w 6940817"/>
              <a:gd name="connsiteY194" fmla="*/ 5013522 h 6858000"/>
              <a:gd name="connsiteX195" fmla="*/ 779659 w 6940817"/>
              <a:gd name="connsiteY195" fmla="*/ 5024564 h 6858000"/>
              <a:gd name="connsiteX196" fmla="*/ 789912 w 6940817"/>
              <a:gd name="connsiteY196" fmla="*/ 5038367 h 6858000"/>
              <a:gd name="connsiteX197" fmla="*/ 892447 w 6940817"/>
              <a:gd name="connsiteY197" fmla="*/ 4984733 h 6858000"/>
              <a:gd name="connsiteX198" fmla="*/ 887320 w 6940817"/>
              <a:gd name="connsiteY198" fmla="*/ 4974085 h 6858000"/>
              <a:gd name="connsiteX199" fmla="*/ 754025 w 6940817"/>
              <a:gd name="connsiteY199" fmla="*/ 4974480 h 6858000"/>
              <a:gd name="connsiteX200" fmla="*/ 711434 w 6940817"/>
              <a:gd name="connsiteY200" fmla="*/ 4922818 h 6858000"/>
              <a:gd name="connsiteX201" fmla="*/ 712617 w 6940817"/>
              <a:gd name="connsiteY201" fmla="*/ 4904283 h 6858000"/>
              <a:gd name="connsiteX202" fmla="*/ 738251 w 6940817"/>
              <a:gd name="connsiteY202" fmla="*/ 4879832 h 6858000"/>
              <a:gd name="connsiteX203" fmla="*/ 759152 w 6940817"/>
              <a:gd name="connsiteY203" fmla="*/ 4881804 h 6858000"/>
              <a:gd name="connsiteX204" fmla="*/ 868391 w 6940817"/>
              <a:gd name="connsiteY204" fmla="*/ 4857353 h 6858000"/>
              <a:gd name="connsiteX205" fmla="*/ 875884 w 6940817"/>
              <a:gd name="connsiteY205" fmla="*/ 4874706 h 6858000"/>
              <a:gd name="connsiteX206" fmla="*/ 846701 w 6940817"/>
              <a:gd name="connsiteY206" fmla="*/ 4888114 h 6858000"/>
              <a:gd name="connsiteX207" fmla="*/ 738645 w 6940817"/>
              <a:gd name="connsiteY207" fmla="*/ 4946480 h 6858000"/>
              <a:gd name="connsiteX208" fmla="*/ 904672 w 6940817"/>
              <a:gd name="connsiteY208" fmla="*/ 4918086 h 6858000"/>
              <a:gd name="connsiteX209" fmla="*/ 966193 w 6940817"/>
              <a:gd name="connsiteY209" fmla="*/ 4910593 h 6858000"/>
              <a:gd name="connsiteX210" fmla="*/ 927151 w 6940817"/>
              <a:gd name="connsiteY210" fmla="*/ 4917691 h 6858000"/>
              <a:gd name="connsiteX211" fmla="*/ 935827 w 6940817"/>
              <a:gd name="connsiteY211" fmla="*/ 4853410 h 6858000"/>
              <a:gd name="connsiteX212" fmla="*/ 485068 w 6940817"/>
              <a:gd name="connsiteY212" fmla="*/ 4883776 h 6858000"/>
              <a:gd name="connsiteX213" fmla="*/ 481914 w 6940817"/>
              <a:gd name="connsiteY213" fmla="*/ 4871156 h 6858000"/>
              <a:gd name="connsiteX214" fmla="*/ 563153 w 6940817"/>
              <a:gd name="connsiteY214" fmla="*/ 4796227 h 6858000"/>
              <a:gd name="connsiteX215" fmla="*/ 572223 w 6940817"/>
              <a:gd name="connsiteY215" fmla="*/ 4804903 h 6858000"/>
              <a:gd name="connsiteX216" fmla="*/ 562758 w 6940817"/>
              <a:gd name="connsiteY216" fmla="*/ 4823044 h 6858000"/>
              <a:gd name="connsiteX217" fmla="*/ 569857 w 6940817"/>
              <a:gd name="connsiteY217" fmla="*/ 4824621 h 6858000"/>
              <a:gd name="connsiteX218" fmla="*/ 697631 w 6940817"/>
              <a:gd name="connsiteY218" fmla="*/ 4779664 h 6858000"/>
              <a:gd name="connsiteX219" fmla="*/ 841968 w 6940817"/>
              <a:gd name="connsiteY219" fmla="*/ 4703551 h 6858000"/>
              <a:gd name="connsiteX220" fmla="*/ 815152 w 6940817"/>
              <a:gd name="connsiteY220" fmla="*/ 4687777 h 6858000"/>
              <a:gd name="connsiteX221" fmla="*/ 826983 w 6940817"/>
              <a:gd name="connsiteY221" fmla="*/ 4680678 h 6858000"/>
              <a:gd name="connsiteX222" fmla="*/ 862475 w 6940817"/>
              <a:gd name="connsiteY222" fmla="*/ 4690143 h 6858000"/>
              <a:gd name="connsiteX223" fmla="*/ 887715 w 6940817"/>
              <a:gd name="connsiteY223" fmla="*/ 4692115 h 6858000"/>
              <a:gd name="connsiteX224" fmla="*/ 890475 w 6940817"/>
              <a:gd name="connsiteY224" fmla="*/ 4682255 h 6858000"/>
              <a:gd name="connsiteX225" fmla="*/ 869180 w 6940817"/>
              <a:gd name="connsiteY225" fmla="*/ 4671608 h 6858000"/>
              <a:gd name="connsiteX226" fmla="*/ 623096 w 6940817"/>
              <a:gd name="connsiteY226" fmla="*/ 4658988 h 6858000"/>
              <a:gd name="connsiteX227" fmla="*/ 517012 w 6940817"/>
              <a:gd name="connsiteY227" fmla="*/ 4681467 h 6858000"/>
              <a:gd name="connsiteX228" fmla="*/ 476392 w 6940817"/>
              <a:gd name="connsiteY228" fmla="*/ 4686593 h 6858000"/>
              <a:gd name="connsiteX229" fmla="*/ 454702 w 6940817"/>
              <a:gd name="connsiteY229" fmla="*/ 4663326 h 6858000"/>
              <a:gd name="connsiteX230" fmla="*/ 477181 w 6940817"/>
              <a:gd name="connsiteY230" fmla="*/ 4641636 h 6858000"/>
              <a:gd name="connsiteX231" fmla="*/ 548167 w 6940817"/>
              <a:gd name="connsiteY231" fmla="*/ 4649918 h 6858000"/>
              <a:gd name="connsiteX232" fmla="*/ 598646 w 6940817"/>
              <a:gd name="connsiteY232" fmla="*/ 4609692 h 6858000"/>
              <a:gd name="connsiteX233" fmla="*/ 561181 w 6940817"/>
              <a:gd name="connsiteY233" fmla="*/ 4617580 h 6858000"/>
              <a:gd name="connsiteX234" fmla="*/ 522928 w 6940817"/>
              <a:gd name="connsiteY234" fmla="*/ 4602594 h 6858000"/>
              <a:gd name="connsiteX235" fmla="*/ 550927 w 6940817"/>
              <a:gd name="connsiteY235" fmla="*/ 4572622 h 6858000"/>
              <a:gd name="connsiteX236" fmla="*/ 596674 w 6940817"/>
              <a:gd name="connsiteY236" fmla="*/ 4560791 h 6858000"/>
              <a:gd name="connsiteX237" fmla="*/ 491378 w 6940817"/>
              <a:gd name="connsiteY237" fmla="*/ 4560397 h 6858000"/>
              <a:gd name="connsiteX238" fmla="*/ 431041 w 6940817"/>
              <a:gd name="connsiteY238" fmla="*/ 4579721 h 6858000"/>
              <a:gd name="connsiteX239" fmla="*/ 399491 w 6940817"/>
              <a:gd name="connsiteY239" fmla="*/ 4591552 h 6858000"/>
              <a:gd name="connsiteX240" fmla="*/ 385689 w 6940817"/>
              <a:gd name="connsiteY240" fmla="*/ 4616002 h 6858000"/>
              <a:gd name="connsiteX241" fmla="*/ 408956 w 6940817"/>
              <a:gd name="connsiteY241" fmla="*/ 4624678 h 6858000"/>
              <a:gd name="connsiteX242" fmla="*/ 473238 w 6940817"/>
              <a:gd name="connsiteY242" fmla="*/ 4613636 h 6858000"/>
              <a:gd name="connsiteX243" fmla="*/ 375829 w 6940817"/>
              <a:gd name="connsiteY243" fmla="*/ 4622312 h 6858000"/>
              <a:gd name="connsiteX244" fmla="*/ 349801 w 6940817"/>
              <a:gd name="connsiteY244" fmla="*/ 4610481 h 6858000"/>
              <a:gd name="connsiteX245" fmla="*/ 312731 w 6940817"/>
              <a:gd name="connsiteY245" fmla="*/ 4604566 h 6858000"/>
              <a:gd name="connsiteX246" fmla="*/ 277633 w 6940817"/>
              <a:gd name="connsiteY246" fmla="*/ 4581692 h 6858000"/>
              <a:gd name="connsiteX247" fmla="*/ 332449 w 6940817"/>
              <a:gd name="connsiteY247" fmla="*/ 4532003 h 6858000"/>
              <a:gd name="connsiteX248" fmla="*/ 415660 w 6940817"/>
              <a:gd name="connsiteY248" fmla="*/ 4528453 h 6858000"/>
              <a:gd name="connsiteX249" fmla="*/ 451942 w 6940817"/>
              <a:gd name="connsiteY249" fmla="*/ 4538312 h 6858000"/>
              <a:gd name="connsiteX250" fmla="*/ 498083 w 6940817"/>
              <a:gd name="connsiteY250" fmla="*/ 4495327 h 6858000"/>
              <a:gd name="connsiteX251" fmla="*/ 631378 w 6940817"/>
              <a:gd name="connsiteY251" fmla="*/ 4471270 h 6858000"/>
              <a:gd name="connsiteX252" fmla="*/ 653857 w 6940817"/>
              <a:gd name="connsiteY252" fmla="*/ 4452735 h 6858000"/>
              <a:gd name="connsiteX253" fmla="*/ 513857 w 6940817"/>
              <a:gd name="connsiteY253" fmla="*/ 4465749 h 6858000"/>
              <a:gd name="connsiteX254" fmla="*/ 381351 w 6940817"/>
              <a:gd name="connsiteY254" fmla="*/ 4474426 h 6858000"/>
              <a:gd name="connsiteX255" fmla="*/ 332844 w 6940817"/>
              <a:gd name="connsiteY255" fmla="*/ 4490989 h 6858000"/>
              <a:gd name="connsiteX256" fmla="*/ 256337 w 6940817"/>
              <a:gd name="connsiteY256" fmla="*/ 4465749 h 6858000"/>
              <a:gd name="connsiteX257" fmla="*/ 252788 w 6940817"/>
              <a:gd name="connsiteY257" fmla="*/ 4464566 h 6858000"/>
              <a:gd name="connsiteX258" fmla="*/ 196394 w 6940817"/>
              <a:gd name="connsiteY258" fmla="*/ 4453524 h 6858000"/>
              <a:gd name="connsiteX259" fmla="*/ 220844 w 6940817"/>
              <a:gd name="connsiteY259" fmla="*/ 4396341 h 6858000"/>
              <a:gd name="connsiteX260" fmla="*/ 340337 w 6940817"/>
              <a:gd name="connsiteY260" fmla="*/ 4343102 h 6858000"/>
              <a:gd name="connsiteX261" fmla="*/ 313126 w 6940817"/>
              <a:gd name="connsiteY261" fmla="*/ 4360848 h 6858000"/>
              <a:gd name="connsiteX262" fmla="*/ 314703 w 6940817"/>
              <a:gd name="connsiteY262" fmla="*/ 4365581 h 6858000"/>
              <a:gd name="connsiteX263" fmla="*/ 457069 w 6940817"/>
              <a:gd name="connsiteY263" fmla="*/ 4317468 h 6858000"/>
              <a:gd name="connsiteX264" fmla="*/ 133295 w 6940817"/>
              <a:gd name="connsiteY264" fmla="*/ 4352172 h 6858000"/>
              <a:gd name="connsiteX265" fmla="*/ 189689 w 6940817"/>
              <a:gd name="connsiteY265" fmla="*/ 4281975 h 6858000"/>
              <a:gd name="connsiteX266" fmla="*/ 256337 w 6940817"/>
              <a:gd name="connsiteY266" fmla="*/ 4231891 h 6858000"/>
              <a:gd name="connsiteX267" fmla="*/ 322985 w 6940817"/>
              <a:gd name="connsiteY267" fmla="*/ 4190877 h 6858000"/>
              <a:gd name="connsiteX268" fmla="*/ 147887 w 6940817"/>
              <a:gd name="connsiteY268" fmla="*/ 4211384 h 6858000"/>
              <a:gd name="connsiteX269" fmla="*/ 305238 w 6940817"/>
              <a:gd name="connsiteY269" fmla="*/ 4137638 h 6858000"/>
              <a:gd name="connsiteX270" fmla="*/ 313126 w 6940817"/>
              <a:gd name="connsiteY270" fmla="*/ 4102145 h 6858000"/>
              <a:gd name="connsiteX271" fmla="*/ 268562 w 6940817"/>
              <a:gd name="connsiteY271" fmla="*/ 4112793 h 6858000"/>
              <a:gd name="connsiteX272" fmla="*/ 295773 w 6940817"/>
              <a:gd name="connsiteY272" fmla="*/ 4135272 h 6858000"/>
              <a:gd name="connsiteX273" fmla="*/ 214140 w 6940817"/>
              <a:gd name="connsiteY273" fmla="*/ 4149075 h 6858000"/>
              <a:gd name="connsiteX274" fmla="*/ 193239 w 6940817"/>
              <a:gd name="connsiteY274" fmla="*/ 4143159 h 6858000"/>
              <a:gd name="connsiteX275" fmla="*/ 71774 w 6940817"/>
              <a:gd name="connsiteY275" fmla="*/ 4115554 h 6858000"/>
              <a:gd name="connsiteX276" fmla="*/ 71774 w 6940817"/>
              <a:gd name="connsiteY276" fmla="*/ 4115948 h 6858000"/>
              <a:gd name="connsiteX277" fmla="*/ 115154 w 6940817"/>
              <a:gd name="connsiteY277" fmla="*/ 4044174 h 6858000"/>
              <a:gd name="connsiteX278" fmla="*/ 91493 w 6940817"/>
              <a:gd name="connsiteY278" fmla="*/ 4038258 h 6858000"/>
              <a:gd name="connsiteX279" fmla="*/ 91098 w 6940817"/>
              <a:gd name="connsiteY279" fmla="*/ 4031160 h 6858000"/>
              <a:gd name="connsiteX280" fmla="*/ 365970 w 6940817"/>
              <a:gd name="connsiteY280" fmla="*/ 3994878 h 6858000"/>
              <a:gd name="connsiteX281" fmla="*/ 280393 w 6940817"/>
              <a:gd name="connsiteY281" fmla="*/ 3986596 h 6858000"/>
              <a:gd name="connsiteX282" fmla="*/ 272506 w 6940817"/>
              <a:gd name="connsiteY282" fmla="*/ 3980286 h 6858000"/>
              <a:gd name="connsiteX283" fmla="*/ 160901 w 6940817"/>
              <a:gd name="connsiteY283" fmla="*/ 3962146 h 6858000"/>
              <a:gd name="connsiteX284" fmla="*/ 91493 w 6940817"/>
              <a:gd name="connsiteY284" fmla="*/ 3957413 h 6858000"/>
              <a:gd name="connsiteX285" fmla="*/ 103718 w 6940817"/>
              <a:gd name="connsiteY285" fmla="*/ 3803217 h 6858000"/>
              <a:gd name="connsiteX286" fmla="*/ 132112 w 6940817"/>
              <a:gd name="connsiteY286" fmla="*/ 3786653 h 6858000"/>
              <a:gd name="connsiteX287" fmla="*/ 296957 w 6940817"/>
              <a:gd name="connsiteY287" fmla="*/ 3718428 h 6858000"/>
              <a:gd name="connsiteX288" fmla="*/ 452731 w 6940817"/>
              <a:gd name="connsiteY288" fmla="*/ 3680175 h 6858000"/>
              <a:gd name="connsiteX289" fmla="*/ 470083 w 6940817"/>
              <a:gd name="connsiteY289" fmla="*/ 3676231 h 6858000"/>
              <a:gd name="connsiteX290" fmla="*/ 551322 w 6940817"/>
              <a:gd name="connsiteY290" fmla="*/ 3664400 h 6858000"/>
              <a:gd name="connsiteX291" fmla="*/ 657406 w 6940817"/>
              <a:gd name="connsiteY291" fmla="*/ 3650598 h 6858000"/>
              <a:gd name="connsiteX292" fmla="*/ 626645 w 6940817"/>
              <a:gd name="connsiteY292" fmla="*/ 3609978 h 6858000"/>
              <a:gd name="connsiteX293" fmla="*/ 517012 w 6940817"/>
              <a:gd name="connsiteY293" fmla="*/ 3632063 h 6858000"/>
              <a:gd name="connsiteX294" fmla="*/ 517012 w 6940817"/>
              <a:gd name="connsiteY294" fmla="*/ 3603668 h 6858000"/>
              <a:gd name="connsiteX295" fmla="*/ 375435 w 6940817"/>
              <a:gd name="connsiteY295" fmla="*/ 3624570 h 6858000"/>
              <a:gd name="connsiteX296" fmla="*/ 381351 w 6940817"/>
              <a:gd name="connsiteY296" fmla="*/ 3592232 h 6858000"/>
              <a:gd name="connsiteX297" fmla="*/ 372675 w 6940817"/>
              <a:gd name="connsiteY297" fmla="*/ 3588682 h 6858000"/>
              <a:gd name="connsiteX298" fmla="*/ 285914 w 6940817"/>
              <a:gd name="connsiteY298" fmla="*/ 3580401 h 6858000"/>
              <a:gd name="connsiteX299" fmla="*/ 257520 w 6940817"/>
              <a:gd name="connsiteY299" fmla="*/ 3573302 h 6858000"/>
              <a:gd name="connsiteX300" fmla="*/ 170760 w 6940817"/>
              <a:gd name="connsiteY300" fmla="*/ 3553584 h 6858000"/>
              <a:gd name="connsiteX301" fmla="*/ 155380 w 6940817"/>
              <a:gd name="connsiteY301" fmla="*/ 3547274 h 6858000"/>
              <a:gd name="connsiteX302" fmla="*/ 160901 w 6940817"/>
              <a:gd name="connsiteY302" fmla="*/ 3528345 h 6858000"/>
              <a:gd name="connsiteX303" fmla="*/ 220844 w 6940817"/>
              <a:gd name="connsiteY303" fmla="*/ 3499950 h 6858000"/>
              <a:gd name="connsiteX304" fmla="*/ 313914 w 6940817"/>
              <a:gd name="connsiteY304" fmla="*/ 3422655 h 6858000"/>
              <a:gd name="connsiteX305" fmla="*/ 310759 w 6940817"/>
              <a:gd name="connsiteY305" fmla="*/ 3363500 h 6858000"/>
              <a:gd name="connsiteX306" fmla="*/ 251999 w 6940817"/>
              <a:gd name="connsiteY306" fmla="*/ 3382036 h 6858000"/>
              <a:gd name="connsiteX307" fmla="*/ 283548 w 6940817"/>
              <a:gd name="connsiteY307" fmla="*/ 3319331 h 6858000"/>
              <a:gd name="connsiteX308" fmla="*/ 203887 w 6940817"/>
              <a:gd name="connsiteY308" fmla="*/ 3286994 h 6858000"/>
              <a:gd name="connsiteX309" fmla="*/ 53634 w 6940817"/>
              <a:gd name="connsiteY309" fmla="*/ 3287782 h 6858000"/>
              <a:gd name="connsiteX310" fmla="*/ 248055 w 6940817"/>
              <a:gd name="connsiteY310" fmla="*/ 3203388 h 6858000"/>
              <a:gd name="connsiteX311" fmla="*/ 242534 w 6940817"/>
              <a:gd name="connsiteY311" fmla="*/ 3189585 h 6858000"/>
              <a:gd name="connsiteX312" fmla="*/ 111605 w 6940817"/>
              <a:gd name="connsiteY312" fmla="*/ 3224684 h 6858000"/>
              <a:gd name="connsiteX313" fmla="*/ 102929 w 6940817"/>
              <a:gd name="connsiteY313" fmla="*/ 3197078 h 6858000"/>
              <a:gd name="connsiteX314" fmla="*/ 23662 w 6940817"/>
              <a:gd name="connsiteY314" fmla="*/ 3226262 h 6858000"/>
              <a:gd name="connsiteX315" fmla="*/ 16563 w 6940817"/>
              <a:gd name="connsiteY315" fmla="*/ 3213642 h 6858000"/>
              <a:gd name="connsiteX316" fmla="*/ 52056 w 6940817"/>
              <a:gd name="connsiteY316" fmla="*/ 3190769 h 6858000"/>
              <a:gd name="connsiteX317" fmla="*/ 113183 w 6940817"/>
              <a:gd name="connsiteY317" fmla="*/ 3173022 h 6858000"/>
              <a:gd name="connsiteX318" fmla="*/ 134873 w 6940817"/>
              <a:gd name="connsiteY318" fmla="*/ 3104403 h 6858000"/>
              <a:gd name="connsiteX319" fmla="*/ 119098 w 6940817"/>
              <a:gd name="connsiteY319" fmla="*/ 3079558 h 6858000"/>
              <a:gd name="connsiteX320" fmla="*/ 182591 w 6940817"/>
              <a:gd name="connsiteY320" fmla="*/ 3042487 h 6858000"/>
              <a:gd name="connsiteX321" fmla="*/ 222027 w 6940817"/>
              <a:gd name="connsiteY321" fmla="*/ 3003051 h 6858000"/>
              <a:gd name="connsiteX322" fmla="*/ 293013 w 6940817"/>
              <a:gd name="connsiteY322" fmla="*/ 2966375 h 6858000"/>
              <a:gd name="connsiteX323" fmla="*/ 289464 w 6940817"/>
              <a:gd name="connsiteY323" fmla="*/ 2955333 h 6858000"/>
              <a:gd name="connsiteX324" fmla="*/ 232281 w 6940817"/>
              <a:gd name="connsiteY324" fmla="*/ 2965192 h 6858000"/>
              <a:gd name="connsiteX325" fmla="*/ 266590 w 6940817"/>
              <a:gd name="connsiteY325" fmla="*/ 2924573 h 6858000"/>
              <a:gd name="connsiteX326" fmla="*/ 261858 w 6940817"/>
              <a:gd name="connsiteY326" fmla="*/ 2913925 h 6858000"/>
              <a:gd name="connsiteX327" fmla="*/ 56789 w 6940817"/>
              <a:gd name="connsiteY327" fmla="*/ 2984910 h 6858000"/>
              <a:gd name="connsiteX328" fmla="*/ 52056 w 6940817"/>
              <a:gd name="connsiteY328" fmla="*/ 2977023 h 6858000"/>
              <a:gd name="connsiteX329" fmla="*/ 106478 w 6940817"/>
              <a:gd name="connsiteY329" fmla="*/ 2942713 h 6858000"/>
              <a:gd name="connsiteX330" fmla="*/ 201915 w 6940817"/>
              <a:gd name="connsiteY330" fmla="*/ 2889080 h 6858000"/>
              <a:gd name="connsiteX331" fmla="*/ 213746 w 6940817"/>
              <a:gd name="connsiteY331" fmla="*/ 2846094 h 6858000"/>
              <a:gd name="connsiteX332" fmla="*/ 245295 w 6940817"/>
              <a:gd name="connsiteY332" fmla="*/ 2797587 h 6858000"/>
              <a:gd name="connsiteX333" fmla="*/ 204281 w 6940817"/>
              <a:gd name="connsiteY333" fmla="*/ 2772348 h 6858000"/>
              <a:gd name="connsiteX334" fmla="*/ 372675 w 6940817"/>
              <a:gd name="connsiteY334" fmla="*/ 2672179 h 6858000"/>
              <a:gd name="connsiteX335" fmla="*/ 400280 w 6940817"/>
              <a:gd name="connsiteY335" fmla="*/ 2682433 h 6858000"/>
              <a:gd name="connsiteX336" fmla="*/ 388449 w 6940817"/>
              <a:gd name="connsiteY336" fmla="*/ 2631954 h 6858000"/>
              <a:gd name="connsiteX337" fmla="*/ 356900 w 6940817"/>
              <a:gd name="connsiteY337" fmla="*/ 2650883 h 6858000"/>
              <a:gd name="connsiteX338" fmla="*/ 357294 w 6940817"/>
              <a:gd name="connsiteY338" fmla="*/ 2637475 h 6858000"/>
              <a:gd name="connsiteX339" fmla="*/ 356111 w 6940817"/>
              <a:gd name="connsiteY339" fmla="*/ 2582658 h 6858000"/>
              <a:gd name="connsiteX340" fmla="*/ 383717 w 6940817"/>
              <a:gd name="connsiteY340" fmla="*/ 2501419 h 6858000"/>
              <a:gd name="connsiteX341" fmla="*/ 434195 w 6940817"/>
              <a:gd name="connsiteY341" fmla="*/ 2454490 h 6858000"/>
              <a:gd name="connsiteX342" fmla="*/ 427491 w 6940817"/>
              <a:gd name="connsiteY342" fmla="*/ 2435166 h 6858000"/>
              <a:gd name="connsiteX343" fmla="*/ 395548 w 6940817"/>
              <a:gd name="connsiteY343" fmla="*/ 2427673 h 6858000"/>
              <a:gd name="connsiteX344" fmla="*/ 337576 w 6940817"/>
              <a:gd name="connsiteY344" fmla="*/ 2476180 h 6858000"/>
              <a:gd name="connsiteX345" fmla="*/ 242534 w 6940817"/>
              <a:gd name="connsiteY345" fmla="*/ 2525081 h 6858000"/>
              <a:gd name="connsiteX346" fmla="*/ 73746 w 6940817"/>
              <a:gd name="connsiteY346" fmla="*/ 2586996 h 6858000"/>
              <a:gd name="connsiteX347" fmla="*/ 81239 w 6940817"/>
              <a:gd name="connsiteY347" fmla="*/ 2541250 h 6858000"/>
              <a:gd name="connsiteX348" fmla="*/ 119098 w 6940817"/>
              <a:gd name="connsiteY348" fmla="*/ 2381533 h 6858000"/>
              <a:gd name="connsiteX349" fmla="*/ 84000 w 6940817"/>
              <a:gd name="connsiteY349" fmla="*/ 2336181 h 6858000"/>
              <a:gd name="connsiteX350" fmla="*/ 104901 w 6940817"/>
              <a:gd name="connsiteY350" fmla="*/ 2256125 h 6858000"/>
              <a:gd name="connsiteX351" fmla="*/ 283154 w 6940817"/>
              <a:gd name="connsiteY351" fmla="*/ 2185928 h 6858000"/>
              <a:gd name="connsiteX352" fmla="*/ 261069 w 6940817"/>
              <a:gd name="connsiteY352" fmla="*/ 2154773 h 6858000"/>
              <a:gd name="connsiteX353" fmla="*/ 229126 w 6940817"/>
              <a:gd name="connsiteY353" fmla="*/ 2081421 h 6858000"/>
              <a:gd name="connsiteX354" fmla="*/ 192056 w 6940817"/>
              <a:gd name="connsiteY354" fmla="*/ 1969027 h 6858000"/>
              <a:gd name="connsiteX355" fmla="*/ 189295 w 6940817"/>
              <a:gd name="connsiteY355" fmla="*/ 1931562 h 6858000"/>
              <a:gd name="connsiteX356" fmla="*/ 302872 w 6940817"/>
              <a:gd name="connsiteY356" fmla="*/ 1827845 h 6858000"/>
              <a:gd name="connsiteX357" fmla="*/ 237408 w 6940817"/>
              <a:gd name="connsiteY357" fmla="*/ 1827845 h 6858000"/>
              <a:gd name="connsiteX358" fmla="*/ 261464 w 6940817"/>
              <a:gd name="connsiteY358" fmla="*/ 1788802 h 6858000"/>
              <a:gd name="connsiteX359" fmla="*/ 322590 w 6940817"/>
              <a:gd name="connsiteY359" fmla="*/ 1736746 h 6858000"/>
              <a:gd name="connsiteX360" fmla="*/ 416449 w 6940817"/>
              <a:gd name="connsiteY360" fmla="*/ 1637366 h 6858000"/>
              <a:gd name="connsiteX361" fmla="*/ 437350 w 6940817"/>
              <a:gd name="connsiteY361" fmla="*/ 1592015 h 6858000"/>
              <a:gd name="connsiteX362" fmla="*/ 451153 w 6940817"/>
              <a:gd name="connsiteY362" fmla="*/ 1537987 h 6858000"/>
              <a:gd name="connsiteX363" fmla="*/ 416055 w 6940817"/>
              <a:gd name="connsiteY363" fmla="*/ 1488691 h 6858000"/>
              <a:gd name="connsiteX364" fmla="*/ 254365 w 6940817"/>
              <a:gd name="connsiteY364" fmla="*/ 1602268 h 6858000"/>
              <a:gd name="connsiteX365" fmla="*/ 236619 w 6940817"/>
              <a:gd name="connsiteY365" fmla="*/ 1659845 h 6858000"/>
              <a:gd name="connsiteX366" fmla="*/ 346252 w 6940817"/>
              <a:gd name="connsiteY366" fmla="*/ 1457536 h 6858000"/>
              <a:gd name="connsiteX367" fmla="*/ 450364 w 6940817"/>
              <a:gd name="connsiteY367" fmla="*/ 1424410 h 6858000"/>
              <a:gd name="connsiteX368" fmla="*/ 451547 w 6940817"/>
              <a:gd name="connsiteY368" fmla="*/ 1412973 h 6858000"/>
              <a:gd name="connsiteX369" fmla="*/ 339942 w 6940817"/>
              <a:gd name="connsiteY369" fmla="*/ 1396410 h 6858000"/>
              <a:gd name="connsiteX370" fmla="*/ 341125 w 6940817"/>
              <a:gd name="connsiteY370" fmla="*/ 1388917 h 6858000"/>
              <a:gd name="connsiteX371" fmla="*/ 446815 w 6940817"/>
              <a:gd name="connsiteY371" fmla="*/ 1388917 h 6858000"/>
              <a:gd name="connsiteX372" fmla="*/ 453125 w 6940817"/>
              <a:gd name="connsiteY372" fmla="*/ 1378269 h 6858000"/>
              <a:gd name="connsiteX373" fmla="*/ 223210 w 6940817"/>
              <a:gd name="connsiteY373" fmla="*/ 1224861 h 6858000"/>
              <a:gd name="connsiteX374" fmla="*/ 230309 w 6940817"/>
              <a:gd name="connsiteY374" fmla="*/ 1213030 h 6858000"/>
              <a:gd name="connsiteX375" fmla="*/ 176281 w 6940817"/>
              <a:gd name="connsiteY375" fmla="*/ 1200016 h 6858000"/>
              <a:gd name="connsiteX376" fmla="*/ 157351 w 6940817"/>
              <a:gd name="connsiteY376" fmla="*/ 1124693 h 6858000"/>
              <a:gd name="connsiteX377" fmla="*/ 214140 w 6940817"/>
              <a:gd name="connsiteY377" fmla="*/ 1092749 h 6858000"/>
              <a:gd name="connsiteX378" fmla="*/ 238591 w 6940817"/>
              <a:gd name="connsiteY378" fmla="*/ 1066327 h 6858000"/>
              <a:gd name="connsiteX379" fmla="*/ 256731 w 6940817"/>
              <a:gd name="connsiteY379" fmla="*/ 1015059 h 6858000"/>
              <a:gd name="connsiteX380" fmla="*/ 172732 w 6940817"/>
              <a:gd name="connsiteY380" fmla="*/ 1012693 h 6858000"/>
              <a:gd name="connsiteX381" fmla="*/ 136845 w 6940817"/>
              <a:gd name="connsiteY381" fmla="*/ 1023735 h 6858000"/>
              <a:gd name="connsiteX382" fmla="*/ 113971 w 6940817"/>
              <a:gd name="connsiteY382" fmla="*/ 1007172 h 6858000"/>
              <a:gd name="connsiteX383" fmla="*/ 125802 w 6940817"/>
              <a:gd name="connsiteY383" fmla="*/ 978383 h 6858000"/>
              <a:gd name="connsiteX384" fmla="*/ 214929 w 6940817"/>
              <a:gd name="connsiteY384" fmla="*/ 944862 h 6858000"/>
              <a:gd name="connsiteX385" fmla="*/ 118309 w 6940817"/>
              <a:gd name="connsiteY385" fmla="*/ 957088 h 6858000"/>
              <a:gd name="connsiteX386" fmla="*/ 86366 w 6940817"/>
              <a:gd name="connsiteY386" fmla="*/ 951566 h 6858000"/>
              <a:gd name="connsiteX387" fmla="*/ 115549 w 6940817"/>
              <a:gd name="connsiteY387" fmla="*/ 931059 h 6858000"/>
              <a:gd name="connsiteX388" fmla="*/ 137633 w 6940817"/>
              <a:gd name="connsiteY388" fmla="*/ 916468 h 6858000"/>
              <a:gd name="connsiteX389" fmla="*/ 93859 w 6940817"/>
              <a:gd name="connsiteY389" fmla="*/ 903848 h 6858000"/>
              <a:gd name="connsiteX390" fmla="*/ 108056 w 6940817"/>
              <a:gd name="connsiteY390" fmla="*/ 874271 h 6858000"/>
              <a:gd name="connsiteX391" fmla="*/ 0 w 6940817"/>
              <a:gd name="connsiteY391" fmla="*/ 851792 h 6858000"/>
              <a:gd name="connsiteX392" fmla="*/ 93464 w 6940817"/>
              <a:gd name="connsiteY392" fmla="*/ 765426 h 6858000"/>
              <a:gd name="connsiteX393" fmla="*/ 25634 w 6940817"/>
              <a:gd name="connsiteY393" fmla="*/ 761088 h 6858000"/>
              <a:gd name="connsiteX394" fmla="*/ 8282 w 6940817"/>
              <a:gd name="connsiteY394" fmla="*/ 746497 h 6858000"/>
              <a:gd name="connsiteX395" fmla="*/ 24451 w 6940817"/>
              <a:gd name="connsiteY395" fmla="*/ 731117 h 6858000"/>
              <a:gd name="connsiteX396" fmla="*/ 126591 w 6940817"/>
              <a:gd name="connsiteY396" fmla="*/ 716920 h 6858000"/>
              <a:gd name="connsiteX397" fmla="*/ 167999 w 6940817"/>
              <a:gd name="connsiteY397" fmla="*/ 691286 h 6858000"/>
              <a:gd name="connsiteX398" fmla="*/ 41803 w 6940817"/>
              <a:gd name="connsiteY398" fmla="*/ 692075 h 6858000"/>
              <a:gd name="connsiteX399" fmla="*/ 39436 w 6940817"/>
              <a:gd name="connsiteY399" fmla="*/ 677877 h 6858000"/>
              <a:gd name="connsiteX400" fmla="*/ 153013 w 6940817"/>
              <a:gd name="connsiteY400" fmla="*/ 656187 h 6858000"/>
              <a:gd name="connsiteX401" fmla="*/ 117521 w 6940817"/>
              <a:gd name="connsiteY401" fmla="*/ 634103 h 6858000"/>
              <a:gd name="connsiteX402" fmla="*/ 92281 w 6940817"/>
              <a:gd name="connsiteY402" fmla="*/ 576920 h 6858000"/>
              <a:gd name="connsiteX403" fmla="*/ 79267 w 6940817"/>
              <a:gd name="connsiteY403" fmla="*/ 524075 h 6858000"/>
              <a:gd name="connsiteX404" fmla="*/ 235041 w 6940817"/>
              <a:gd name="connsiteY404" fmla="*/ 515399 h 6858000"/>
              <a:gd name="connsiteX405" fmla="*/ 255154 w 6940817"/>
              <a:gd name="connsiteY405" fmla="*/ 511456 h 6858000"/>
              <a:gd name="connsiteX406" fmla="*/ 383717 w 6940817"/>
              <a:gd name="connsiteY406" fmla="*/ 498836 h 6858000"/>
              <a:gd name="connsiteX407" fmla="*/ 383717 w 6940817"/>
              <a:gd name="connsiteY407" fmla="*/ 456245 h 6858000"/>
              <a:gd name="connsiteX408" fmla="*/ 499266 w 6940817"/>
              <a:gd name="connsiteY408" fmla="*/ 420357 h 6858000"/>
              <a:gd name="connsiteX409" fmla="*/ 309576 w 6940817"/>
              <a:gd name="connsiteY409" fmla="*/ 423907 h 6858000"/>
              <a:gd name="connsiteX410" fmla="*/ 302872 w 6940817"/>
              <a:gd name="connsiteY410" fmla="*/ 426667 h 6858000"/>
              <a:gd name="connsiteX411" fmla="*/ 274872 w 6940817"/>
              <a:gd name="connsiteY411" fmla="*/ 443625 h 6858000"/>
              <a:gd name="connsiteX412" fmla="*/ 248844 w 6940817"/>
              <a:gd name="connsiteY412" fmla="*/ 408921 h 6858000"/>
              <a:gd name="connsiteX413" fmla="*/ 294196 w 6940817"/>
              <a:gd name="connsiteY413" fmla="*/ 361597 h 6858000"/>
              <a:gd name="connsiteX414" fmla="*/ 318647 w 6940817"/>
              <a:gd name="connsiteY414" fmla="*/ 360414 h 6858000"/>
              <a:gd name="connsiteX415" fmla="*/ 289069 w 6940817"/>
              <a:gd name="connsiteY415" fmla="*/ 324921 h 6858000"/>
              <a:gd name="connsiteX416" fmla="*/ 354534 w 6940817"/>
              <a:gd name="connsiteY416" fmla="*/ 320977 h 6858000"/>
              <a:gd name="connsiteX417" fmla="*/ 401069 w 6940817"/>
              <a:gd name="connsiteY417" fmla="*/ 319794 h 6858000"/>
              <a:gd name="connsiteX418" fmla="*/ 473632 w 6940817"/>
              <a:gd name="connsiteY418" fmla="*/ 291400 h 6858000"/>
              <a:gd name="connsiteX419" fmla="*/ 633744 w 6940817"/>
              <a:gd name="connsiteY419" fmla="*/ 300076 h 6858000"/>
              <a:gd name="connsiteX420" fmla="*/ 696448 w 6940817"/>
              <a:gd name="connsiteY420" fmla="*/ 270104 h 6858000"/>
              <a:gd name="connsiteX421" fmla="*/ 773349 w 6940817"/>
              <a:gd name="connsiteY421" fmla="*/ 204640 h 6858000"/>
              <a:gd name="connsiteX422" fmla="*/ 818307 w 6940817"/>
              <a:gd name="connsiteY422" fmla="*/ 161654 h 6858000"/>
              <a:gd name="connsiteX423" fmla="*/ 888898 w 6940817"/>
              <a:gd name="connsiteY423" fmla="*/ 130894 h 6858000"/>
              <a:gd name="connsiteX424" fmla="*/ 814363 w 6940817"/>
              <a:gd name="connsiteY424" fmla="*/ 197541 h 6858000"/>
              <a:gd name="connsiteX425" fmla="*/ 816335 w 6940817"/>
              <a:gd name="connsiteY425" fmla="*/ 207795 h 6858000"/>
              <a:gd name="connsiteX426" fmla="*/ 1162587 w 6940817"/>
              <a:gd name="connsiteY426" fmla="*/ 222781 h 6858000"/>
              <a:gd name="connsiteX427" fmla="*/ 1097517 w 6940817"/>
              <a:gd name="connsiteY427" fmla="*/ 214499 h 6858000"/>
              <a:gd name="connsiteX428" fmla="*/ 1091601 w 6940817"/>
              <a:gd name="connsiteY428" fmla="*/ 210161 h 6858000"/>
              <a:gd name="connsiteX429" fmla="*/ 1078587 w 6940817"/>
              <a:gd name="connsiteY429" fmla="*/ 175851 h 6858000"/>
              <a:gd name="connsiteX430" fmla="*/ 1139714 w 6940817"/>
              <a:gd name="connsiteY430" fmla="*/ 108415 h 6858000"/>
              <a:gd name="connsiteX431" fmla="*/ 1293122 w 6940817"/>
              <a:gd name="connsiteY431" fmla="*/ 106049 h 6858000"/>
              <a:gd name="connsiteX432" fmla="*/ 1296277 w 6940817"/>
              <a:gd name="connsiteY432" fmla="*/ 115119 h 6858000"/>
              <a:gd name="connsiteX433" fmla="*/ 1278924 w 6940817"/>
              <a:gd name="connsiteY433" fmla="*/ 139175 h 6858000"/>
              <a:gd name="connsiteX434" fmla="*/ 1317178 w 6940817"/>
              <a:gd name="connsiteY434" fmla="*/ 141542 h 6858000"/>
              <a:gd name="connsiteX435" fmla="*/ 1448107 w 6940817"/>
              <a:gd name="connsiteY435" fmla="*/ 141147 h 6858000"/>
              <a:gd name="connsiteX436" fmla="*/ 1559318 w 6940817"/>
              <a:gd name="connsiteY436" fmla="*/ 112359 h 6858000"/>
              <a:gd name="connsiteX437" fmla="*/ 1796725 w 6940817"/>
              <a:gd name="connsiteY437" fmla="*/ 50443 h 6858000"/>
              <a:gd name="connsiteX438" fmla="*/ 1760838 w 6940817"/>
              <a:gd name="connsiteY438" fmla="*/ 64640 h 6858000"/>
              <a:gd name="connsiteX439" fmla="*/ 1762415 w 6940817"/>
              <a:gd name="connsiteY439" fmla="*/ 71345 h 6858000"/>
              <a:gd name="connsiteX440" fmla="*/ 1874415 w 6940817"/>
              <a:gd name="connsiteY440" fmla="*/ 55176 h 6858000"/>
              <a:gd name="connsiteX441" fmla="*/ 1847598 w 6940817"/>
              <a:gd name="connsiteY441" fmla="*/ 17317 h 6858000"/>
              <a:gd name="connsiteX442" fmla="*/ 1976950 w 6940817"/>
              <a:gd name="connsiteY442" fmla="*/ 3120 h 6858000"/>
              <a:gd name="connsiteX443" fmla="*/ 1979316 w 6940817"/>
              <a:gd name="connsiteY443" fmla="*/ 14162 h 6858000"/>
              <a:gd name="connsiteX444" fmla="*/ 1959203 w 6940817"/>
              <a:gd name="connsiteY444" fmla="*/ 24021 h 6858000"/>
              <a:gd name="connsiteX445" fmla="*/ 1921739 w 6940817"/>
              <a:gd name="connsiteY445" fmla="*/ 59514 h 6858000"/>
              <a:gd name="connsiteX446" fmla="*/ 1892161 w 6940817"/>
              <a:gd name="connsiteY446" fmla="*/ 82387 h 6858000"/>
              <a:gd name="connsiteX447" fmla="*/ 1976161 w 6940817"/>
              <a:gd name="connsiteY447" fmla="*/ 76077 h 6858000"/>
              <a:gd name="connsiteX448" fmla="*/ 1980499 w 6940817"/>
              <a:gd name="connsiteY448" fmla="*/ 89091 h 6858000"/>
              <a:gd name="connsiteX449" fmla="*/ 1864950 w 6940817"/>
              <a:gd name="connsiteY449" fmla="*/ 139175 h 6858000"/>
              <a:gd name="connsiteX450" fmla="*/ 1913457 w 6940817"/>
              <a:gd name="connsiteY450" fmla="*/ 160865 h 6858000"/>
              <a:gd name="connsiteX451" fmla="*/ 1702472 w 6940817"/>
              <a:gd name="connsiteY451" fmla="*/ 249597 h 6858000"/>
              <a:gd name="connsiteX452" fmla="*/ 1704838 w 6940817"/>
              <a:gd name="connsiteY452" fmla="*/ 259851 h 6858000"/>
              <a:gd name="connsiteX453" fmla="*/ 1834584 w 6940817"/>
              <a:gd name="connsiteY453" fmla="*/ 231062 h 6858000"/>
              <a:gd name="connsiteX454" fmla="*/ 1911485 w 6940817"/>
              <a:gd name="connsiteY454" fmla="*/ 268921 h 6858000"/>
              <a:gd name="connsiteX455" fmla="*/ 1864950 w 6940817"/>
              <a:gd name="connsiteY455" fmla="*/ 276020 h 6858000"/>
              <a:gd name="connsiteX456" fmla="*/ 1818415 w 6940817"/>
              <a:gd name="connsiteY456" fmla="*/ 276414 h 6858000"/>
              <a:gd name="connsiteX457" fmla="*/ 1819204 w 6940817"/>
              <a:gd name="connsiteY457" fmla="*/ 290611 h 6858000"/>
              <a:gd name="connsiteX458" fmla="*/ 1887429 w 6940817"/>
              <a:gd name="connsiteY458" fmla="*/ 285879 h 6858000"/>
              <a:gd name="connsiteX459" fmla="*/ 1924894 w 6940817"/>
              <a:gd name="connsiteY459" fmla="*/ 287456 h 6858000"/>
              <a:gd name="connsiteX460" fmla="*/ 1999034 w 6940817"/>
              <a:gd name="connsiteY460" fmla="*/ 270104 h 6858000"/>
              <a:gd name="connsiteX461" fmla="*/ 2085400 w 6940817"/>
              <a:gd name="connsiteY461" fmla="*/ 248809 h 6858000"/>
              <a:gd name="connsiteX462" fmla="*/ 2127597 w 6940817"/>
              <a:gd name="connsiteY462" fmla="*/ 243288 h 6858000"/>
              <a:gd name="connsiteX463" fmla="*/ 2195822 w 6940817"/>
              <a:gd name="connsiteY463" fmla="*/ 249597 h 6858000"/>
              <a:gd name="connsiteX464" fmla="*/ 2270357 w 6940817"/>
              <a:gd name="connsiteY464" fmla="*/ 255119 h 6858000"/>
              <a:gd name="connsiteX465" fmla="*/ 2273512 w 6940817"/>
              <a:gd name="connsiteY465" fmla="*/ 269316 h 6858000"/>
              <a:gd name="connsiteX466" fmla="*/ 2373681 w 6940817"/>
              <a:gd name="connsiteY466" fmla="*/ 258668 h 6858000"/>
              <a:gd name="connsiteX467" fmla="*/ 2528271 w 6940817"/>
              <a:gd name="connsiteY467" fmla="*/ 285485 h 6858000"/>
              <a:gd name="connsiteX468" fmla="*/ 2544441 w 6940817"/>
              <a:gd name="connsiteY468" fmla="*/ 307175 h 6858000"/>
              <a:gd name="connsiteX469" fmla="*/ 2571652 w 6940817"/>
              <a:gd name="connsiteY469" fmla="*/ 307175 h 6858000"/>
              <a:gd name="connsiteX470" fmla="*/ 2555877 w 6940817"/>
              <a:gd name="connsiteY470" fmla="*/ 294949 h 6858000"/>
              <a:gd name="connsiteX471" fmla="*/ 2559821 w 6940817"/>
              <a:gd name="connsiteY471" fmla="*/ 284696 h 6858000"/>
              <a:gd name="connsiteX472" fmla="*/ 2620159 w 6940817"/>
              <a:gd name="connsiteY472" fmla="*/ 305992 h 6858000"/>
              <a:gd name="connsiteX473" fmla="*/ 2628834 w 6940817"/>
              <a:gd name="connsiteY473" fmla="*/ 285090 h 6858000"/>
              <a:gd name="connsiteX474" fmla="*/ 2740834 w 6940817"/>
              <a:gd name="connsiteY474" fmla="*/ 282330 h 6858000"/>
              <a:gd name="connsiteX475" fmla="*/ 2984946 w 6940817"/>
              <a:gd name="connsiteY475" fmla="*/ 287456 h 6858000"/>
              <a:gd name="connsiteX476" fmla="*/ 2825623 w 6940817"/>
              <a:gd name="connsiteY476" fmla="*/ 276414 h 6858000"/>
              <a:gd name="connsiteX477" fmla="*/ 2809454 w 6940817"/>
              <a:gd name="connsiteY477" fmla="*/ 253541 h 6858000"/>
              <a:gd name="connsiteX478" fmla="*/ 2808665 w 6940817"/>
              <a:gd name="connsiteY478" fmla="*/ 254724 h 6858000"/>
              <a:gd name="connsiteX479" fmla="*/ 2819707 w 6940817"/>
              <a:gd name="connsiteY479" fmla="*/ 223964 h 6858000"/>
              <a:gd name="connsiteX480" fmla="*/ 2904495 w 6940817"/>
              <a:gd name="connsiteY480" fmla="*/ 229091 h 6858000"/>
              <a:gd name="connsiteX481" fmla="*/ 2973903 w 6940817"/>
              <a:gd name="connsiteY481" fmla="*/ 206612 h 6858000"/>
              <a:gd name="connsiteX482" fmla="*/ 2980213 w 6940817"/>
              <a:gd name="connsiteY482" fmla="*/ 238950 h 6858000"/>
              <a:gd name="connsiteX483" fmla="*/ 3161227 w 6940817"/>
              <a:gd name="connsiteY483" fmla="*/ 223175 h 6858000"/>
              <a:gd name="connsiteX484" fmla="*/ 3163987 w 6940817"/>
              <a:gd name="connsiteY484" fmla="*/ 237767 h 6858000"/>
              <a:gd name="connsiteX485" fmla="*/ 3143875 w 6940817"/>
              <a:gd name="connsiteY485" fmla="*/ 261823 h 6858000"/>
              <a:gd name="connsiteX486" fmla="*/ 3254691 w 6940817"/>
              <a:gd name="connsiteY486" fmla="*/ 295344 h 6858000"/>
              <a:gd name="connsiteX487" fmla="*/ 3311480 w 6940817"/>
              <a:gd name="connsiteY487" fmla="*/ 273259 h 6858000"/>
              <a:gd name="connsiteX488" fmla="*/ 3470803 w 6940817"/>
              <a:gd name="connsiteY488" fmla="*/ 324132 h 6858000"/>
              <a:gd name="connsiteX489" fmla="*/ 3393508 w 6940817"/>
              <a:gd name="connsiteY489" fmla="*/ 324527 h 6858000"/>
              <a:gd name="connsiteX490" fmla="*/ 3367085 w 6940817"/>
              <a:gd name="connsiteY490" fmla="*/ 330442 h 6858000"/>
              <a:gd name="connsiteX491" fmla="*/ 3348944 w 6940817"/>
              <a:gd name="connsiteY491" fmla="*/ 347794 h 6858000"/>
              <a:gd name="connsiteX492" fmla="*/ 3378522 w 6940817"/>
              <a:gd name="connsiteY492" fmla="*/ 350160 h 6858000"/>
              <a:gd name="connsiteX493" fmla="*/ 3401001 w 6940817"/>
              <a:gd name="connsiteY493" fmla="*/ 341090 h 6858000"/>
              <a:gd name="connsiteX494" fmla="*/ 3546127 w 6940817"/>
              <a:gd name="connsiteY494" fmla="*/ 362386 h 6858000"/>
              <a:gd name="connsiteX495" fmla="*/ 3576887 w 6940817"/>
              <a:gd name="connsiteY495" fmla="*/ 352527 h 6858000"/>
              <a:gd name="connsiteX496" fmla="*/ 3641563 w 6940817"/>
              <a:gd name="connsiteY496" fmla="*/ 343456 h 6858000"/>
              <a:gd name="connsiteX497" fmla="*/ 3661675 w 6940817"/>
              <a:gd name="connsiteY497" fmla="*/ 341879 h 6858000"/>
              <a:gd name="connsiteX498" fmla="*/ 3674689 w 6940817"/>
              <a:gd name="connsiteY498" fmla="*/ 333597 h 6858000"/>
              <a:gd name="connsiteX499" fmla="*/ 3733055 w 6940817"/>
              <a:gd name="connsiteY499" fmla="*/ 335569 h 6858000"/>
              <a:gd name="connsiteX500" fmla="*/ 3753957 w 6940817"/>
              <a:gd name="connsiteY500" fmla="*/ 342667 h 6858000"/>
              <a:gd name="connsiteX501" fmla="*/ 3741731 w 6940817"/>
              <a:gd name="connsiteY501" fmla="*/ 358836 h 6858000"/>
              <a:gd name="connsiteX502" fmla="*/ 3865956 w 6940817"/>
              <a:gd name="connsiteY502" fmla="*/ 342667 h 6858000"/>
              <a:gd name="connsiteX503" fmla="*/ 3873844 w 6940817"/>
              <a:gd name="connsiteY503" fmla="*/ 387231 h 6858000"/>
              <a:gd name="connsiteX504" fmla="*/ 3880154 w 6940817"/>
              <a:gd name="connsiteY504" fmla="*/ 390386 h 6858000"/>
              <a:gd name="connsiteX505" fmla="*/ 3899872 w 6940817"/>
              <a:gd name="connsiteY505" fmla="*/ 398273 h 6858000"/>
              <a:gd name="connsiteX506" fmla="*/ 3904998 w 6940817"/>
              <a:gd name="connsiteY506" fmla="*/ 362780 h 6858000"/>
              <a:gd name="connsiteX507" fmla="*/ 3943252 w 6940817"/>
              <a:gd name="connsiteY507" fmla="*/ 389597 h 6858000"/>
              <a:gd name="connsiteX508" fmla="*/ 3985054 w 6940817"/>
              <a:gd name="connsiteY508" fmla="*/ 412864 h 6858000"/>
              <a:gd name="connsiteX509" fmla="*/ 3997280 w 6940817"/>
              <a:gd name="connsiteY509" fmla="*/ 392752 h 6858000"/>
              <a:gd name="connsiteX510" fmla="*/ 4061956 w 6940817"/>
              <a:gd name="connsiteY510" fmla="*/ 433766 h 6858000"/>
              <a:gd name="connsiteX511" fmla="*/ 4053674 w 6940817"/>
              <a:gd name="connsiteY511" fmla="*/ 352527 h 6858000"/>
              <a:gd name="connsiteX512" fmla="*/ 4143195 w 6940817"/>
              <a:gd name="connsiteY512" fmla="*/ 430216 h 6858000"/>
              <a:gd name="connsiteX513" fmla="*/ 4259532 w 6940817"/>
              <a:gd name="connsiteY513" fmla="*/ 454667 h 6858000"/>
              <a:gd name="connsiteX514" fmla="*/ 4363250 w 6940817"/>
              <a:gd name="connsiteY514" fmla="*/ 475568 h 6858000"/>
              <a:gd name="connsiteX515" fmla="*/ 4384151 w 6940817"/>
              <a:gd name="connsiteY515" fmla="*/ 471230 h 6858000"/>
              <a:gd name="connsiteX516" fmla="*/ 4412152 w 6940817"/>
              <a:gd name="connsiteY516" fmla="*/ 475963 h 6858000"/>
              <a:gd name="connsiteX517" fmla="*/ 4446461 w 6940817"/>
              <a:gd name="connsiteY517" fmla="*/ 459399 h 6858000"/>
              <a:gd name="connsiteX518" fmla="*/ 4478405 w 6940817"/>
              <a:gd name="connsiteY518" fmla="*/ 486611 h 6858000"/>
              <a:gd name="connsiteX519" fmla="*/ 4514686 w 6940817"/>
              <a:gd name="connsiteY519" fmla="*/ 457822 h 6858000"/>
              <a:gd name="connsiteX520" fmla="*/ 4525334 w 6940817"/>
              <a:gd name="connsiteY520" fmla="*/ 467287 h 6858000"/>
              <a:gd name="connsiteX521" fmla="*/ 4519813 w 6940817"/>
              <a:gd name="connsiteY521" fmla="*/ 505540 h 6858000"/>
              <a:gd name="connsiteX522" fmla="*/ 4598292 w 6940817"/>
              <a:gd name="connsiteY522" fmla="*/ 504357 h 6858000"/>
              <a:gd name="connsiteX523" fmla="*/ 4624714 w 6940817"/>
              <a:gd name="connsiteY523" fmla="*/ 489765 h 6858000"/>
              <a:gd name="connsiteX524" fmla="*/ 4624714 w 6940817"/>
              <a:gd name="connsiteY524" fmla="*/ 531174 h 6858000"/>
              <a:gd name="connsiteX525" fmla="*/ 4665333 w 6940817"/>
              <a:gd name="connsiteY525" fmla="*/ 465315 h 6858000"/>
              <a:gd name="connsiteX526" fmla="*/ 4675587 w 6940817"/>
              <a:gd name="connsiteY526" fmla="*/ 500808 h 6858000"/>
              <a:gd name="connsiteX527" fmla="*/ 4693333 w 6940817"/>
              <a:gd name="connsiteY527" fmla="*/ 478723 h 6858000"/>
              <a:gd name="connsiteX528" fmla="*/ 4713052 w 6940817"/>
              <a:gd name="connsiteY528" fmla="*/ 510667 h 6858000"/>
              <a:gd name="connsiteX529" fmla="*/ 4693333 w 6940817"/>
              <a:gd name="connsiteY529" fmla="*/ 522892 h 6858000"/>
              <a:gd name="connsiteX530" fmla="*/ 4700432 w 6940817"/>
              <a:gd name="connsiteY530" fmla="*/ 527230 h 6858000"/>
              <a:gd name="connsiteX531" fmla="*/ 4854629 w 6940817"/>
              <a:gd name="connsiteY531" fmla="*/ 557596 h 6858000"/>
              <a:gd name="connsiteX532" fmla="*/ 5008825 w 6940817"/>
              <a:gd name="connsiteY532" fmla="*/ 591117 h 6858000"/>
              <a:gd name="connsiteX533" fmla="*/ 5046290 w 6940817"/>
              <a:gd name="connsiteY533" fmla="*/ 572976 h 6858000"/>
              <a:gd name="connsiteX534" fmla="*/ 4985557 w 6940817"/>
              <a:gd name="connsiteY534" fmla="*/ 563906 h 6858000"/>
              <a:gd name="connsiteX535" fmla="*/ 4939023 w 6940817"/>
              <a:gd name="connsiteY535" fmla="*/ 521315 h 6858000"/>
              <a:gd name="connsiteX536" fmla="*/ 4901952 w 6940817"/>
              <a:gd name="connsiteY536" fmla="*/ 498442 h 6858000"/>
              <a:gd name="connsiteX537" fmla="*/ 4902347 w 6940817"/>
              <a:gd name="connsiteY537" fmla="*/ 490554 h 6858000"/>
              <a:gd name="connsiteX538" fmla="*/ 4958347 w 6940817"/>
              <a:gd name="connsiteY538" fmla="*/ 486611 h 6858000"/>
              <a:gd name="connsiteX539" fmla="*/ 5058515 w 6940817"/>
              <a:gd name="connsiteY539" fmla="*/ 496470 h 6858000"/>
              <a:gd name="connsiteX540" fmla="*/ 5066797 w 6940817"/>
              <a:gd name="connsiteY540" fmla="*/ 547737 h 6858000"/>
              <a:gd name="connsiteX541" fmla="*/ 5108994 w 6940817"/>
              <a:gd name="connsiteY541" fmla="*/ 525258 h 6858000"/>
              <a:gd name="connsiteX542" fmla="*/ 5166177 w 6940817"/>
              <a:gd name="connsiteY542" fmla="*/ 522892 h 6858000"/>
              <a:gd name="connsiteX543" fmla="*/ 5196937 w 6940817"/>
              <a:gd name="connsiteY543" fmla="*/ 523681 h 6858000"/>
              <a:gd name="connsiteX544" fmla="*/ 5236374 w 6940817"/>
              <a:gd name="connsiteY544" fmla="*/ 568638 h 6858000"/>
              <a:gd name="connsiteX545" fmla="*/ 5258064 w 6940817"/>
              <a:gd name="connsiteY545" fmla="*/ 619117 h 6858000"/>
              <a:gd name="connsiteX546" fmla="*/ 5320373 w 6940817"/>
              <a:gd name="connsiteY546" fmla="*/ 625033 h 6858000"/>
              <a:gd name="connsiteX547" fmla="*/ 5252937 w 6940817"/>
              <a:gd name="connsiteY547" fmla="*/ 550103 h 6858000"/>
              <a:gd name="connsiteX548" fmla="*/ 5294739 w 6940817"/>
              <a:gd name="connsiteY548" fmla="*/ 533540 h 6858000"/>
              <a:gd name="connsiteX549" fmla="*/ 5347190 w 6940817"/>
              <a:gd name="connsiteY549" fmla="*/ 566667 h 6858000"/>
              <a:gd name="connsiteX550" fmla="*/ 5501781 w 6940817"/>
              <a:gd name="connsiteY550" fmla="*/ 662103 h 6858000"/>
              <a:gd name="connsiteX551" fmla="*/ 5558569 w 6940817"/>
              <a:gd name="connsiteY551" fmla="*/ 638441 h 6858000"/>
              <a:gd name="connsiteX552" fmla="*/ 5483640 w 6940817"/>
              <a:gd name="connsiteY552" fmla="*/ 615568 h 6858000"/>
              <a:gd name="connsiteX553" fmla="*/ 5403190 w 6940817"/>
              <a:gd name="connsiteY553" fmla="*/ 587962 h 6858000"/>
              <a:gd name="connsiteX554" fmla="*/ 5406345 w 6940817"/>
              <a:gd name="connsiteY554" fmla="*/ 575737 h 6858000"/>
              <a:gd name="connsiteX555" fmla="*/ 5513612 w 6940817"/>
              <a:gd name="connsiteY555" fmla="*/ 593878 h 6858000"/>
              <a:gd name="connsiteX556" fmla="*/ 5740766 w 6940817"/>
              <a:gd name="connsiteY556" fmla="*/ 638047 h 6858000"/>
              <a:gd name="connsiteX557" fmla="*/ 5744709 w 6940817"/>
              <a:gd name="connsiteY557" fmla="*/ 638441 h 6858000"/>
              <a:gd name="connsiteX558" fmla="*/ 5866962 w 6940817"/>
              <a:gd name="connsiteY558" fmla="*/ 668807 h 6858000"/>
              <a:gd name="connsiteX559" fmla="*/ 5960033 w 6940817"/>
              <a:gd name="connsiteY559" fmla="*/ 696018 h 6858000"/>
              <a:gd name="connsiteX560" fmla="*/ 6067300 w 6940817"/>
              <a:gd name="connsiteY560" fmla="*/ 844694 h 6858000"/>
              <a:gd name="connsiteX561" fmla="*/ 5894173 w 6940817"/>
              <a:gd name="connsiteY561" fmla="*/ 782778 h 6858000"/>
              <a:gd name="connsiteX562" fmla="*/ 5899300 w 6940817"/>
              <a:gd name="connsiteY562" fmla="*/ 836018 h 6858000"/>
              <a:gd name="connsiteX563" fmla="*/ 5835019 w 6940817"/>
              <a:gd name="connsiteY563" fmla="*/ 851792 h 6858000"/>
              <a:gd name="connsiteX564" fmla="*/ 5785723 w 6940817"/>
              <a:gd name="connsiteY564" fmla="*/ 861257 h 6858000"/>
              <a:gd name="connsiteX565" fmla="*/ 5642569 w 6940817"/>
              <a:gd name="connsiteY565" fmla="*/ 830102 h 6858000"/>
              <a:gd name="connsiteX566" fmla="*/ 5603133 w 6940817"/>
              <a:gd name="connsiteY566" fmla="*/ 861651 h 6858000"/>
              <a:gd name="connsiteX567" fmla="*/ 5536091 w 6940817"/>
              <a:gd name="connsiteY567" fmla="*/ 852187 h 6858000"/>
              <a:gd name="connsiteX568" fmla="*/ 5533724 w 6940817"/>
              <a:gd name="connsiteY568" fmla="*/ 863623 h 6858000"/>
              <a:gd name="connsiteX569" fmla="*/ 5659132 w 6940817"/>
              <a:gd name="connsiteY569" fmla="*/ 892017 h 6858000"/>
              <a:gd name="connsiteX570" fmla="*/ 5840540 w 6940817"/>
              <a:gd name="connsiteY570" fmla="*/ 944862 h 6858000"/>
              <a:gd name="connsiteX571" fmla="*/ 5928878 w 6940817"/>
              <a:gd name="connsiteY571" fmla="*/ 961031 h 6858000"/>
              <a:gd name="connsiteX572" fmla="*/ 6157215 w 6940817"/>
              <a:gd name="connsiteY572" fmla="*/ 1075003 h 6858000"/>
              <a:gd name="connsiteX573" fmla="*/ 6182060 w 6940817"/>
              <a:gd name="connsiteY573" fmla="*/ 1121538 h 6858000"/>
              <a:gd name="connsiteX574" fmla="*/ 6207693 w 6940817"/>
              <a:gd name="connsiteY574" fmla="*/ 1175566 h 6858000"/>
              <a:gd name="connsiteX575" fmla="*/ 6199412 w 6940817"/>
              <a:gd name="connsiteY575" fmla="*/ 1242607 h 6858000"/>
              <a:gd name="connsiteX576" fmla="*/ 6228201 w 6940817"/>
              <a:gd name="connsiteY576" fmla="*/ 1307283 h 6858000"/>
              <a:gd name="connsiteX577" fmla="*/ 6250285 w 6940817"/>
              <a:gd name="connsiteY577" fmla="*/ 1408635 h 6858000"/>
              <a:gd name="connsiteX578" fmla="*/ 6306285 w 6940817"/>
              <a:gd name="connsiteY578" fmla="*/ 1437818 h 6858000"/>
              <a:gd name="connsiteX579" fmla="*/ 6367411 w 6940817"/>
              <a:gd name="connsiteY579" fmla="*/ 1454776 h 6858000"/>
              <a:gd name="connsiteX580" fmla="*/ 6380820 w 6940817"/>
              <a:gd name="connsiteY580" fmla="*/ 1460297 h 6858000"/>
              <a:gd name="connsiteX581" fmla="*/ 6464030 w 6940817"/>
              <a:gd name="connsiteY581" fmla="*/ 1579789 h 6858000"/>
              <a:gd name="connsiteX582" fmla="*/ 6467185 w 6940817"/>
              <a:gd name="connsiteY582" fmla="*/ 1590437 h 6858000"/>
              <a:gd name="connsiteX583" fmla="*/ 6460087 w 6940817"/>
              <a:gd name="connsiteY583" fmla="*/ 1682324 h 6858000"/>
              <a:gd name="connsiteX584" fmla="*/ 6437608 w 6940817"/>
              <a:gd name="connsiteY584" fmla="*/ 1708352 h 6858000"/>
              <a:gd name="connsiteX585" fmla="*/ 6451411 w 6940817"/>
              <a:gd name="connsiteY585" fmla="*/ 1753704 h 6858000"/>
              <a:gd name="connsiteX586" fmla="*/ 6618622 w 6940817"/>
              <a:gd name="connsiteY586" fmla="*/ 1881873 h 6858000"/>
              <a:gd name="connsiteX587" fmla="*/ 6681720 w 6940817"/>
              <a:gd name="connsiteY587" fmla="*/ 1969816 h 6858000"/>
              <a:gd name="connsiteX588" fmla="*/ 6716029 w 6940817"/>
              <a:gd name="connsiteY588" fmla="*/ 1973365 h 6858000"/>
              <a:gd name="connsiteX589" fmla="*/ 6694734 w 6940817"/>
              <a:gd name="connsiteY589" fmla="*/ 2002548 h 6858000"/>
              <a:gd name="connsiteX590" fmla="*/ 6617438 w 6940817"/>
              <a:gd name="connsiteY590" fmla="*/ 2004126 h 6858000"/>
              <a:gd name="connsiteX591" fmla="*/ 6575241 w 6940817"/>
              <a:gd name="connsiteY591" fmla="*/ 1988351 h 6858000"/>
              <a:gd name="connsiteX592" fmla="*/ 6461270 w 6940817"/>
              <a:gd name="connsiteY592" fmla="*/ 1989928 h 6858000"/>
              <a:gd name="connsiteX593" fmla="*/ 6428538 w 6940817"/>
              <a:gd name="connsiteY593" fmla="*/ 1995055 h 6858000"/>
              <a:gd name="connsiteX594" fmla="*/ 6406453 w 6940817"/>
              <a:gd name="connsiteY594" fmla="*/ 2063674 h 6858000"/>
              <a:gd name="connsiteX595" fmla="*/ 6345327 w 6940817"/>
              <a:gd name="connsiteY595" fmla="*/ 2050660 h 6858000"/>
              <a:gd name="connsiteX596" fmla="*/ 6359129 w 6940817"/>
              <a:gd name="connsiteY596" fmla="*/ 2095224 h 6858000"/>
              <a:gd name="connsiteX597" fmla="*/ 6398960 w 6940817"/>
              <a:gd name="connsiteY597" fmla="*/ 2168181 h 6858000"/>
              <a:gd name="connsiteX598" fmla="*/ 6458904 w 6940817"/>
              <a:gd name="connsiteY598" fmla="*/ 2209984 h 6858000"/>
              <a:gd name="connsiteX599" fmla="*/ 6608762 w 6940817"/>
              <a:gd name="connsiteY599" fmla="*/ 2244688 h 6858000"/>
              <a:gd name="connsiteX600" fmla="*/ 6640312 w 6940817"/>
              <a:gd name="connsiteY600" fmla="*/ 2305026 h 6858000"/>
              <a:gd name="connsiteX601" fmla="*/ 6670283 w 6940817"/>
              <a:gd name="connsiteY601" fmla="*/ 2319223 h 6858000"/>
              <a:gd name="connsiteX602" fmla="*/ 6680142 w 6940817"/>
              <a:gd name="connsiteY602" fmla="*/ 2284913 h 6858000"/>
              <a:gd name="connsiteX603" fmla="*/ 6660818 w 6940817"/>
              <a:gd name="connsiteY603" fmla="*/ 2258096 h 6858000"/>
              <a:gd name="connsiteX604" fmla="*/ 6725100 w 6940817"/>
              <a:gd name="connsiteY604" fmla="*/ 2258096 h 6858000"/>
              <a:gd name="connsiteX605" fmla="*/ 6721156 w 6940817"/>
              <a:gd name="connsiteY605" fmla="*/ 2308575 h 6858000"/>
              <a:gd name="connsiteX606" fmla="*/ 6700649 w 6940817"/>
              <a:gd name="connsiteY606" fmla="*/ 2355899 h 6858000"/>
              <a:gd name="connsiteX607" fmla="*/ 6642678 w 6940817"/>
              <a:gd name="connsiteY607" fmla="*/ 2396124 h 6858000"/>
              <a:gd name="connsiteX608" fmla="*/ 6595354 w 6940817"/>
              <a:gd name="connsiteY608" fmla="*/ 2360631 h 6858000"/>
              <a:gd name="connsiteX609" fmla="*/ 6574452 w 6940817"/>
              <a:gd name="connsiteY609" fmla="*/ 2333814 h 6858000"/>
              <a:gd name="connsiteX610" fmla="*/ 6476650 w 6940817"/>
              <a:gd name="connsiteY610" fmla="*/ 2304237 h 6858000"/>
              <a:gd name="connsiteX611" fmla="*/ 6485720 w 6940817"/>
              <a:gd name="connsiteY611" fmla="*/ 2332631 h 6858000"/>
              <a:gd name="connsiteX612" fmla="*/ 6483354 w 6940817"/>
              <a:gd name="connsiteY612" fmla="*/ 2431222 h 6858000"/>
              <a:gd name="connsiteX613" fmla="*/ 6472312 w 6940817"/>
              <a:gd name="connsiteY613" fmla="*/ 2479335 h 6858000"/>
              <a:gd name="connsiteX614" fmla="*/ 6554340 w 6940817"/>
              <a:gd name="connsiteY614" fmla="*/ 2516800 h 6858000"/>
              <a:gd name="connsiteX615" fmla="*/ 6560650 w 6940817"/>
              <a:gd name="connsiteY615" fmla="*/ 2516405 h 6858000"/>
              <a:gd name="connsiteX616" fmla="*/ 6617833 w 6940817"/>
              <a:gd name="connsiteY616" fmla="*/ 2564912 h 6858000"/>
              <a:gd name="connsiteX617" fmla="*/ 6535410 w 6940817"/>
              <a:gd name="connsiteY617" fmla="*/ 2551898 h 6858000"/>
              <a:gd name="connsiteX618" fmla="*/ 6520819 w 6940817"/>
              <a:gd name="connsiteY618" fmla="*/ 2540067 h 6858000"/>
              <a:gd name="connsiteX619" fmla="*/ 6332707 w 6940817"/>
              <a:gd name="connsiteY619" fmla="*/ 2507335 h 6858000"/>
              <a:gd name="connsiteX620" fmla="*/ 6319693 w 6940817"/>
              <a:gd name="connsiteY620" fmla="*/ 2521137 h 6858000"/>
              <a:gd name="connsiteX621" fmla="*/ 6333496 w 6940817"/>
              <a:gd name="connsiteY621" fmla="*/ 2530208 h 6858000"/>
              <a:gd name="connsiteX622" fmla="*/ 6432875 w 6940817"/>
              <a:gd name="connsiteY622" fmla="*/ 2538884 h 6858000"/>
              <a:gd name="connsiteX623" fmla="*/ 6436819 w 6940817"/>
              <a:gd name="connsiteY623" fmla="*/ 2550715 h 6858000"/>
              <a:gd name="connsiteX624" fmla="*/ 6335073 w 6940817"/>
              <a:gd name="connsiteY624" fmla="*/ 2595278 h 6858000"/>
              <a:gd name="connsiteX625" fmla="*/ 6413157 w 6940817"/>
              <a:gd name="connsiteY625" fmla="*/ 2659954 h 6858000"/>
              <a:gd name="connsiteX626" fmla="*/ 6429721 w 6940817"/>
              <a:gd name="connsiteY626" fmla="*/ 2667447 h 6858000"/>
              <a:gd name="connsiteX627" fmla="*/ 6474284 w 6940817"/>
              <a:gd name="connsiteY627" fmla="*/ 2665869 h 6858000"/>
              <a:gd name="connsiteX628" fmla="*/ 6494397 w 6940817"/>
              <a:gd name="connsiteY628" fmla="*/ 2643785 h 6858000"/>
              <a:gd name="connsiteX629" fmla="*/ 6525946 w 6940817"/>
              <a:gd name="connsiteY629" fmla="*/ 2779446 h 6858000"/>
              <a:gd name="connsiteX630" fmla="*/ 6557495 w 6940817"/>
              <a:gd name="connsiteY630" fmla="*/ 2785362 h 6858000"/>
              <a:gd name="connsiteX631" fmla="*/ 6572875 w 6940817"/>
              <a:gd name="connsiteY631" fmla="*/ 2807446 h 6858000"/>
              <a:gd name="connsiteX632" fmla="*/ 6558678 w 6940817"/>
              <a:gd name="connsiteY632" fmla="*/ 2829925 h 6858000"/>
              <a:gd name="connsiteX633" fmla="*/ 6479805 w 6940817"/>
              <a:gd name="connsiteY633" fmla="*/ 2835841 h 6858000"/>
              <a:gd name="connsiteX634" fmla="*/ 6379242 w 6940817"/>
              <a:gd name="connsiteY634" fmla="*/ 2876066 h 6858000"/>
              <a:gd name="connsiteX635" fmla="*/ 6378059 w 6940817"/>
              <a:gd name="connsiteY635" fmla="*/ 2882770 h 6858000"/>
              <a:gd name="connsiteX636" fmla="*/ 6434059 w 6940817"/>
              <a:gd name="connsiteY636" fmla="*/ 2878826 h 6858000"/>
              <a:gd name="connsiteX637" fmla="*/ 6434059 w 6940817"/>
              <a:gd name="connsiteY637" fmla="*/ 2950995 h 6858000"/>
              <a:gd name="connsiteX638" fmla="*/ 6367411 w 6940817"/>
              <a:gd name="connsiteY638" fmla="*/ 2935615 h 6858000"/>
              <a:gd name="connsiteX639" fmla="*/ 6327580 w 6940817"/>
              <a:gd name="connsiteY639" fmla="*/ 2948234 h 6858000"/>
              <a:gd name="connsiteX640" fmla="*/ 6355186 w 6940817"/>
              <a:gd name="connsiteY640" fmla="*/ 2975840 h 6858000"/>
              <a:gd name="connsiteX641" fmla="*/ 6438791 w 6940817"/>
              <a:gd name="connsiteY641" fmla="*/ 2998713 h 6858000"/>
              <a:gd name="connsiteX642" fmla="*/ 6469552 w 6940817"/>
              <a:gd name="connsiteY642" fmla="*/ 3023952 h 6858000"/>
              <a:gd name="connsiteX643" fmla="*/ 6451411 w 6940817"/>
              <a:gd name="connsiteY643" fmla="*/ 3072459 h 6858000"/>
              <a:gd name="connsiteX644" fmla="*/ 6438791 w 6940817"/>
              <a:gd name="connsiteY644" fmla="*/ 3087051 h 6858000"/>
              <a:gd name="connsiteX645" fmla="*/ 6491242 w 6940817"/>
              <a:gd name="connsiteY645" fmla="*/ 3114656 h 6858000"/>
              <a:gd name="connsiteX646" fmla="*/ 6508199 w 6940817"/>
              <a:gd name="connsiteY646" fmla="*/ 3119389 h 6858000"/>
              <a:gd name="connsiteX647" fmla="*/ 6609157 w 6940817"/>
              <a:gd name="connsiteY647" fmla="*/ 3120572 h 6858000"/>
              <a:gd name="connsiteX648" fmla="*/ 6586283 w 6940817"/>
              <a:gd name="connsiteY648" fmla="*/ 3193529 h 6858000"/>
              <a:gd name="connsiteX649" fmla="*/ 6680142 w 6940817"/>
              <a:gd name="connsiteY649" fmla="*/ 3264515 h 6858000"/>
              <a:gd name="connsiteX650" fmla="*/ 6575636 w 6940817"/>
              <a:gd name="connsiteY650" fmla="*/ 3260177 h 6858000"/>
              <a:gd name="connsiteX651" fmla="*/ 6471918 w 6940817"/>
              <a:gd name="connsiteY651" fmla="*/ 3199445 h 6858000"/>
              <a:gd name="connsiteX652" fmla="*/ 6353214 w 6940817"/>
              <a:gd name="connsiteY652" fmla="*/ 3138713 h 6858000"/>
              <a:gd name="connsiteX653" fmla="*/ 6299975 w 6940817"/>
              <a:gd name="connsiteY653" fmla="*/ 3138318 h 6858000"/>
              <a:gd name="connsiteX654" fmla="*/ 6263299 w 6940817"/>
              <a:gd name="connsiteY654" fmla="*/ 3115839 h 6858000"/>
              <a:gd name="connsiteX655" fmla="*/ 6262904 w 6940817"/>
              <a:gd name="connsiteY655" fmla="*/ 3128065 h 6858000"/>
              <a:gd name="connsiteX656" fmla="*/ 6176144 w 6940817"/>
              <a:gd name="connsiteY656" fmla="*/ 3133586 h 6858000"/>
              <a:gd name="connsiteX657" fmla="*/ 6160370 w 6940817"/>
              <a:gd name="connsiteY657" fmla="*/ 3168684 h 6858000"/>
              <a:gd name="connsiteX658" fmla="*/ 6232539 w 6940817"/>
              <a:gd name="connsiteY658" fmla="*/ 3161586 h 6858000"/>
              <a:gd name="connsiteX659" fmla="*/ 6258566 w 6940817"/>
              <a:gd name="connsiteY659" fmla="*/ 3159220 h 6858000"/>
              <a:gd name="connsiteX660" fmla="*/ 6256989 w 6940817"/>
              <a:gd name="connsiteY660" fmla="*/ 3185642 h 6858000"/>
              <a:gd name="connsiteX661" fmla="*/ 6218736 w 6940817"/>
              <a:gd name="connsiteY661" fmla="*/ 3206543 h 6858000"/>
              <a:gd name="connsiteX662" fmla="*/ 6107919 w 6940817"/>
              <a:gd name="connsiteY662" fmla="*/ 3180515 h 6858000"/>
              <a:gd name="connsiteX663" fmla="*/ 6042849 w 6940817"/>
              <a:gd name="connsiteY663" fmla="*/ 3165529 h 6858000"/>
              <a:gd name="connsiteX664" fmla="*/ 6065328 w 6940817"/>
              <a:gd name="connsiteY664" fmla="*/ 3175783 h 6858000"/>
              <a:gd name="connsiteX665" fmla="*/ 6062567 w 6940817"/>
              <a:gd name="connsiteY665" fmla="*/ 3186431 h 6858000"/>
              <a:gd name="connsiteX666" fmla="*/ 6012877 w 6940817"/>
              <a:gd name="connsiteY666" fmla="*/ 3173417 h 6858000"/>
              <a:gd name="connsiteX667" fmla="*/ 5865779 w 6940817"/>
              <a:gd name="connsiteY667" fmla="*/ 3132797 h 6858000"/>
              <a:gd name="connsiteX668" fmla="*/ 5698963 w 6940817"/>
              <a:gd name="connsiteY668" fmla="*/ 3138318 h 6858000"/>
              <a:gd name="connsiteX669" fmla="*/ 5663864 w 6940817"/>
              <a:gd name="connsiteY669" fmla="*/ 3131219 h 6858000"/>
              <a:gd name="connsiteX670" fmla="*/ 5687526 w 6940817"/>
              <a:gd name="connsiteY670" fmla="*/ 3152910 h 6858000"/>
              <a:gd name="connsiteX671" fmla="*/ 5851188 w 6940817"/>
              <a:gd name="connsiteY671" fmla="*/ 3199839 h 6858000"/>
              <a:gd name="connsiteX672" fmla="*/ 5945835 w 6940817"/>
              <a:gd name="connsiteY672" fmla="*/ 3220346 h 6858000"/>
              <a:gd name="connsiteX673" fmla="*/ 5950568 w 6940817"/>
              <a:gd name="connsiteY673" fmla="*/ 3202600 h 6858000"/>
              <a:gd name="connsiteX674" fmla="*/ 5851582 w 6940817"/>
              <a:gd name="connsiteY674" fmla="*/ 3169867 h 6858000"/>
              <a:gd name="connsiteX675" fmla="*/ 5852765 w 6940817"/>
              <a:gd name="connsiteY675" fmla="*/ 3161191 h 6858000"/>
              <a:gd name="connsiteX676" fmla="*/ 5911131 w 6940817"/>
              <a:gd name="connsiteY676" fmla="*/ 3168290 h 6858000"/>
              <a:gd name="connsiteX677" fmla="*/ 5926117 w 6940817"/>
              <a:gd name="connsiteY677" fmla="*/ 3170656 h 6858000"/>
              <a:gd name="connsiteX678" fmla="*/ 6188764 w 6940817"/>
              <a:gd name="connsiteY678" fmla="*/ 3240064 h 6858000"/>
              <a:gd name="connsiteX679" fmla="*/ 6119750 w 6940817"/>
              <a:gd name="connsiteY679" fmla="*/ 3252684 h 6858000"/>
              <a:gd name="connsiteX680" fmla="*/ 6229383 w 6940817"/>
              <a:gd name="connsiteY680" fmla="*/ 3349303 h 6858000"/>
              <a:gd name="connsiteX681" fmla="*/ 6241609 w 6940817"/>
              <a:gd name="connsiteY681" fmla="*/ 3335500 h 6858000"/>
              <a:gd name="connsiteX682" fmla="*/ 6222679 w 6940817"/>
              <a:gd name="connsiteY682" fmla="*/ 3311444 h 6858000"/>
              <a:gd name="connsiteX683" fmla="*/ 6286961 w 6940817"/>
              <a:gd name="connsiteY683" fmla="*/ 3341810 h 6858000"/>
              <a:gd name="connsiteX684" fmla="*/ 6316933 w 6940817"/>
              <a:gd name="connsiteY684" fmla="*/ 3329585 h 6858000"/>
              <a:gd name="connsiteX685" fmla="*/ 6414735 w 6940817"/>
              <a:gd name="connsiteY685" fmla="*/ 3345359 h 6858000"/>
              <a:gd name="connsiteX686" fmla="*/ 6421439 w 6940817"/>
              <a:gd name="connsiteY686" fmla="*/ 3397810 h 6858000"/>
              <a:gd name="connsiteX687" fmla="*/ 6455355 w 6940817"/>
              <a:gd name="connsiteY687" fmla="*/ 3367838 h 6858000"/>
              <a:gd name="connsiteX688" fmla="*/ 6596142 w 6940817"/>
              <a:gd name="connsiteY688" fmla="*/ 3402937 h 6858000"/>
              <a:gd name="connsiteX689" fmla="*/ 6539354 w 6940817"/>
              <a:gd name="connsiteY689" fmla="*/ 3421077 h 6858000"/>
              <a:gd name="connsiteX690" fmla="*/ 6382003 w 6940817"/>
              <a:gd name="connsiteY690" fmla="*/ 3416740 h 6858000"/>
              <a:gd name="connsiteX691" fmla="*/ 6284594 w 6940817"/>
              <a:gd name="connsiteY691" fmla="*/ 3390711 h 6858000"/>
              <a:gd name="connsiteX692" fmla="*/ 6249102 w 6940817"/>
              <a:gd name="connsiteY692" fmla="*/ 3391500 h 6858000"/>
              <a:gd name="connsiteX693" fmla="*/ 6116595 w 6940817"/>
              <a:gd name="connsiteY693" fmla="*/ 3386768 h 6858000"/>
              <a:gd name="connsiteX694" fmla="*/ 6010117 w 6940817"/>
              <a:gd name="connsiteY694" fmla="*/ 3360740 h 6858000"/>
              <a:gd name="connsiteX695" fmla="*/ 5797160 w 6940817"/>
              <a:gd name="connsiteY695" fmla="*/ 3352458 h 6858000"/>
              <a:gd name="connsiteX696" fmla="*/ 5694625 w 6940817"/>
              <a:gd name="connsiteY696" fmla="*/ 3344571 h 6858000"/>
              <a:gd name="connsiteX697" fmla="*/ 5672147 w 6940817"/>
              <a:gd name="connsiteY697" fmla="*/ 3324458 h 6858000"/>
              <a:gd name="connsiteX698" fmla="*/ 5848822 w 6940817"/>
              <a:gd name="connsiteY698" fmla="*/ 3332345 h 6858000"/>
              <a:gd name="connsiteX699" fmla="*/ 5850005 w 6940817"/>
              <a:gd name="connsiteY699" fmla="*/ 3318937 h 6858000"/>
              <a:gd name="connsiteX700" fmla="*/ 5601161 w 6940817"/>
              <a:gd name="connsiteY700" fmla="*/ 3305134 h 6858000"/>
              <a:gd name="connsiteX701" fmla="*/ 5598006 w 6940817"/>
              <a:gd name="connsiteY701" fmla="*/ 3311838 h 6858000"/>
              <a:gd name="connsiteX702" fmla="*/ 5725386 w 6940817"/>
              <a:gd name="connsiteY702" fmla="*/ 3369416 h 6858000"/>
              <a:gd name="connsiteX703" fmla="*/ 5581443 w 6940817"/>
              <a:gd name="connsiteY703" fmla="*/ 3345754 h 6858000"/>
              <a:gd name="connsiteX704" fmla="*/ 5515583 w 6940817"/>
              <a:gd name="connsiteY704" fmla="*/ 3333923 h 6858000"/>
              <a:gd name="connsiteX705" fmla="*/ 5508485 w 6940817"/>
              <a:gd name="connsiteY705" fmla="*/ 3352852 h 6858000"/>
              <a:gd name="connsiteX706" fmla="*/ 5550682 w 6940817"/>
              <a:gd name="connsiteY706" fmla="*/ 3377303 h 6858000"/>
              <a:gd name="connsiteX707" fmla="*/ 5579076 w 6940817"/>
              <a:gd name="connsiteY707" fmla="*/ 3427387 h 6858000"/>
              <a:gd name="connsiteX708" fmla="*/ 5945835 w 6940817"/>
              <a:gd name="connsiteY708" fmla="*/ 3535838 h 6858000"/>
              <a:gd name="connsiteX709" fmla="*/ 5941497 w 6940817"/>
              <a:gd name="connsiteY709" fmla="*/ 3555950 h 6858000"/>
              <a:gd name="connsiteX710" fmla="*/ 5567245 w 6940817"/>
              <a:gd name="connsiteY710" fmla="*/ 3487725 h 6858000"/>
              <a:gd name="connsiteX711" fmla="*/ 5570795 w 6940817"/>
              <a:gd name="connsiteY711" fmla="*/ 3499950 h 6858000"/>
              <a:gd name="connsiteX712" fmla="*/ 5633893 w 6940817"/>
              <a:gd name="connsiteY712" fmla="*/ 3575668 h 6858000"/>
              <a:gd name="connsiteX713" fmla="*/ 5685555 w 6940817"/>
              <a:gd name="connsiteY713" fmla="*/ 3617865 h 6858000"/>
              <a:gd name="connsiteX714" fmla="*/ 5821610 w 6940817"/>
              <a:gd name="connsiteY714" fmla="*/ 3660851 h 6858000"/>
              <a:gd name="connsiteX715" fmla="*/ 6100426 w 6940817"/>
              <a:gd name="connsiteY715" fmla="*/ 3722372 h 6858000"/>
              <a:gd name="connsiteX716" fmla="*/ 6333496 w 6940817"/>
              <a:gd name="connsiteY716" fmla="*/ 3769696 h 6858000"/>
              <a:gd name="connsiteX717" fmla="*/ 6259355 w 6940817"/>
              <a:gd name="connsiteY717" fmla="*/ 3811498 h 6858000"/>
              <a:gd name="connsiteX718" fmla="*/ 6070455 w 6940817"/>
              <a:gd name="connsiteY718" fmla="*/ 3748400 h 6858000"/>
              <a:gd name="connsiteX719" fmla="*/ 5710794 w 6940817"/>
              <a:gd name="connsiteY719" fmla="*/ 3655724 h 6858000"/>
              <a:gd name="connsiteX720" fmla="*/ 5661104 w 6940817"/>
              <a:gd name="connsiteY720" fmla="*/ 3658091 h 6858000"/>
              <a:gd name="connsiteX721" fmla="*/ 5812146 w 6940817"/>
              <a:gd name="connsiteY721" fmla="*/ 3755893 h 6858000"/>
              <a:gd name="connsiteX722" fmla="*/ 5747470 w 6940817"/>
              <a:gd name="connsiteY722" fmla="*/ 3755893 h 6858000"/>
              <a:gd name="connsiteX723" fmla="*/ 5744709 w 6940817"/>
              <a:gd name="connsiteY723" fmla="*/ 3770090 h 6858000"/>
              <a:gd name="connsiteX724" fmla="*/ 5915075 w 6940817"/>
              <a:gd name="connsiteY724" fmla="*/ 3822541 h 6858000"/>
              <a:gd name="connsiteX725" fmla="*/ 6182060 w 6940817"/>
              <a:gd name="connsiteY725" fmla="*/ 3904963 h 6858000"/>
              <a:gd name="connsiteX726" fmla="*/ 6208088 w 6940817"/>
              <a:gd name="connsiteY726" fmla="*/ 3908512 h 6858000"/>
              <a:gd name="connsiteX727" fmla="*/ 6261722 w 6940817"/>
              <a:gd name="connsiteY727" fmla="*/ 3955047 h 6858000"/>
              <a:gd name="connsiteX728" fmla="*/ 6315355 w 6940817"/>
              <a:gd name="connsiteY728" fmla="*/ 4000793 h 6858000"/>
              <a:gd name="connsiteX729" fmla="*/ 6496369 w 6940817"/>
              <a:gd name="connsiteY729" fmla="*/ 4063892 h 6858000"/>
              <a:gd name="connsiteX730" fmla="*/ 6595354 w 6940817"/>
              <a:gd name="connsiteY730" fmla="*/ 4109244 h 6858000"/>
              <a:gd name="connsiteX731" fmla="*/ 6614283 w 6940817"/>
              <a:gd name="connsiteY731" fmla="*/ 4155384 h 6858000"/>
              <a:gd name="connsiteX732" fmla="*/ 6609551 w 6940817"/>
              <a:gd name="connsiteY732" fmla="*/ 4223610 h 6858000"/>
              <a:gd name="connsiteX733" fmla="*/ 6479411 w 6940817"/>
              <a:gd name="connsiteY733" fmla="*/ 4217694 h 6858000"/>
              <a:gd name="connsiteX734" fmla="*/ 6344143 w 6940817"/>
              <a:gd name="connsiteY734" fmla="*/ 4242539 h 6858000"/>
              <a:gd name="connsiteX735" fmla="*/ 6461664 w 6940817"/>
              <a:gd name="connsiteY735" fmla="*/ 4257131 h 6858000"/>
              <a:gd name="connsiteX736" fmla="*/ 6256595 w 6940817"/>
              <a:gd name="connsiteY736" fmla="*/ 4275666 h 6858000"/>
              <a:gd name="connsiteX737" fmla="*/ 6164708 w 6940817"/>
              <a:gd name="connsiteY737" fmla="*/ 4269750 h 6858000"/>
              <a:gd name="connsiteX738" fmla="*/ 6046004 w 6940817"/>
              <a:gd name="connsiteY738" fmla="*/ 4281187 h 6858000"/>
              <a:gd name="connsiteX739" fmla="*/ 6024314 w 6940817"/>
              <a:gd name="connsiteY739" fmla="*/ 4268567 h 6858000"/>
              <a:gd name="connsiteX740" fmla="*/ 5976990 w 6940817"/>
              <a:gd name="connsiteY740" fmla="*/ 4313130 h 6858000"/>
              <a:gd name="connsiteX741" fmla="*/ 6111074 w 6940817"/>
              <a:gd name="connsiteY741" fmla="*/ 4329299 h 6858000"/>
              <a:gd name="connsiteX742" fmla="*/ 6089384 w 6940817"/>
              <a:gd name="connsiteY742" fmla="*/ 4286708 h 6858000"/>
              <a:gd name="connsiteX743" fmla="*/ 6152877 w 6940817"/>
              <a:gd name="connsiteY743" fmla="*/ 4334426 h 6858000"/>
              <a:gd name="connsiteX744" fmla="*/ 6157609 w 6940817"/>
              <a:gd name="connsiteY744" fmla="*/ 4331665 h 6858000"/>
              <a:gd name="connsiteX745" fmla="*/ 6124877 w 6940817"/>
              <a:gd name="connsiteY745" fmla="*/ 4289863 h 6858000"/>
              <a:gd name="connsiteX746" fmla="*/ 6263299 w 6940817"/>
              <a:gd name="connsiteY746" fmla="*/ 4386876 h 6858000"/>
              <a:gd name="connsiteX747" fmla="*/ 6406453 w 6940817"/>
              <a:gd name="connsiteY747" fmla="*/ 4470088 h 6858000"/>
              <a:gd name="connsiteX748" fmla="*/ 6342961 w 6940817"/>
              <a:gd name="connsiteY748" fmla="*/ 4505580 h 6858000"/>
              <a:gd name="connsiteX749" fmla="*/ 6324425 w 6940817"/>
              <a:gd name="connsiteY749" fmla="*/ 4473636 h 6858000"/>
              <a:gd name="connsiteX750" fmla="*/ 6307862 w 6940817"/>
              <a:gd name="connsiteY750" fmla="*/ 4485073 h 6858000"/>
              <a:gd name="connsiteX751" fmla="*/ 6369383 w 6940817"/>
              <a:gd name="connsiteY751" fmla="*/ 4563158 h 6858000"/>
              <a:gd name="connsiteX752" fmla="*/ 6273158 w 6940817"/>
              <a:gd name="connsiteY752" fmla="*/ 4539101 h 6858000"/>
              <a:gd name="connsiteX753" fmla="*/ 6315749 w 6940817"/>
              <a:gd name="connsiteY753" fmla="*/ 4578143 h 6858000"/>
              <a:gd name="connsiteX754" fmla="*/ 6312200 w 6940817"/>
              <a:gd name="connsiteY754" fmla="*/ 4584453 h 6858000"/>
              <a:gd name="connsiteX755" fmla="*/ 6247524 w 6940817"/>
              <a:gd name="connsiteY755" fmla="*/ 4546200 h 6858000"/>
              <a:gd name="connsiteX756" fmla="*/ 6266454 w 6940817"/>
              <a:gd name="connsiteY756" fmla="*/ 4643213 h 6858000"/>
              <a:gd name="connsiteX757" fmla="*/ 6235693 w 6940817"/>
              <a:gd name="connsiteY757" fmla="*/ 4618369 h 6858000"/>
              <a:gd name="connsiteX758" fmla="*/ 6228989 w 6940817"/>
              <a:gd name="connsiteY758" fmla="*/ 4625467 h 6858000"/>
              <a:gd name="connsiteX759" fmla="*/ 6258566 w 6940817"/>
              <a:gd name="connsiteY759" fmla="*/ 4652284 h 6858000"/>
              <a:gd name="connsiteX760" fmla="*/ 6400538 w 6940817"/>
              <a:gd name="connsiteY760" fmla="*/ 4675946 h 6858000"/>
              <a:gd name="connsiteX761" fmla="*/ 6495580 w 6940817"/>
              <a:gd name="connsiteY761" fmla="*/ 4693298 h 6858000"/>
              <a:gd name="connsiteX762" fmla="*/ 6497946 w 6940817"/>
              <a:gd name="connsiteY762" fmla="*/ 4703551 h 6858000"/>
              <a:gd name="connsiteX763" fmla="*/ 6460481 w 6940817"/>
              <a:gd name="connsiteY763" fmla="*/ 4720509 h 6858000"/>
              <a:gd name="connsiteX764" fmla="*/ 6368594 w 6940817"/>
              <a:gd name="connsiteY764" fmla="*/ 4709861 h 6858000"/>
              <a:gd name="connsiteX765" fmla="*/ 6315355 w 6940817"/>
              <a:gd name="connsiteY765" fmla="*/ 4683044 h 6858000"/>
              <a:gd name="connsiteX766" fmla="*/ 6294454 w 6940817"/>
              <a:gd name="connsiteY766" fmla="*/ 4676340 h 6858000"/>
              <a:gd name="connsiteX767" fmla="*/ 6157215 w 6940817"/>
              <a:gd name="connsiteY767" fmla="*/ 4694481 h 6858000"/>
              <a:gd name="connsiteX768" fmla="*/ 6299975 w 6940817"/>
              <a:gd name="connsiteY768" fmla="*/ 4694086 h 6858000"/>
              <a:gd name="connsiteX769" fmla="*/ 6302341 w 6940817"/>
              <a:gd name="connsiteY769" fmla="*/ 4701185 h 6858000"/>
              <a:gd name="connsiteX770" fmla="*/ 6293271 w 6940817"/>
              <a:gd name="connsiteY770" fmla="*/ 4742593 h 6858000"/>
              <a:gd name="connsiteX771" fmla="*/ 6357552 w 6940817"/>
              <a:gd name="connsiteY771" fmla="*/ 4742199 h 6858000"/>
              <a:gd name="connsiteX772" fmla="*/ 6402904 w 6940817"/>
              <a:gd name="connsiteY772" fmla="*/ 4744171 h 6858000"/>
              <a:gd name="connsiteX773" fmla="*/ 6399354 w 6940817"/>
              <a:gd name="connsiteY773" fmla="*/ 4792678 h 6858000"/>
              <a:gd name="connsiteX774" fmla="*/ 6390679 w 6940817"/>
              <a:gd name="connsiteY774" fmla="*/ 4808058 h 6858000"/>
              <a:gd name="connsiteX775" fmla="*/ 6353214 w 6940817"/>
              <a:gd name="connsiteY775" fmla="*/ 4783607 h 6858000"/>
              <a:gd name="connsiteX776" fmla="*/ 6316933 w 6940817"/>
              <a:gd name="connsiteY776" fmla="*/ 4783607 h 6858000"/>
              <a:gd name="connsiteX777" fmla="*/ 6240820 w 6940817"/>
              <a:gd name="connsiteY777" fmla="*/ 4832114 h 6858000"/>
              <a:gd name="connsiteX778" fmla="*/ 6234510 w 6940817"/>
              <a:gd name="connsiteY778" fmla="*/ 4863269 h 6858000"/>
              <a:gd name="connsiteX779" fmla="*/ 6297609 w 6940817"/>
              <a:gd name="connsiteY779" fmla="*/ 4904283 h 6858000"/>
              <a:gd name="connsiteX780" fmla="*/ 6301947 w 6940817"/>
              <a:gd name="connsiteY780" fmla="*/ 4966198 h 6858000"/>
              <a:gd name="connsiteX781" fmla="*/ 6279073 w 6940817"/>
              <a:gd name="connsiteY781" fmla="*/ 5075831 h 6858000"/>
              <a:gd name="connsiteX782" fmla="*/ 6253440 w 6940817"/>
              <a:gd name="connsiteY782" fmla="*/ 5087662 h 6858000"/>
              <a:gd name="connsiteX783" fmla="*/ 6229383 w 6940817"/>
              <a:gd name="connsiteY783" fmla="*/ 5116451 h 6858000"/>
              <a:gd name="connsiteX784" fmla="*/ 5874061 w 6940817"/>
              <a:gd name="connsiteY784" fmla="*/ 5071099 h 6858000"/>
              <a:gd name="connsiteX785" fmla="*/ 5872483 w 6940817"/>
              <a:gd name="connsiteY785" fmla="*/ 5081353 h 6858000"/>
              <a:gd name="connsiteX786" fmla="*/ 5986455 w 6940817"/>
              <a:gd name="connsiteY786" fmla="*/ 5101071 h 6858000"/>
              <a:gd name="connsiteX787" fmla="*/ 6018398 w 6940817"/>
              <a:gd name="connsiteY787" fmla="*/ 5122366 h 6858000"/>
              <a:gd name="connsiteX788" fmla="*/ 6077947 w 6940817"/>
              <a:gd name="connsiteY788" fmla="*/ 5180338 h 6858000"/>
              <a:gd name="connsiteX789" fmla="*/ 6273947 w 6940817"/>
              <a:gd name="connsiteY789" fmla="*/ 5237521 h 6858000"/>
              <a:gd name="connsiteX790" fmla="*/ 6361101 w 6940817"/>
              <a:gd name="connsiteY790" fmla="*/ 5263549 h 6858000"/>
              <a:gd name="connsiteX791" fmla="*/ 6377270 w 6940817"/>
              <a:gd name="connsiteY791" fmla="*/ 5318760 h 6858000"/>
              <a:gd name="connsiteX792" fmla="*/ 6194285 w 6940817"/>
              <a:gd name="connsiteY792" fmla="*/ 5241465 h 6858000"/>
              <a:gd name="connsiteX793" fmla="*/ 6207299 w 6940817"/>
              <a:gd name="connsiteY793" fmla="*/ 5269070 h 6858000"/>
              <a:gd name="connsiteX794" fmla="*/ 6197440 w 6940817"/>
              <a:gd name="connsiteY794" fmla="*/ 5282873 h 6858000"/>
              <a:gd name="connsiteX795" fmla="*/ 6380820 w 6940817"/>
              <a:gd name="connsiteY795" fmla="*/ 5336506 h 6858000"/>
              <a:gd name="connsiteX796" fmla="*/ 6567748 w 6940817"/>
              <a:gd name="connsiteY796" fmla="*/ 5386196 h 6858000"/>
              <a:gd name="connsiteX797" fmla="*/ 6596932 w 6940817"/>
              <a:gd name="connsiteY797" fmla="*/ 5373182 h 6858000"/>
              <a:gd name="connsiteX798" fmla="*/ 6616255 w 6940817"/>
              <a:gd name="connsiteY798" fmla="*/ 5366084 h 6858000"/>
              <a:gd name="connsiteX799" fmla="*/ 6908480 w 6940817"/>
              <a:gd name="connsiteY799" fmla="*/ 5462703 h 6858000"/>
              <a:gd name="connsiteX800" fmla="*/ 6904536 w 6940817"/>
              <a:gd name="connsiteY800" fmla="*/ 5608618 h 6858000"/>
              <a:gd name="connsiteX801" fmla="*/ 6884423 w 6940817"/>
              <a:gd name="connsiteY801" fmla="*/ 5610590 h 6858000"/>
              <a:gd name="connsiteX802" fmla="*/ 6578396 w 6940817"/>
              <a:gd name="connsiteY802" fmla="*/ 5527379 h 6858000"/>
              <a:gd name="connsiteX803" fmla="*/ 6578396 w 6940817"/>
              <a:gd name="connsiteY803" fmla="*/ 5573125 h 6858000"/>
              <a:gd name="connsiteX804" fmla="*/ 6457326 w 6940817"/>
              <a:gd name="connsiteY804" fmla="*/ 5566026 h 6858000"/>
              <a:gd name="connsiteX805" fmla="*/ 6405665 w 6940817"/>
              <a:gd name="connsiteY805" fmla="*/ 5620449 h 6858000"/>
              <a:gd name="connsiteX806" fmla="*/ 6298003 w 6940817"/>
              <a:gd name="connsiteY806" fmla="*/ 5613745 h 6858000"/>
              <a:gd name="connsiteX807" fmla="*/ 6361890 w 6940817"/>
              <a:gd name="connsiteY807" fmla="*/ 5641350 h 6858000"/>
              <a:gd name="connsiteX808" fmla="*/ 6357946 w 6940817"/>
              <a:gd name="connsiteY808" fmla="*/ 5652787 h 6858000"/>
              <a:gd name="connsiteX809" fmla="*/ 6310228 w 6940817"/>
              <a:gd name="connsiteY809" fmla="*/ 5653576 h 6858000"/>
              <a:gd name="connsiteX810" fmla="*/ 6256989 w 6940817"/>
              <a:gd name="connsiteY810" fmla="*/ 5672900 h 6858000"/>
              <a:gd name="connsiteX811" fmla="*/ 6160764 w 6940817"/>
              <a:gd name="connsiteY811" fmla="*/ 5682364 h 6858000"/>
              <a:gd name="connsiteX812" fmla="*/ 6123299 w 6940817"/>
              <a:gd name="connsiteY812" fmla="*/ 5686702 h 6858000"/>
              <a:gd name="connsiteX813" fmla="*/ 6183637 w 6940817"/>
              <a:gd name="connsiteY813" fmla="*/ 5707209 h 6858000"/>
              <a:gd name="connsiteX814" fmla="*/ 6206511 w 6940817"/>
              <a:gd name="connsiteY814" fmla="*/ 5735998 h 6858000"/>
              <a:gd name="connsiteX815" fmla="*/ 6234510 w 6940817"/>
              <a:gd name="connsiteY815" fmla="*/ 5751772 h 6858000"/>
              <a:gd name="connsiteX816" fmla="*/ 6367805 w 6940817"/>
              <a:gd name="connsiteY816" fmla="*/ 5762814 h 6858000"/>
              <a:gd name="connsiteX817" fmla="*/ 6505044 w 6940817"/>
              <a:gd name="connsiteY817" fmla="*/ 5813688 h 6858000"/>
              <a:gd name="connsiteX818" fmla="*/ 6600875 w 6940817"/>
              <a:gd name="connsiteY818" fmla="*/ 5829462 h 6858000"/>
              <a:gd name="connsiteX819" fmla="*/ 6650565 w 6940817"/>
              <a:gd name="connsiteY819" fmla="*/ 5840899 h 6858000"/>
              <a:gd name="connsiteX820" fmla="*/ 6607579 w 6940817"/>
              <a:gd name="connsiteY820" fmla="*/ 5868504 h 6858000"/>
              <a:gd name="connsiteX821" fmla="*/ 6590227 w 6940817"/>
              <a:gd name="connsiteY821" fmla="*/ 5881124 h 6858000"/>
              <a:gd name="connsiteX822" fmla="*/ 6534227 w 6940817"/>
              <a:gd name="connsiteY822" fmla="*/ 5907546 h 6858000"/>
              <a:gd name="connsiteX823" fmla="*/ 6397383 w 6940817"/>
              <a:gd name="connsiteY823" fmla="*/ 5881518 h 6858000"/>
              <a:gd name="connsiteX824" fmla="*/ 6183637 w 6940817"/>
              <a:gd name="connsiteY824" fmla="*/ 5889011 h 6858000"/>
              <a:gd name="connsiteX825" fmla="*/ 6246736 w 6940817"/>
              <a:gd name="connsiteY825" fmla="*/ 5892560 h 6858000"/>
              <a:gd name="connsiteX826" fmla="*/ 6249496 w 6940817"/>
              <a:gd name="connsiteY826" fmla="*/ 5900448 h 6858000"/>
              <a:gd name="connsiteX827" fmla="*/ 6215581 w 6940817"/>
              <a:gd name="connsiteY827" fmla="*/ 5913067 h 6858000"/>
              <a:gd name="connsiteX828" fmla="*/ 5982511 w 6940817"/>
              <a:gd name="connsiteY828" fmla="*/ 5895321 h 6858000"/>
              <a:gd name="connsiteX829" fmla="*/ 5866174 w 6940817"/>
              <a:gd name="connsiteY829" fmla="*/ 5876392 h 6858000"/>
              <a:gd name="connsiteX830" fmla="*/ 5825554 w 6940817"/>
              <a:gd name="connsiteY830" fmla="*/ 5885462 h 6858000"/>
              <a:gd name="connsiteX831" fmla="*/ 5795582 w 6940817"/>
              <a:gd name="connsiteY831" fmla="*/ 5881518 h 6858000"/>
              <a:gd name="connsiteX832" fmla="*/ 5767583 w 6940817"/>
              <a:gd name="connsiteY832" fmla="*/ 5935152 h 6858000"/>
              <a:gd name="connsiteX833" fmla="*/ 5551471 w 6940817"/>
              <a:gd name="connsiteY833" fmla="*/ 5834589 h 6858000"/>
              <a:gd name="connsiteX834" fmla="*/ 5567640 w 6940817"/>
              <a:gd name="connsiteY834" fmla="*/ 5868504 h 6858000"/>
              <a:gd name="connsiteX835" fmla="*/ 5477725 w 6940817"/>
              <a:gd name="connsiteY835" fmla="*/ 5858645 h 6858000"/>
              <a:gd name="connsiteX836" fmla="*/ 5609048 w 6940817"/>
              <a:gd name="connsiteY836" fmla="*/ 5886645 h 6858000"/>
              <a:gd name="connsiteX837" fmla="*/ 5584203 w 6940817"/>
              <a:gd name="connsiteY837" fmla="*/ 5866927 h 6858000"/>
              <a:gd name="connsiteX838" fmla="*/ 5584992 w 6940817"/>
              <a:gd name="connsiteY838" fmla="*/ 5859039 h 6858000"/>
              <a:gd name="connsiteX839" fmla="*/ 5682006 w 6940817"/>
              <a:gd name="connsiteY839" fmla="*/ 5868504 h 6858000"/>
              <a:gd name="connsiteX840" fmla="*/ 5637048 w 6940817"/>
              <a:gd name="connsiteY840" fmla="*/ 5906363 h 6858000"/>
              <a:gd name="connsiteX841" fmla="*/ 5628372 w 6940817"/>
              <a:gd name="connsiteY841" fmla="*/ 5890589 h 6858000"/>
              <a:gd name="connsiteX842" fmla="*/ 5621668 w 6940817"/>
              <a:gd name="connsiteY842" fmla="*/ 5891772 h 6858000"/>
              <a:gd name="connsiteX843" fmla="*/ 5620090 w 6940817"/>
              <a:gd name="connsiteY843" fmla="*/ 5919772 h 6858000"/>
              <a:gd name="connsiteX844" fmla="*/ 5759301 w 6940817"/>
              <a:gd name="connsiteY844" fmla="*/ 5950927 h 6858000"/>
              <a:gd name="connsiteX845" fmla="*/ 5830681 w 6940817"/>
              <a:gd name="connsiteY845" fmla="*/ 5944616 h 6858000"/>
              <a:gd name="connsiteX846" fmla="*/ 5951751 w 6940817"/>
              <a:gd name="connsiteY846" fmla="*/ 5952109 h 6858000"/>
              <a:gd name="connsiteX847" fmla="*/ 6080708 w 6940817"/>
              <a:gd name="connsiteY847" fmla="*/ 6013236 h 6858000"/>
              <a:gd name="connsiteX848" fmla="*/ 6365045 w 6940817"/>
              <a:gd name="connsiteY848" fmla="*/ 6062137 h 6858000"/>
              <a:gd name="connsiteX849" fmla="*/ 6501889 w 6940817"/>
              <a:gd name="connsiteY849" fmla="*/ 6075151 h 6858000"/>
              <a:gd name="connsiteX850" fmla="*/ 6573270 w 6940817"/>
              <a:gd name="connsiteY850" fmla="*/ 6075546 h 6858000"/>
              <a:gd name="connsiteX851" fmla="*/ 6021948 w 6940817"/>
              <a:gd name="connsiteY851" fmla="*/ 6092898 h 6858000"/>
              <a:gd name="connsiteX852" fmla="*/ 6109496 w 6940817"/>
              <a:gd name="connsiteY852" fmla="*/ 6090531 h 6858000"/>
              <a:gd name="connsiteX853" fmla="*/ 6214398 w 6940817"/>
              <a:gd name="connsiteY853" fmla="*/ 6109461 h 6858000"/>
              <a:gd name="connsiteX854" fmla="*/ 5921385 w 6940817"/>
              <a:gd name="connsiteY854" fmla="*/ 6032560 h 6858000"/>
              <a:gd name="connsiteX855" fmla="*/ 5870117 w 6940817"/>
              <a:gd name="connsiteY855" fmla="*/ 5989574 h 6858000"/>
              <a:gd name="connsiteX856" fmla="*/ 5681217 w 6940817"/>
              <a:gd name="connsiteY856" fmla="*/ 5967490 h 6858000"/>
              <a:gd name="connsiteX857" fmla="*/ 5642174 w 6940817"/>
              <a:gd name="connsiteY857" fmla="*/ 5974588 h 6858000"/>
              <a:gd name="connsiteX858" fmla="*/ 5475358 w 6940817"/>
              <a:gd name="connsiteY858" fmla="*/ 5970645 h 6858000"/>
              <a:gd name="connsiteX859" fmla="*/ 5463528 w 6940817"/>
              <a:gd name="connsiteY859" fmla="*/ 5946588 h 6858000"/>
              <a:gd name="connsiteX860" fmla="*/ 5446570 w 6940817"/>
              <a:gd name="connsiteY860" fmla="*/ 5984053 h 6858000"/>
              <a:gd name="connsiteX861" fmla="*/ 5551471 w 6940817"/>
              <a:gd name="connsiteY861" fmla="*/ 6015208 h 6858000"/>
              <a:gd name="connsiteX862" fmla="*/ 5514401 w 6940817"/>
              <a:gd name="connsiteY862" fmla="*/ 6024673 h 6858000"/>
              <a:gd name="connsiteX863" fmla="*/ 5627977 w 6940817"/>
              <a:gd name="connsiteY863" fmla="*/ 6083827 h 6858000"/>
              <a:gd name="connsiteX864" fmla="*/ 5639020 w 6940817"/>
              <a:gd name="connsiteY864" fmla="*/ 6053856 h 6858000"/>
              <a:gd name="connsiteX865" fmla="*/ 5646907 w 6940817"/>
              <a:gd name="connsiteY865" fmla="*/ 6058194 h 6858000"/>
              <a:gd name="connsiteX866" fmla="*/ 5678456 w 6940817"/>
              <a:gd name="connsiteY866" fmla="*/ 6105123 h 6858000"/>
              <a:gd name="connsiteX867" fmla="*/ 5779808 w 6940817"/>
              <a:gd name="connsiteY867" fmla="*/ 6148109 h 6858000"/>
              <a:gd name="connsiteX868" fmla="*/ 5834230 w 6940817"/>
              <a:gd name="connsiteY868" fmla="*/ 6176109 h 6858000"/>
              <a:gd name="connsiteX869" fmla="*/ 5907582 w 6940817"/>
              <a:gd name="connsiteY869" fmla="*/ 6205686 h 6858000"/>
              <a:gd name="connsiteX870" fmla="*/ 5911131 w 6940817"/>
              <a:gd name="connsiteY870" fmla="*/ 6195038 h 6858000"/>
              <a:gd name="connsiteX871" fmla="*/ 5951356 w 6940817"/>
              <a:gd name="connsiteY871" fmla="*/ 6204108 h 6858000"/>
              <a:gd name="connsiteX872" fmla="*/ 5998680 w 6940817"/>
              <a:gd name="connsiteY872" fmla="*/ 6203714 h 6858000"/>
              <a:gd name="connsiteX873" fmla="*/ 6032595 w 6940817"/>
              <a:gd name="connsiteY873" fmla="*/ 6206475 h 6858000"/>
              <a:gd name="connsiteX874" fmla="*/ 6161159 w 6940817"/>
              <a:gd name="connsiteY874" fmla="*/ 6240785 h 6858000"/>
              <a:gd name="connsiteX875" fmla="*/ 6210848 w 6940817"/>
              <a:gd name="connsiteY875" fmla="*/ 6287714 h 6858000"/>
              <a:gd name="connsiteX876" fmla="*/ 6361890 w 6940817"/>
              <a:gd name="connsiteY876" fmla="*/ 6336221 h 6858000"/>
              <a:gd name="connsiteX877" fmla="*/ 6520425 w 6940817"/>
              <a:gd name="connsiteY877" fmla="*/ 6419826 h 6858000"/>
              <a:gd name="connsiteX878" fmla="*/ 6496369 w 6940817"/>
              <a:gd name="connsiteY878" fmla="*/ 6500276 h 6858000"/>
              <a:gd name="connsiteX879" fmla="*/ 6408819 w 6940817"/>
              <a:gd name="connsiteY879" fmla="*/ 6495150 h 6858000"/>
              <a:gd name="connsiteX880" fmla="*/ 6260538 w 6940817"/>
              <a:gd name="connsiteY880" fmla="*/ 6461629 h 6858000"/>
              <a:gd name="connsiteX881" fmla="*/ 6255411 w 6940817"/>
              <a:gd name="connsiteY881" fmla="*/ 6426136 h 6858000"/>
              <a:gd name="connsiteX882" fmla="*/ 6249891 w 6940817"/>
              <a:gd name="connsiteY882" fmla="*/ 6429685 h 6858000"/>
              <a:gd name="connsiteX883" fmla="*/ 6206116 w 6940817"/>
              <a:gd name="connsiteY883" fmla="*/ 6446643 h 6858000"/>
              <a:gd name="connsiteX884" fmla="*/ 5986061 w 6940817"/>
              <a:gd name="connsiteY884" fmla="*/ 6378812 h 6858000"/>
              <a:gd name="connsiteX885" fmla="*/ 5947018 w 6940817"/>
              <a:gd name="connsiteY885" fmla="*/ 6379206 h 6858000"/>
              <a:gd name="connsiteX886" fmla="*/ 6010511 w 6940817"/>
              <a:gd name="connsiteY886" fmla="*/ 6415488 h 6858000"/>
              <a:gd name="connsiteX887" fmla="*/ 6019582 w 6940817"/>
              <a:gd name="connsiteY887" fmla="*/ 6471488 h 6858000"/>
              <a:gd name="connsiteX888" fmla="*/ 6260933 w 6940817"/>
              <a:gd name="connsiteY888" fmla="*/ 6584276 h 6858000"/>
              <a:gd name="connsiteX889" fmla="*/ 5999469 w 6940817"/>
              <a:gd name="connsiteY889" fmla="*/ 6521178 h 6858000"/>
              <a:gd name="connsiteX890" fmla="*/ 5996708 w 6940817"/>
              <a:gd name="connsiteY890" fmla="*/ 6532220 h 6858000"/>
              <a:gd name="connsiteX891" fmla="*/ 6072821 w 6940817"/>
              <a:gd name="connsiteY891" fmla="*/ 6579543 h 6858000"/>
              <a:gd name="connsiteX892" fmla="*/ 6066116 w 6940817"/>
              <a:gd name="connsiteY892" fmla="*/ 6590980 h 6858000"/>
              <a:gd name="connsiteX893" fmla="*/ 5792428 w 6940817"/>
              <a:gd name="connsiteY893" fmla="*/ 6499093 h 6858000"/>
              <a:gd name="connsiteX894" fmla="*/ 5896145 w 6940817"/>
              <a:gd name="connsiteY894" fmla="*/ 6556670 h 6858000"/>
              <a:gd name="connsiteX895" fmla="*/ 5779019 w 6940817"/>
              <a:gd name="connsiteY895" fmla="*/ 6544840 h 6858000"/>
              <a:gd name="connsiteX896" fmla="*/ 5758907 w 6940817"/>
              <a:gd name="connsiteY896" fmla="*/ 6574417 h 6858000"/>
              <a:gd name="connsiteX897" fmla="*/ 5690681 w 6940817"/>
              <a:gd name="connsiteY897" fmla="*/ 6561008 h 6858000"/>
              <a:gd name="connsiteX898" fmla="*/ 5488767 w 6940817"/>
              <a:gd name="connsiteY898" fmla="*/ 6536952 h 6858000"/>
              <a:gd name="connsiteX899" fmla="*/ 5201275 w 6940817"/>
              <a:gd name="connsiteY899" fmla="*/ 6471488 h 6858000"/>
              <a:gd name="connsiteX900" fmla="*/ 5014740 w 6940817"/>
              <a:gd name="connsiteY900" fmla="*/ 6417854 h 6858000"/>
              <a:gd name="connsiteX901" fmla="*/ 4908262 w 6940817"/>
              <a:gd name="connsiteY901" fmla="*/ 6383150 h 6858000"/>
              <a:gd name="connsiteX902" fmla="*/ 4856206 w 6940817"/>
              <a:gd name="connsiteY902" fmla="*/ 6374474 h 6858000"/>
              <a:gd name="connsiteX903" fmla="*/ 4804939 w 6940817"/>
              <a:gd name="connsiteY903" fmla="*/ 6354361 h 6858000"/>
              <a:gd name="connsiteX904" fmla="*/ 4826629 w 6940817"/>
              <a:gd name="connsiteY904" fmla="*/ 6348840 h 6858000"/>
              <a:gd name="connsiteX905" fmla="*/ 4823079 w 6940817"/>
              <a:gd name="connsiteY905" fmla="*/ 6344502 h 6858000"/>
              <a:gd name="connsiteX906" fmla="*/ 4785220 w 6940817"/>
              <a:gd name="connsiteY906" fmla="*/ 6354756 h 6858000"/>
              <a:gd name="connsiteX907" fmla="*/ 4780488 w 6940817"/>
              <a:gd name="connsiteY907" fmla="*/ 6357911 h 6858000"/>
              <a:gd name="connsiteX908" fmla="*/ 4705164 w 6940817"/>
              <a:gd name="connsiteY908" fmla="*/ 6308221 h 6858000"/>
              <a:gd name="connsiteX909" fmla="*/ 4612094 w 6940817"/>
              <a:gd name="connsiteY909" fmla="*/ 6297178 h 6858000"/>
              <a:gd name="connsiteX910" fmla="*/ 4543080 w 6940817"/>
              <a:gd name="connsiteY910" fmla="*/ 6287714 h 6858000"/>
              <a:gd name="connsiteX911" fmla="*/ 4557672 w 6940817"/>
              <a:gd name="connsiteY911" fmla="*/ 6256559 h 6858000"/>
              <a:gd name="connsiteX912" fmla="*/ 4498912 w 6940817"/>
              <a:gd name="connsiteY912" fmla="*/ 6241573 h 6858000"/>
              <a:gd name="connsiteX913" fmla="*/ 4496940 w 6940817"/>
              <a:gd name="connsiteY913" fmla="*/ 6256953 h 6858000"/>
              <a:gd name="connsiteX914" fmla="*/ 4533616 w 6940817"/>
              <a:gd name="connsiteY914" fmla="*/ 6253798 h 6858000"/>
              <a:gd name="connsiteX915" fmla="*/ 4525728 w 6940817"/>
              <a:gd name="connsiteY915" fmla="*/ 6280221 h 6858000"/>
              <a:gd name="connsiteX916" fmla="*/ 4491025 w 6940817"/>
              <a:gd name="connsiteY916" fmla="*/ 6272334 h 6858000"/>
              <a:gd name="connsiteX917" fmla="*/ 4461841 w 6940817"/>
              <a:gd name="connsiteY917" fmla="*/ 6237629 h 6858000"/>
              <a:gd name="connsiteX918" fmla="*/ 4463024 w 6940817"/>
              <a:gd name="connsiteY918" fmla="*/ 6266024 h 6858000"/>
              <a:gd name="connsiteX919" fmla="*/ 4190913 w 6940817"/>
              <a:gd name="connsiteY919" fmla="*/ 6251038 h 6858000"/>
              <a:gd name="connsiteX920" fmla="*/ 4163307 w 6940817"/>
              <a:gd name="connsiteY920" fmla="*/ 6236446 h 6858000"/>
              <a:gd name="connsiteX921" fmla="*/ 4048547 w 6940817"/>
              <a:gd name="connsiteY921" fmla="*/ 6271150 h 6858000"/>
              <a:gd name="connsiteX922" fmla="*/ 4018970 w 6940817"/>
              <a:gd name="connsiteY922" fmla="*/ 6339376 h 6858000"/>
              <a:gd name="connsiteX923" fmla="*/ 4144772 w 6940817"/>
              <a:gd name="connsiteY923" fmla="*/ 6358699 h 6858000"/>
              <a:gd name="connsiteX924" fmla="*/ 4328940 w 6940817"/>
              <a:gd name="connsiteY924" fmla="*/ 6380784 h 6858000"/>
              <a:gd name="connsiteX925" fmla="*/ 4573052 w 6940817"/>
              <a:gd name="connsiteY925" fmla="*/ 6397347 h 6858000"/>
              <a:gd name="connsiteX926" fmla="*/ 4887755 w 6940817"/>
              <a:gd name="connsiteY926" fmla="*/ 6428108 h 6858000"/>
              <a:gd name="connsiteX927" fmla="*/ 4938628 w 6940817"/>
              <a:gd name="connsiteY927" fmla="*/ 6453347 h 6858000"/>
              <a:gd name="connsiteX928" fmla="*/ 4904713 w 6940817"/>
              <a:gd name="connsiteY928" fmla="*/ 6453347 h 6858000"/>
              <a:gd name="connsiteX929" fmla="*/ 4940205 w 6940817"/>
              <a:gd name="connsiteY929" fmla="*/ 6495150 h 6858000"/>
              <a:gd name="connsiteX930" fmla="*/ 5107022 w 6940817"/>
              <a:gd name="connsiteY930" fmla="*/ 6511713 h 6858000"/>
              <a:gd name="connsiteX931" fmla="*/ 5129106 w 6940817"/>
              <a:gd name="connsiteY931" fmla="*/ 6514473 h 6858000"/>
              <a:gd name="connsiteX932" fmla="*/ 5224543 w 6940817"/>
              <a:gd name="connsiteY932" fmla="*/ 6567318 h 6858000"/>
              <a:gd name="connsiteX933" fmla="*/ 5258458 w 6940817"/>
              <a:gd name="connsiteY933" fmla="*/ 6534191 h 6858000"/>
              <a:gd name="connsiteX934" fmla="*/ 5286852 w 6940817"/>
              <a:gd name="connsiteY934" fmla="*/ 6567318 h 6858000"/>
              <a:gd name="connsiteX935" fmla="*/ 5362176 w 6940817"/>
              <a:gd name="connsiteY935" fmla="*/ 6590191 h 6858000"/>
              <a:gd name="connsiteX936" fmla="*/ 5438288 w 6940817"/>
              <a:gd name="connsiteY936" fmla="*/ 6600839 h 6858000"/>
              <a:gd name="connsiteX937" fmla="*/ 5593668 w 6940817"/>
              <a:gd name="connsiteY937" fmla="*/ 6635543 h 6858000"/>
              <a:gd name="connsiteX938" fmla="*/ 5637442 w 6940817"/>
              <a:gd name="connsiteY938" fmla="*/ 6638698 h 6858000"/>
              <a:gd name="connsiteX939" fmla="*/ 5955300 w 6940817"/>
              <a:gd name="connsiteY939" fmla="*/ 6719543 h 6858000"/>
              <a:gd name="connsiteX940" fmla="*/ 5977779 w 6940817"/>
              <a:gd name="connsiteY940" fmla="*/ 6732557 h 6858000"/>
              <a:gd name="connsiteX941" fmla="*/ 3207762 w 6940817"/>
              <a:gd name="connsiteY941" fmla="*/ 6294024 h 6858000"/>
              <a:gd name="connsiteX942" fmla="*/ 3140720 w 6940817"/>
              <a:gd name="connsiteY942" fmla="*/ 6284559 h 6858000"/>
              <a:gd name="connsiteX943" fmla="*/ 3082748 w 6940817"/>
              <a:gd name="connsiteY943" fmla="*/ 6268784 h 6858000"/>
              <a:gd name="connsiteX944" fmla="*/ 3041340 w 6940817"/>
              <a:gd name="connsiteY944" fmla="*/ 6245517 h 6858000"/>
              <a:gd name="connsiteX945" fmla="*/ 2904890 w 6940817"/>
              <a:gd name="connsiteY945" fmla="*/ 6238024 h 6858000"/>
              <a:gd name="connsiteX946" fmla="*/ 2567708 w 6940817"/>
              <a:gd name="connsiteY946" fmla="*/ 6215151 h 6858000"/>
              <a:gd name="connsiteX947" fmla="*/ 2373286 w 6940817"/>
              <a:gd name="connsiteY947" fmla="*/ 6229348 h 6858000"/>
              <a:gd name="connsiteX948" fmla="*/ 2046752 w 6940817"/>
              <a:gd name="connsiteY948" fmla="*/ 6228165 h 6858000"/>
              <a:gd name="connsiteX949" fmla="*/ 1752162 w 6940817"/>
              <a:gd name="connsiteY949" fmla="*/ 6217123 h 6858000"/>
              <a:gd name="connsiteX950" fmla="*/ 1581402 w 6940817"/>
              <a:gd name="connsiteY950" fmla="*/ 6232108 h 6858000"/>
              <a:gd name="connsiteX951" fmla="*/ 1461515 w 6940817"/>
              <a:gd name="connsiteY951" fmla="*/ 6259319 h 6858000"/>
              <a:gd name="connsiteX952" fmla="*/ 1584951 w 6940817"/>
              <a:gd name="connsiteY952" fmla="*/ 6269573 h 6858000"/>
              <a:gd name="connsiteX953" fmla="*/ 1633853 w 6940817"/>
              <a:gd name="connsiteY953" fmla="*/ 6282193 h 6858000"/>
              <a:gd name="connsiteX954" fmla="*/ 1621627 w 6940817"/>
              <a:gd name="connsiteY954" fmla="*/ 6295601 h 6858000"/>
              <a:gd name="connsiteX955" fmla="*/ 1908330 w 6940817"/>
              <a:gd name="connsiteY955" fmla="*/ 6294812 h 6858000"/>
              <a:gd name="connsiteX956" fmla="*/ 1998640 w 6940817"/>
              <a:gd name="connsiteY956" fmla="*/ 6278249 h 6858000"/>
              <a:gd name="connsiteX957" fmla="*/ 2093287 w 6940817"/>
              <a:gd name="connsiteY957" fmla="*/ 6291263 h 6858000"/>
              <a:gd name="connsiteX958" fmla="*/ 2358300 w 6940817"/>
              <a:gd name="connsiteY958" fmla="*/ 6292052 h 6858000"/>
              <a:gd name="connsiteX959" fmla="*/ 2380779 w 6940817"/>
              <a:gd name="connsiteY959" fmla="*/ 6290474 h 6858000"/>
              <a:gd name="connsiteX960" fmla="*/ 2481342 w 6940817"/>
              <a:gd name="connsiteY960" fmla="*/ 6284953 h 6858000"/>
              <a:gd name="connsiteX961" fmla="*/ 2608328 w 6940817"/>
              <a:gd name="connsiteY961" fmla="*/ 6306249 h 6858000"/>
              <a:gd name="connsiteX962" fmla="*/ 2818129 w 6940817"/>
              <a:gd name="connsiteY962" fmla="*/ 6301516 h 6858000"/>
              <a:gd name="connsiteX963" fmla="*/ 3207762 w 6940817"/>
              <a:gd name="connsiteY963" fmla="*/ 6294024 h 6858000"/>
              <a:gd name="connsiteX964" fmla="*/ 3774858 w 6940817"/>
              <a:gd name="connsiteY964" fmla="*/ 6161123 h 6858000"/>
              <a:gd name="connsiteX965" fmla="*/ 3776435 w 6940817"/>
              <a:gd name="connsiteY965" fmla="*/ 6157179 h 6858000"/>
              <a:gd name="connsiteX966" fmla="*/ 3723985 w 6940817"/>
              <a:gd name="connsiteY966" fmla="*/ 6149686 h 6858000"/>
              <a:gd name="connsiteX967" fmla="*/ 3615929 w 6940817"/>
              <a:gd name="connsiteY967" fmla="*/ 6124052 h 6858000"/>
              <a:gd name="connsiteX968" fmla="*/ 3460550 w 6940817"/>
              <a:gd name="connsiteY968" fmla="*/ 6144165 h 6858000"/>
              <a:gd name="connsiteX969" fmla="*/ 3174635 w 6940817"/>
              <a:gd name="connsiteY969" fmla="*/ 6212390 h 6858000"/>
              <a:gd name="connsiteX970" fmla="*/ 3171875 w 6940817"/>
              <a:gd name="connsiteY970" fmla="*/ 6217517 h 6858000"/>
              <a:gd name="connsiteX971" fmla="*/ 3252325 w 6940817"/>
              <a:gd name="connsiteY971" fmla="*/ 6225799 h 6858000"/>
              <a:gd name="connsiteX972" fmla="*/ 3274409 w 6940817"/>
              <a:gd name="connsiteY972" fmla="*/ 6223038 h 6858000"/>
              <a:gd name="connsiteX973" fmla="*/ 3470803 w 6940817"/>
              <a:gd name="connsiteY973" fmla="*/ 6240390 h 6858000"/>
              <a:gd name="connsiteX974" fmla="*/ 3471986 w 6940817"/>
              <a:gd name="connsiteY974" fmla="*/ 6223038 h 6858000"/>
              <a:gd name="connsiteX975" fmla="*/ 3533901 w 6940817"/>
              <a:gd name="connsiteY975" fmla="*/ 6235263 h 6858000"/>
              <a:gd name="connsiteX976" fmla="*/ 3511028 w 6940817"/>
              <a:gd name="connsiteY976" fmla="*/ 6265629 h 6858000"/>
              <a:gd name="connsiteX977" fmla="*/ 3561901 w 6940817"/>
              <a:gd name="connsiteY977" fmla="*/ 6289685 h 6858000"/>
              <a:gd name="connsiteX978" fmla="*/ 3541789 w 6940817"/>
              <a:gd name="connsiteY978" fmla="*/ 6235658 h 6858000"/>
              <a:gd name="connsiteX979" fmla="*/ 3615535 w 6940817"/>
              <a:gd name="connsiteY979" fmla="*/ 6247883 h 6858000"/>
              <a:gd name="connsiteX980" fmla="*/ 3580831 w 6940817"/>
              <a:gd name="connsiteY980" fmla="*/ 6273911 h 6858000"/>
              <a:gd name="connsiteX981" fmla="*/ 3587140 w 6940817"/>
              <a:gd name="connsiteY981" fmla="*/ 6282981 h 6858000"/>
              <a:gd name="connsiteX982" fmla="*/ 3642351 w 6940817"/>
              <a:gd name="connsiteY982" fmla="*/ 6246700 h 6858000"/>
              <a:gd name="connsiteX983" fmla="*/ 3771703 w 6940817"/>
              <a:gd name="connsiteY983" fmla="*/ 6215545 h 6858000"/>
              <a:gd name="connsiteX984" fmla="*/ 3772098 w 6940817"/>
              <a:gd name="connsiteY984" fmla="*/ 6210812 h 6858000"/>
              <a:gd name="connsiteX985" fmla="*/ 3744886 w 6940817"/>
              <a:gd name="connsiteY985" fmla="*/ 6213968 h 6858000"/>
              <a:gd name="connsiteX986" fmla="*/ 3734239 w 6940817"/>
              <a:gd name="connsiteY986" fmla="*/ 6162700 h 6858000"/>
              <a:gd name="connsiteX987" fmla="*/ 3774858 w 6940817"/>
              <a:gd name="connsiteY987" fmla="*/ 6161123 h 6858000"/>
              <a:gd name="connsiteX988" fmla="*/ 4087589 w 6940817"/>
              <a:gd name="connsiteY988" fmla="*/ 483456 h 6858000"/>
              <a:gd name="connsiteX989" fmla="*/ 4039477 w 6940817"/>
              <a:gd name="connsiteY989" fmla="*/ 462949 h 6858000"/>
              <a:gd name="connsiteX990" fmla="*/ 3952716 w 6940817"/>
              <a:gd name="connsiteY990" fmla="*/ 452695 h 6858000"/>
              <a:gd name="connsiteX991" fmla="*/ 3519704 w 6940817"/>
              <a:gd name="connsiteY991" fmla="*/ 409709 h 6858000"/>
              <a:gd name="connsiteX992" fmla="*/ 3346578 w 6940817"/>
              <a:gd name="connsiteY992" fmla="*/ 409709 h 6858000"/>
              <a:gd name="connsiteX993" fmla="*/ 3248776 w 6940817"/>
              <a:gd name="connsiteY993" fmla="*/ 399456 h 6858000"/>
              <a:gd name="connsiteX994" fmla="*/ 3247198 w 6940817"/>
              <a:gd name="connsiteY994" fmla="*/ 411287 h 6858000"/>
              <a:gd name="connsiteX995" fmla="*/ 3360381 w 6940817"/>
              <a:gd name="connsiteY995" fmla="*/ 423907 h 6858000"/>
              <a:gd name="connsiteX996" fmla="*/ 3470803 w 6940817"/>
              <a:gd name="connsiteY996" fmla="*/ 451907 h 6858000"/>
              <a:gd name="connsiteX997" fmla="*/ 3485394 w 6940817"/>
              <a:gd name="connsiteY997" fmla="*/ 453878 h 6858000"/>
              <a:gd name="connsiteX998" fmla="*/ 3652211 w 6940817"/>
              <a:gd name="connsiteY998" fmla="*/ 455456 h 6858000"/>
              <a:gd name="connsiteX999" fmla="*/ 3809956 w 6940817"/>
              <a:gd name="connsiteY999" fmla="*/ 468075 h 6858000"/>
              <a:gd name="connsiteX1000" fmla="*/ 4016604 w 6940817"/>
              <a:gd name="connsiteY1000" fmla="*/ 489765 h 6858000"/>
              <a:gd name="connsiteX1001" fmla="*/ 4139251 w 6940817"/>
              <a:gd name="connsiteY1001" fmla="*/ 504751 h 6858000"/>
              <a:gd name="connsiteX1002" fmla="*/ 4187758 w 6940817"/>
              <a:gd name="connsiteY1002" fmla="*/ 510272 h 6858000"/>
              <a:gd name="connsiteX1003" fmla="*/ 4087589 w 6940817"/>
              <a:gd name="connsiteY1003" fmla="*/ 483456 h 6858000"/>
              <a:gd name="connsiteX1004" fmla="*/ 3869111 w 6940817"/>
              <a:gd name="connsiteY1004" fmla="*/ 6307432 h 6858000"/>
              <a:gd name="connsiteX1005" fmla="*/ 4031195 w 6940817"/>
              <a:gd name="connsiteY1005" fmla="*/ 6241573 h 6858000"/>
              <a:gd name="connsiteX1006" fmla="*/ 3936942 w 6940817"/>
              <a:gd name="connsiteY1006" fmla="*/ 6279432 h 6858000"/>
              <a:gd name="connsiteX1007" fmla="*/ 3933393 w 6940817"/>
              <a:gd name="connsiteY1007" fmla="*/ 6271150 h 6858000"/>
              <a:gd name="connsiteX1008" fmla="*/ 4035139 w 6940817"/>
              <a:gd name="connsiteY1008" fmla="*/ 6204108 h 6858000"/>
              <a:gd name="connsiteX1009" fmla="*/ 4030406 w 6940817"/>
              <a:gd name="connsiteY1009" fmla="*/ 6191489 h 6858000"/>
              <a:gd name="connsiteX1010" fmla="*/ 3996885 w 6940817"/>
              <a:gd name="connsiteY1010" fmla="*/ 6190306 h 6858000"/>
              <a:gd name="connsiteX1011" fmla="*/ 3987421 w 6940817"/>
              <a:gd name="connsiteY1011" fmla="*/ 6222249 h 6858000"/>
              <a:gd name="connsiteX1012" fmla="*/ 3847816 w 6940817"/>
              <a:gd name="connsiteY1012" fmla="*/ 6299939 h 6858000"/>
              <a:gd name="connsiteX1013" fmla="*/ 3890407 w 6940817"/>
              <a:gd name="connsiteY1013" fmla="*/ 6282981 h 6858000"/>
              <a:gd name="connsiteX1014" fmla="*/ 3894745 w 6940817"/>
              <a:gd name="connsiteY1014" fmla="*/ 6292840 h 6858000"/>
              <a:gd name="connsiteX1015" fmla="*/ 3869111 w 6940817"/>
              <a:gd name="connsiteY1015" fmla="*/ 6307432 h 6858000"/>
              <a:gd name="connsiteX1016" fmla="*/ 3231818 w 6940817"/>
              <a:gd name="connsiteY1016" fmla="*/ 6090137 h 6858000"/>
              <a:gd name="connsiteX1017" fmla="*/ 3191593 w 6940817"/>
              <a:gd name="connsiteY1017" fmla="*/ 6084222 h 6858000"/>
              <a:gd name="connsiteX1018" fmla="*/ 2975087 w 6940817"/>
              <a:gd name="connsiteY1018" fmla="*/ 6101179 h 6858000"/>
              <a:gd name="connsiteX1019" fmla="*/ 2866637 w 6940817"/>
              <a:gd name="connsiteY1019" fmla="*/ 6123658 h 6858000"/>
              <a:gd name="connsiteX1020" fmla="*/ 2859932 w 6940817"/>
              <a:gd name="connsiteY1020" fmla="*/ 6139433 h 6858000"/>
              <a:gd name="connsiteX1021" fmla="*/ 3231818 w 6940817"/>
              <a:gd name="connsiteY1021" fmla="*/ 6090137 h 6858000"/>
              <a:gd name="connsiteX1022" fmla="*/ 4259926 w 6940817"/>
              <a:gd name="connsiteY1022" fmla="*/ 528019 h 6858000"/>
              <a:gd name="connsiteX1023" fmla="*/ 4562799 w 6940817"/>
              <a:gd name="connsiteY1023" fmla="*/ 571793 h 6858000"/>
              <a:gd name="connsiteX1024" fmla="*/ 4486292 w 6940817"/>
              <a:gd name="connsiteY1024" fmla="*/ 540244 h 6858000"/>
              <a:gd name="connsiteX1025" fmla="*/ 4344715 w 6940817"/>
              <a:gd name="connsiteY1025" fmla="*/ 523286 h 6858000"/>
              <a:gd name="connsiteX1026" fmla="*/ 4330912 w 6940817"/>
              <a:gd name="connsiteY1026" fmla="*/ 517371 h 6858000"/>
              <a:gd name="connsiteX1027" fmla="*/ 4259926 w 6940817"/>
              <a:gd name="connsiteY1027" fmla="*/ 528019 h 6858000"/>
              <a:gd name="connsiteX1028" fmla="*/ 6106736 w 6940817"/>
              <a:gd name="connsiteY1028" fmla="*/ 4630594 h 6858000"/>
              <a:gd name="connsiteX1029" fmla="*/ 6187975 w 6940817"/>
              <a:gd name="connsiteY1029" fmla="*/ 4612059 h 6858000"/>
              <a:gd name="connsiteX1030" fmla="*/ 6081497 w 6940817"/>
              <a:gd name="connsiteY1030" fmla="*/ 4591946 h 6858000"/>
              <a:gd name="connsiteX1031" fmla="*/ 6070455 w 6940817"/>
              <a:gd name="connsiteY1031" fmla="*/ 4623890 h 6858000"/>
              <a:gd name="connsiteX1032" fmla="*/ 6014455 w 6940817"/>
              <a:gd name="connsiteY1032" fmla="*/ 4649523 h 6858000"/>
              <a:gd name="connsiteX1033" fmla="*/ 6016032 w 6940817"/>
              <a:gd name="connsiteY1033" fmla="*/ 4657805 h 6858000"/>
              <a:gd name="connsiteX1034" fmla="*/ 6108314 w 6940817"/>
              <a:gd name="connsiteY1034" fmla="*/ 4657805 h 6858000"/>
              <a:gd name="connsiteX1035" fmla="*/ 6106736 w 6940817"/>
              <a:gd name="connsiteY1035" fmla="*/ 4630594 h 6858000"/>
              <a:gd name="connsiteX1036" fmla="*/ 518589 w 6940817"/>
              <a:gd name="connsiteY1036" fmla="*/ 2626433 h 6858000"/>
              <a:gd name="connsiteX1037" fmla="*/ 412900 w 6940817"/>
              <a:gd name="connsiteY1037" fmla="*/ 2598039 h 6858000"/>
              <a:gd name="connsiteX1038" fmla="*/ 403829 w 6940817"/>
              <a:gd name="connsiteY1038" fmla="*/ 2608686 h 6858000"/>
              <a:gd name="connsiteX1039" fmla="*/ 423153 w 6940817"/>
              <a:gd name="connsiteY1039" fmla="*/ 2651278 h 6858000"/>
              <a:gd name="connsiteX1040" fmla="*/ 518589 w 6940817"/>
              <a:gd name="connsiteY1040" fmla="*/ 2626433 h 6858000"/>
              <a:gd name="connsiteX1041" fmla="*/ 455097 w 6940817"/>
              <a:gd name="connsiteY1041" fmla="*/ 3193924 h 6858000"/>
              <a:gd name="connsiteX1042" fmla="*/ 453125 w 6940817"/>
              <a:gd name="connsiteY1042" fmla="*/ 3184853 h 6858000"/>
              <a:gd name="connsiteX1043" fmla="*/ 390027 w 6940817"/>
              <a:gd name="connsiteY1043" fmla="*/ 3160008 h 6858000"/>
              <a:gd name="connsiteX1044" fmla="*/ 344280 w 6940817"/>
              <a:gd name="connsiteY1044" fmla="*/ 3217980 h 6858000"/>
              <a:gd name="connsiteX1045" fmla="*/ 352562 w 6940817"/>
              <a:gd name="connsiteY1045" fmla="*/ 3229022 h 6858000"/>
              <a:gd name="connsiteX1046" fmla="*/ 455097 w 6940817"/>
              <a:gd name="connsiteY1046" fmla="*/ 3193924 h 6858000"/>
              <a:gd name="connsiteX1047" fmla="*/ 3478296 w 6940817"/>
              <a:gd name="connsiteY1047" fmla="*/ 6103940 h 6858000"/>
              <a:gd name="connsiteX1048" fmla="*/ 3309113 w 6940817"/>
              <a:gd name="connsiteY1048" fmla="*/ 6124841 h 6858000"/>
              <a:gd name="connsiteX1049" fmla="*/ 3478296 w 6940817"/>
              <a:gd name="connsiteY1049" fmla="*/ 6103940 h 6858000"/>
              <a:gd name="connsiteX1050" fmla="*/ 5753780 w 6940817"/>
              <a:gd name="connsiteY1050" fmla="*/ 774102 h 6858000"/>
              <a:gd name="connsiteX1051" fmla="*/ 5504147 w 6940817"/>
              <a:gd name="connsiteY1051" fmla="*/ 719680 h 6858000"/>
              <a:gd name="connsiteX1052" fmla="*/ 5502570 w 6940817"/>
              <a:gd name="connsiteY1052" fmla="*/ 728750 h 6858000"/>
              <a:gd name="connsiteX1053" fmla="*/ 5753780 w 6940817"/>
              <a:gd name="connsiteY1053" fmla="*/ 774102 h 6858000"/>
              <a:gd name="connsiteX1054" fmla="*/ 2230132 w 6940817"/>
              <a:gd name="connsiteY1054" fmla="*/ 6036504 h 6858000"/>
              <a:gd name="connsiteX1055" fmla="*/ 2228949 w 6940817"/>
              <a:gd name="connsiteY1055" fmla="*/ 6051490 h 6858000"/>
              <a:gd name="connsiteX1056" fmla="*/ 2422188 w 6940817"/>
              <a:gd name="connsiteY1056" fmla="*/ 6064503 h 6858000"/>
              <a:gd name="connsiteX1057" fmla="*/ 2423371 w 6940817"/>
              <a:gd name="connsiteY1057" fmla="*/ 6047940 h 6858000"/>
              <a:gd name="connsiteX1058" fmla="*/ 2230132 w 6940817"/>
              <a:gd name="connsiteY1058" fmla="*/ 6036504 h 6858000"/>
              <a:gd name="connsiteX1059" fmla="*/ 425125 w 6940817"/>
              <a:gd name="connsiteY1059" fmla="*/ 2157928 h 6858000"/>
              <a:gd name="connsiteX1060" fmla="*/ 313126 w 6940817"/>
              <a:gd name="connsiteY1060" fmla="*/ 2189477 h 6858000"/>
              <a:gd name="connsiteX1061" fmla="*/ 425125 w 6940817"/>
              <a:gd name="connsiteY1061" fmla="*/ 2157928 h 6858000"/>
              <a:gd name="connsiteX1062" fmla="*/ 2114189 w 6940817"/>
              <a:gd name="connsiteY1062" fmla="*/ 468075 h 6858000"/>
              <a:gd name="connsiteX1063" fmla="*/ 2113794 w 6940817"/>
              <a:gd name="connsiteY1063" fmla="*/ 454273 h 6858000"/>
              <a:gd name="connsiteX1064" fmla="*/ 2000217 w 6940817"/>
              <a:gd name="connsiteY1064" fmla="*/ 454273 h 6858000"/>
              <a:gd name="connsiteX1065" fmla="*/ 2000217 w 6940817"/>
              <a:gd name="connsiteY1065" fmla="*/ 465315 h 6858000"/>
              <a:gd name="connsiteX1066" fmla="*/ 2114189 w 6940817"/>
              <a:gd name="connsiteY1066" fmla="*/ 468075 h 6858000"/>
              <a:gd name="connsiteX1067" fmla="*/ 3828097 w 6940817"/>
              <a:gd name="connsiteY1067" fmla="*/ 6241967 h 6858000"/>
              <a:gd name="connsiteX1068" fmla="*/ 3849393 w 6940817"/>
              <a:gd name="connsiteY1068" fmla="*/ 6223432 h 6858000"/>
              <a:gd name="connsiteX1069" fmla="*/ 3849393 w 6940817"/>
              <a:gd name="connsiteY1069" fmla="*/ 6181630 h 6858000"/>
              <a:gd name="connsiteX1070" fmla="*/ 3829280 w 6940817"/>
              <a:gd name="connsiteY1070" fmla="*/ 6170587 h 6858000"/>
              <a:gd name="connsiteX1071" fmla="*/ 3822182 w 6940817"/>
              <a:gd name="connsiteY1071" fmla="*/ 6210024 h 6858000"/>
              <a:gd name="connsiteX1072" fmla="*/ 3828097 w 6940817"/>
              <a:gd name="connsiteY1072" fmla="*/ 6241967 h 6858000"/>
              <a:gd name="connsiteX1073" fmla="*/ 237013 w 6940817"/>
              <a:gd name="connsiteY1073" fmla="*/ 1117594 h 6858000"/>
              <a:gd name="connsiteX1074" fmla="*/ 313520 w 6940817"/>
              <a:gd name="connsiteY1074" fmla="*/ 1127059 h 6858000"/>
              <a:gd name="connsiteX1075" fmla="*/ 298928 w 6940817"/>
              <a:gd name="connsiteY1075" fmla="*/ 1095115 h 6858000"/>
              <a:gd name="connsiteX1076" fmla="*/ 237013 w 6940817"/>
              <a:gd name="connsiteY1076" fmla="*/ 1117594 h 6858000"/>
              <a:gd name="connsiteX1077" fmla="*/ 6115412 w 6940817"/>
              <a:gd name="connsiteY1077" fmla="*/ 5732054 h 6858000"/>
              <a:gd name="connsiteX1078" fmla="*/ 6122116 w 6940817"/>
              <a:gd name="connsiteY1078" fmla="*/ 5719040 h 6858000"/>
              <a:gd name="connsiteX1079" fmla="*/ 6062567 w 6940817"/>
              <a:gd name="connsiteY1079" fmla="*/ 5699322 h 6858000"/>
              <a:gd name="connsiteX1080" fmla="*/ 6115412 w 6940817"/>
              <a:gd name="connsiteY1080" fmla="*/ 5732054 h 6858000"/>
              <a:gd name="connsiteX1081" fmla="*/ 2459652 w 6940817"/>
              <a:gd name="connsiteY1081" fmla="*/ 6057405 h 6858000"/>
              <a:gd name="connsiteX1082" fmla="*/ 2458469 w 6940817"/>
              <a:gd name="connsiteY1082" fmla="*/ 6061743 h 6858000"/>
              <a:gd name="connsiteX1083" fmla="*/ 2564553 w 6940817"/>
              <a:gd name="connsiteY1083" fmla="*/ 6070419 h 6858000"/>
              <a:gd name="connsiteX1084" fmla="*/ 2565342 w 6940817"/>
              <a:gd name="connsiteY1084" fmla="*/ 6057405 h 6858000"/>
              <a:gd name="connsiteX1085" fmla="*/ 2459652 w 6940817"/>
              <a:gd name="connsiteY1085" fmla="*/ 60574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Lst>
            <a:rect l="l" t="t" r="r" b="b"/>
            <a:pathLst>
              <a:path w="6940817" h="6858000">
                <a:moveTo>
                  <a:pt x="5977779" y="6732557"/>
                </a:moveTo>
                <a:cubicBezTo>
                  <a:pt x="6032595" y="6751092"/>
                  <a:pt x="6087806" y="6768838"/>
                  <a:pt x="6142229" y="6789346"/>
                </a:cubicBezTo>
                <a:cubicBezTo>
                  <a:pt x="6151300" y="6792895"/>
                  <a:pt x="6156820" y="6806303"/>
                  <a:pt x="6163919" y="6814979"/>
                </a:cubicBezTo>
                <a:cubicBezTo>
                  <a:pt x="6161159" y="6816951"/>
                  <a:pt x="6158398" y="6819317"/>
                  <a:pt x="6155637" y="6821289"/>
                </a:cubicBezTo>
                <a:cubicBezTo>
                  <a:pt x="6096483" y="6802359"/>
                  <a:pt x="6037722" y="6783430"/>
                  <a:pt x="5978568" y="6764500"/>
                </a:cubicBezTo>
                <a:cubicBezTo>
                  <a:pt x="5976596" y="6769233"/>
                  <a:pt x="5975018" y="6773571"/>
                  <a:pt x="5973046" y="6778303"/>
                </a:cubicBezTo>
                <a:cubicBezTo>
                  <a:pt x="6021159" y="6796050"/>
                  <a:pt x="6078736" y="6794867"/>
                  <a:pt x="6113046" y="6840219"/>
                </a:cubicBezTo>
                <a:cubicBezTo>
                  <a:pt x="6111863" y="6844557"/>
                  <a:pt x="6110680" y="6848500"/>
                  <a:pt x="6109496" y="6852838"/>
                </a:cubicBezTo>
                <a:cubicBezTo>
                  <a:pt x="6047976" y="6837064"/>
                  <a:pt x="5986061" y="6821289"/>
                  <a:pt x="5924540" y="6805120"/>
                </a:cubicBezTo>
                <a:cubicBezTo>
                  <a:pt x="5791639" y="6770416"/>
                  <a:pt x="5658738" y="6735712"/>
                  <a:pt x="5523077" y="6709684"/>
                </a:cubicBezTo>
                <a:cubicBezTo>
                  <a:pt x="5609048" y="6737684"/>
                  <a:pt x="5695414" y="6765684"/>
                  <a:pt x="5781780" y="6792895"/>
                </a:cubicBezTo>
                <a:cubicBezTo>
                  <a:pt x="5809385" y="6801571"/>
                  <a:pt x="5838174" y="6807092"/>
                  <a:pt x="5865779" y="6816557"/>
                </a:cubicBezTo>
                <a:cubicBezTo>
                  <a:pt x="5877216" y="6820500"/>
                  <a:pt x="5886286" y="6830754"/>
                  <a:pt x="5896540" y="6837852"/>
                </a:cubicBezTo>
                <a:cubicBezTo>
                  <a:pt x="5894963" y="6842979"/>
                  <a:pt x="5893385" y="6848106"/>
                  <a:pt x="5891807" y="6853627"/>
                </a:cubicBezTo>
                <a:cubicBezTo>
                  <a:pt x="5868146" y="6854810"/>
                  <a:pt x="5842906" y="6861909"/>
                  <a:pt x="5820428" y="6856782"/>
                </a:cubicBezTo>
                <a:cubicBezTo>
                  <a:pt x="5621273" y="6810247"/>
                  <a:pt x="5422908" y="6761740"/>
                  <a:pt x="5224148" y="6713627"/>
                </a:cubicBezTo>
                <a:cubicBezTo>
                  <a:pt x="5165388" y="6699430"/>
                  <a:pt x="5106233" y="6686022"/>
                  <a:pt x="5047867" y="6670247"/>
                </a:cubicBezTo>
                <a:cubicBezTo>
                  <a:pt x="5021445" y="6663149"/>
                  <a:pt x="4997388" y="6648163"/>
                  <a:pt x="4970966" y="6639881"/>
                </a:cubicBezTo>
                <a:cubicBezTo>
                  <a:pt x="4949670" y="6633177"/>
                  <a:pt x="4926797" y="6628050"/>
                  <a:pt x="4904318" y="6626473"/>
                </a:cubicBezTo>
                <a:cubicBezTo>
                  <a:pt x="4860150" y="6623712"/>
                  <a:pt x="4817558" y="6621346"/>
                  <a:pt x="4775756" y="6600839"/>
                </a:cubicBezTo>
                <a:cubicBezTo>
                  <a:pt x="4750122" y="6588220"/>
                  <a:pt x="4716995" y="6591769"/>
                  <a:pt x="4687024" y="6587825"/>
                </a:cubicBezTo>
                <a:cubicBezTo>
                  <a:pt x="4676770" y="6586642"/>
                  <a:pt x="4666122" y="6585065"/>
                  <a:pt x="4655869" y="6583882"/>
                </a:cubicBezTo>
                <a:cubicBezTo>
                  <a:pt x="4656263" y="6580332"/>
                  <a:pt x="4656658" y="6576389"/>
                  <a:pt x="4656658" y="6572839"/>
                </a:cubicBezTo>
                <a:cubicBezTo>
                  <a:pt x="4696883" y="6572839"/>
                  <a:pt x="4737502" y="6572839"/>
                  <a:pt x="4777727" y="6572839"/>
                </a:cubicBezTo>
                <a:cubicBezTo>
                  <a:pt x="4778122" y="6568896"/>
                  <a:pt x="4778516" y="6564952"/>
                  <a:pt x="4778911" y="6561403"/>
                </a:cubicBezTo>
                <a:cubicBezTo>
                  <a:pt x="4704770" y="6549177"/>
                  <a:pt x="4630629" y="6536952"/>
                  <a:pt x="4556489" y="6524727"/>
                </a:cubicBezTo>
                <a:cubicBezTo>
                  <a:pt x="4515081" y="6517628"/>
                  <a:pt x="4472489" y="6521572"/>
                  <a:pt x="4433447" y="6495544"/>
                </a:cubicBezTo>
                <a:cubicBezTo>
                  <a:pt x="4412546" y="6481741"/>
                  <a:pt x="4378631" y="6488051"/>
                  <a:pt x="4350630" y="6484896"/>
                </a:cubicBezTo>
                <a:cubicBezTo>
                  <a:pt x="4308434" y="6480164"/>
                  <a:pt x="4266237" y="6475431"/>
                  <a:pt x="4224434" y="6469910"/>
                </a:cubicBezTo>
                <a:cubicBezTo>
                  <a:pt x="4209842" y="6467938"/>
                  <a:pt x="4195251" y="6464389"/>
                  <a:pt x="4180659" y="6461629"/>
                </a:cubicBezTo>
                <a:cubicBezTo>
                  <a:pt x="4138857" y="6454530"/>
                  <a:pt x="4097448" y="6445459"/>
                  <a:pt x="4055646" y="6441516"/>
                </a:cubicBezTo>
                <a:cubicBezTo>
                  <a:pt x="4018970" y="6437967"/>
                  <a:pt x="3981900" y="6440727"/>
                  <a:pt x="3942463" y="6440727"/>
                </a:cubicBezTo>
                <a:cubicBezTo>
                  <a:pt x="3941674" y="6439150"/>
                  <a:pt x="3938125" y="6431657"/>
                  <a:pt x="3939308" y="6434023"/>
                </a:cubicBezTo>
                <a:cubicBezTo>
                  <a:pt x="3916435" y="6437572"/>
                  <a:pt x="3899872" y="6440333"/>
                  <a:pt x="3881337" y="6443488"/>
                </a:cubicBezTo>
                <a:cubicBezTo>
                  <a:pt x="3885280" y="6445854"/>
                  <a:pt x="3888829" y="6447826"/>
                  <a:pt x="3892379" y="6450192"/>
                </a:cubicBezTo>
                <a:cubicBezTo>
                  <a:pt x="3892379" y="6452952"/>
                  <a:pt x="3892379" y="6455713"/>
                  <a:pt x="3892379" y="6458079"/>
                </a:cubicBezTo>
                <a:cubicBezTo>
                  <a:pt x="3853337" y="6454530"/>
                  <a:pt x="3814689" y="6450586"/>
                  <a:pt x="3775647" y="6447431"/>
                </a:cubicBezTo>
                <a:cubicBezTo>
                  <a:pt x="3742126" y="6444671"/>
                  <a:pt x="3708999" y="6442699"/>
                  <a:pt x="3675478" y="6439939"/>
                </a:cubicBezTo>
                <a:cubicBezTo>
                  <a:pt x="3611591" y="6434812"/>
                  <a:pt x="3548098" y="6428108"/>
                  <a:pt x="3484211" y="6424953"/>
                </a:cubicBezTo>
                <a:cubicBezTo>
                  <a:pt x="3415198" y="6421403"/>
                  <a:pt x="3345790" y="6389854"/>
                  <a:pt x="3276381" y="6428502"/>
                </a:cubicBezTo>
                <a:cubicBezTo>
                  <a:pt x="3277564" y="6423375"/>
                  <a:pt x="3278748" y="6418249"/>
                  <a:pt x="3279931" y="6413122"/>
                </a:cubicBezTo>
                <a:cubicBezTo>
                  <a:pt x="3264156" y="6406418"/>
                  <a:pt x="3248776" y="6394981"/>
                  <a:pt x="3232607" y="6393798"/>
                </a:cubicBezTo>
                <a:cubicBezTo>
                  <a:pt x="3134804" y="6385122"/>
                  <a:pt x="3037002" y="6374079"/>
                  <a:pt x="2938805" y="6372502"/>
                </a:cubicBezTo>
                <a:cubicBezTo>
                  <a:pt x="2840214" y="6370530"/>
                  <a:pt x="2740834" y="6356333"/>
                  <a:pt x="2642637" y="6386305"/>
                </a:cubicBezTo>
                <a:cubicBezTo>
                  <a:pt x="2611483" y="6395770"/>
                  <a:pt x="2575595" y="6390643"/>
                  <a:pt x="2538131" y="6392220"/>
                </a:cubicBezTo>
                <a:cubicBezTo>
                  <a:pt x="2540497" y="6375657"/>
                  <a:pt x="2541680" y="6367375"/>
                  <a:pt x="2543652" y="6351601"/>
                </a:cubicBezTo>
                <a:cubicBezTo>
                  <a:pt x="2462807" y="6351601"/>
                  <a:pt x="2382751" y="6351601"/>
                  <a:pt x="2303484" y="6351601"/>
                </a:cubicBezTo>
                <a:cubicBezTo>
                  <a:pt x="2310977" y="6355545"/>
                  <a:pt x="2320047" y="6360277"/>
                  <a:pt x="2329512" y="6365404"/>
                </a:cubicBezTo>
                <a:cubicBezTo>
                  <a:pt x="2106301" y="6374869"/>
                  <a:pt x="1884668" y="6334249"/>
                  <a:pt x="1661064" y="6370530"/>
                </a:cubicBezTo>
                <a:cubicBezTo>
                  <a:pt x="1674078" y="6373291"/>
                  <a:pt x="1687092" y="6378417"/>
                  <a:pt x="1700106" y="6378023"/>
                </a:cubicBezTo>
                <a:cubicBezTo>
                  <a:pt x="1747035" y="6377629"/>
                  <a:pt x="1794359" y="6372108"/>
                  <a:pt x="1841288" y="6374474"/>
                </a:cubicBezTo>
                <a:cubicBezTo>
                  <a:pt x="1873626" y="6376051"/>
                  <a:pt x="1905175" y="6388671"/>
                  <a:pt x="1937513" y="6393798"/>
                </a:cubicBezTo>
                <a:cubicBezTo>
                  <a:pt x="1989964" y="6402079"/>
                  <a:pt x="2042809" y="6411544"/>
                  <a:pt x="2095654" y="6414305"/>
                </a:cubicBezTo>
                <a:cubicBezTo>
                  <a:pt x="2215935" y="6420220"/>
                  <a:pt x="2331878" y="6453741"/>
                  <a:pt x="2454526" y="6451770"/>
                </a:cubicBezTo>
                <a:cubicBezTo>
                  <a:pt x="2556666" y="6450192"/>
                  <a:pt x="2657229" y="6440727"/>
                  <a:pt x="2758186" y="6433628"/>
                </a:cubicBezTo>
                <a:cubicBezTo>
                  <a:pt x="2792496" y="6431262"/>
                  <a:pt x="2827200" y="6433234"/>
                  <a:pt x="2865059" y="6433234"/>
                </a:cubicBezTo>
                <a:cubicBezTo>
                  <a:pt x="2852439" y="6465967"/>
                  <a:pt x="2866637" y="6477009"/>
                  <a:pt x="2899763" y="6479375"/>
                </a:cubicBezTo>
                <a:cubicBezTo>
                  <a:pt x="2926974" y="6481347"/>
                  <a:pt x="2953791" y="6491600"/>
                  <a:pt x="2983368" y="6498699"/>
                </a:cubicBezTo>
                <a:cubicBezTo>
                  <a:pt x="2978636" y="6504220"/>
                  <a:pt x="2974298" y="6510135"/>
                  <a:pt x="2964833" y="6521178"/>
                </a:cubicBezTo>
                <a:cubicBezTo>
                  <a:pt x="3195931" y="6535375"/>
                  <a:pt x="3422691" y="6549177"/>
                  <a:pt x="3649450" y="6562980"/>
                </a:cubicBezTo>
                <a:cubicBezTo>
                  <a:pt x="3649450" y="6560220"/>
                  <a:pt x="3649845" y="6557853"/>
                  <a:pt x="3649845" y="6555093"/>
                </a:cubicBezTo>
                <a:cubicBezTo>
                  <a:pt x="3393113" y="6524332"/>
                  <a:pt x="3135987" y="6493178"/>
                  <a:pt x="2879256" y="6462417"/>
                </a:cubicBezTo>
                <a:cubicBezTo>
                  <a:pt x="2879256" y="6459262"/>
                  <a:pt x="2879256" y="6456108"/>
                  <a:pt x="2879256" y="6452952"/>
                </a:cubicBezTo>
                <a:cubicBezTo>
                  <a:pt x="2924608" y="6450981"/>
                  <a:pt x="2970354" y="6449403"/>
                  <a:pt x="3015706" y="6447037"/>
                </a:cubicBezTo>
                <a:cubicBezTo>
                  <a:pt x="3023199" y="6446643"/>
                  <a:pt x="3032664" y="6447037"/>
                  <a:pt x="3037791" y="6443093"/>
                </a:cubicBezTo>
                <a:cubicBezTo>
                  <a:pt x="3078805" y="6410756"/>
                  <a:pt x="3124157" y="6414305"/>
                  <a:pt x="3176607" y="6430080"/>
                </a:cubicBezTo>
                <a:cubicBezTo>
                  <a:pt x="3162015" y="6438361"/>
                  <a:pt x="3150579" y="6445065"/>
                  <a:pt x="3139142" y="6452164"/>
                </a:cubicBezTo>
                <a:cubicBezTo>
                  <a:pt x="3139537" y="6455713"/>
                  <a:pt x="3139931" y="6458868"/>
                  <a:pt x="3140720" y="6462417"/>
                </a:cubicBezTo>
                <a:cubicBezTo>
                  <a:pt x="3214072" y="6450981"/>
                  <a:pt x="3287818" y="6439939"/>
                  <a:pt x="3365113" y="6428108"/>
                </a:cubicBezTo>
                <a:cubicBezTo>
                  <a:pt x="3348156" y="6472276"/>
                  <a:pt x="3308719" y="6459657"/>
                  <a:pt x="3278748" y="6470699"/>
                </a:cubicBezTo>
                <a:cubicBezTo>
                  <a:pt x="3293733" y="6470699"/>
                  <a:pt x="3308719" y="6472671"/>
                  <a:pt x="3322916" y="6470305"/>
                </a:cubicBezTo>
                <a:cubicBezTo>
                  <a:pt x="3386015" y="6459262"/>
                  <a:pt x="3443197" y="6486473"/>
                  <a:pt x="3503535" y="6495150"/>
                </a:cubicBezTo>
                <a:cubicBezTo>
                  <a:pt x="3580042" y="6505797"/>
                  <a:pt x="3656943" y="6515262"/>
                  <a:pt x="3733450" y="6524727"/>
                </a:cubicBezTo>
                <a:cubicBezTo>
                  <a:pt x="3835590" y="6537347"/>
                  <a:pt x="3937731" y="6550755"/>
                  <a:pt x="4039871" y="6561403"/>
                </a:cubicBezTo>
                <a:cubicBezTo>
                  <a:pt x="4064716" y="6564164"/>
                  <a:pt x="4090350" y="6555487"/>
                  <a:pt x="4115589" y="6555881"/>
                </a:cubicBezTo>
                <a:cubicBezTo>
                  <a:pt x="4149899" y="6556670"/>
                  <a:pt x="4183814" y="6560614"/>
                  <a:pt x="4218124" y="6563769"/>
                </a:cubicBezTo>
                <a:cubicBezTo>
                  <a:pt x="4291476" y="6570868"/>
                  <a:pt x="4364828" y="6578361"/>
                  <a:pt x="4438180" y="6586642"/>
                </a:cubicBezTo>
                <a:cubicBezTo>
                  <a:pt x="4451193" y="6588220"/>
                  <a:pt x="4463813" y="6592952"/>
                  <a:pt x="4476038" y="6603600"/>
                </a:cubicBezTo>
                <a:cubicBezTo>
                  <a:pt x="4469729" y="6605177"/>
                  <a:pt x="4463419" y="6608332"/>
                  <a:pt x="4457109" y="6608332"/>
                </a:cubicBezTo>
                <a:cubicBezTo>
                  <a:pt x="4419644" y="6607544"/>
                  <a:pt x="4370349" y="6590980"/>
                  <a:pt x="4347870" y="6608726"/>
                </a:cubicBezTo>
                <a:cubicBezTo>
                  <a:pt x="4308039" y="6640670"/>
                  <a:pt x="4274518" y="6620557"/>
                  <a:pt x="4238631" y="6618980"/>
                </a:cubicBezTo>
                <a:cubicBezTo>
                  <a:pt x="4198011" y="6617403"/>
                  <a:pt x="4157786" y="6610698"/>
                  <a:pt x="4117167" y="6607544"/>
                </a:cubicBezTo>
                <a:cubicBezTo>
                  <a:pt x="3988209" y="6597290"/>
                  <a:pt x="3859252" y="6569684"/>
                  <a:pt x="3729506" y="6601233"/>
                </a:cubicBezTo>
                <a:cubicBezTo>
                  <a:pt x="3712549" y="6605177"/>
                  <a:pt x="3692436" y="6606360"/>
                  <a:pt x="3675872" y="6601233"/>
                </a:cubicBezTo>
                <a:cubicBezTo>
                  <a:pt x="3578859" y="6570079"/>
                  <a:pt x="3478690" y="6592952"/>
                  <a:pt x="3380494" y="6580332"/>
                </a:cubicBezTo>
                <a:cubicBezTo>
                  <a:pt x="3296099" y="6569684"/>
                  <a:pt x="3210128" y="6568896"/>
                  <a:pt x="3124945" y="6563769"/>
                </a:cubicBezTo>
                <a:cubicBezTo>
                  <a:pt x="2969960" y="6554304"/>
                  <a:pt x="2814975" y="6544445"/>
                  <a:pt x="2659595" y="6535375"/>
                </a:cubicBezTo>
                <a:cubicBezTo>
                  <a:pt x="2597285" y="6531825"/>
                  <a:pt x="2534581" y="6526304"/>
                  <a:pt x="2471877" y="6525910"/>
                </a:cubicBezTo>
                <a:cubicBezTo>
                  <a:pt x="2180048" y="6523544"/>
                  <a:pt x="1888218" y="6522755"/>
                  <a:pt x="1596782" y="6521572"/>
                </a:cubicBezTo>
                <a:cubicBezTo>
                  <a:pt x="1543543" y="6521178"/>
                  <a:pt x="1490304" y="6521572"/>
                  <a:pt x="1435093" y="6516445"/>
                </a:cubicBezTo>
                <a:cubicBezTo>
                  <a:pt x="1454417" y="6511713"/>
                  <a:pt x="1473346" y="6505403"/>
                  <a:pt x="1492670" y="6503431"/>
                </a:cubicBezTo>
                <a:cubicBezTo>
                  <a:pt x="1529346" y="6499488"/>
                  <a:pt x="1566022" y="6495544"/>
                  <a:pt x="1603092" y="6495150"/>
                </a:cubicBezTo>
                <a:cubicBezTo>
                  <a:pt x="1844049" y="6494361"/>
                  <a:pt x="2085006" y="6494755"/>
                  <a:pt x="2325963" y="6494755"/>
                </a:cubicBezTo>
                <a:cubicBezTo>
                  <a:pt x="2346864" y="6494755"/>
                  <a:pt x="2367371" y="6492783"/>
                  <a:pt x="2387484" y="6482924"/>
                </a:cubicBezTo>
                <a:cubicBezTo>
                  <a:pt x="2325568" y="6480164"/>
                  <a:pt x="2264047" y="6477403"/>
                  <a:pt x="2202132" y="6474642"/>
                </a:cubicBezTo>
                <a:cubicBezTo>
                  <a:pt x="2202526" y="6477403"/>
                  <a:pt x="2202921" y="6480164"/>
                  <a:pt x="2202921" y="6483319"/>
                </a:cubicBezTo>
                <a:cubicBezTo>
                  <a:pt x="2182019" y="6465967"/>
                  <a:pt x="2160724" y="6449009"/>
                  <a:pt x="2135090" y="6428108"/>
                </a:cubicBezTo>
                <a:cubicBezTo>
                  <a:pt x="2131147" y="6444277"/>
                  <a:pt x="2128780" y="6453347"/>
                  <a:pt x="2125625" y="6466361"/>
                </a:cubicBezTo>
                <a:cubicBezTo>
                  <a:pt x="2064499" y="6461629"/>
                  <a:pt x="2003767" y="6455318"/>
                  <a:pt x="1942640" y="6452164"/>
                </a:cubicBezTo>
                <a:cubicBezTo>
                  <a:pt x="1883485" y="6449009"/>
                  <a:pt x="1823936" y="6450192"/>
                  <a:pt x="1764387" y="6448220"/>
                </a:cubicBezTo>
                <a:cubicBezTo>
                  <a:pt x="1715880" y="6446643"/>
                  <a:pt x="1666979" y="6446643"/>
                  <a:pt x="1619261" y="6439150"/>
                </a:cubicBezTo>
                <a:cubicBezTo>
                  <a:pt x="1594022" y="6435206"/>
                  <a:pt x="1576670" y="6429291"/>
                  <a:pt x="1557740" y="6453741"/>
                </a:cubicBezTo>
                <a:cubicBezTo>
                  <a:pt x="1546304" y="6468333"/>
                  <a:pt x="1523036" y="6473460"/>
                  <a:pt x="1500557" y="6485291"/>
                </a:cubicBezTo>
                <a:cubicBezTo>
                  <a:pt x="1422079" y="6446643"/>
                  <a:pt x="1333347" y="6438361"/>
                  <a:pt x="1243037" y="6450586"/>
                </a:cubicBezTo>
                <a:cubicBezTo>
                  <a:pt x="1218587" y="6453741"/>
                  <a:pt x="1196502" y="6477798"/>
                  <a:pt x="1172840" y="6478586"/>
                </a:cubicBezTo>
                <a:cubicBezTo>
                  <a:pt x="1075827" y="6481741"/>
                  <a:pt x="978813" y="6478980"/>
                  <a:pt x="881799" y="6480558"/>
                </a:cubicBezTo>
                <a:cubicBezTo>
                  <a:pt x="851433" y="6480952"/>
                  <a:pt x="821462" y="6491995"/>
                  <a:pt x="791490" y="6490811"/>
                </a:cubicBezTo>
                <a:cubicBezTo>
                  <a:pt x="724842" y="6488051"/>
                  <a:pt x="658195" y="6480558"/>
                  <a:pt x="585631" y="6474642"/>
                </a:cubicBezTo>
                <a:cubicBezTo>
                  <a:pt x="595096" y="6456896"/>
                  <a:pt x="599434" y="6448220"/>
                  <a:pt x="604955" y="6437967"/>
                </a:cubicBezTo>
                <a:cubicBezTo>
                  <a:pt x="577744" y="6433628"/>
                  <a:pt x="550533" y="6429685"/>
                  <a:pt x="523322" y="6425741"/>
                </a:cubicBezTo>
                <a:cubicBezTo>
                  <a:pt x="522928" y="6422981"/>
                  <a:pt x="522533" y="6420220"/>
                  <a:pt x="522139" y="6417460"/>
                </a:cubicBezTo>
                <a:cubicBezTo>
                  <a:pt x="532392" y="6413910"/>
                  <a:pt x="541857" y="6408389"/>
                  <a:pt x="552505" y="6406418"/>
                </a:cubicBezTo>
                <a:cubicBezTo>
                  <a:pt x="587998" y="6399319"/>
                  <a:pt x="623885" y="6393798"/>
                  <a:pt x="659378" y="6387094"/>
                </a:cubicBezTo>
                <a:cubicBezTo>
                  <a:pt x="662927" y="6386305"/>
                  <a:pt x="668448" y="6384728"/>
                  <a:pt x="669237" y="6381967"/>
                </a:cubicBezTo>
                <a:cubicBezTo>
                  <a:pt x="685800" y="6329911"/>
                  <a:pt x="732729" y="6350418"/>
                  <a:pt x="766645" y="6340164"/>
                </a:cubicBezTo>
                <a:cubicBezTo>
                  <a:pt x="785180" y="6334643"/>
                  <a:pt x="803321" y="6327150"/>
                  <a:pt x="821462" y="6320446"/>
                </a:cubicBezTo>
                <a:cubicBezTo>
                  <a:pt x="838814" y="6314136"/>
                  <a:pt x="856166" y="6307827"/>
                  <a:pt x="872335" y="6296390"/>
                </a:cubicBezTo>
                <a:cubicBezTo>
                  <a:pt x="805293" y="6306643"/>
                  <a:pt x="738645" y="6317291"/>
                  <a:pt x="668842" y="6327939"/>
                </a:cubicBezTo>
                <a:cubicBezTo>
                  <a:pt x="671997" y="6320052"/>
                  <a:pt x="674758" y="6313742"/>
                  <a:pt x="679096" y="6303094"/>
                </a:cubicBezTo>
                <a:cubicBezTo>
                  <a:pt x="648730" y="6303094"/>
                  <a:pt x="620730" y="6303094"/>
                  <a:pt x="592336" y="6303094"/>
                </a:cubicBezTo>
                <a:cubicBezTo>
                  <a:pt x="591547" y="6299544"/>
                  <a:pt x="590364" y="6295996"/>
                  <a:pt x="589575" y="6292446"/>
                </a:cubicBezTo>
                <a:cubicBezTo>
                  <a:pt x="599040" y="6288108"/>
                  <a:pt x="608505" y="6280221"/>
                  <a:pt x="617969" y="6280221"/>
                </a:cubicBezTo>
                <a:cubicBezTo>
                  <a:pt x="642026" y="6280221"/>
                  <a:pt x="666082" y="6282981"/>
                  <a:pt x="690138" y="6285742"/>
                </a:cubicBezTo>
                <a:cubicBezTo>
                  <a:pt x="729575" y="6290080"/>
                  <a:pt x="767828" y="6292840"/>
                  <a:pt x="790307" y="6251432"/>
                </a:cubicBezTo>
                <a:cubicBezTo>
                  <a:pt x="809631" y="6251432"/>
                  <a:pt x="826588" y="6251432"/>
                  <a:pt x="843940" y="6251432"/>
                </a:cubicBezTo>
                <a:cubicBezTo>
                  <a:pt x="844335" y="6247489"/>
                  <a:pt x="844729" y="6243545"/>
                  <a:pt x="845123" y="6239601"/>
                </a:cubicBezTo>
                <a:cubicBezTo>
                  <a:pt x="816335" y="6234869"/>
                  <a:pt x="787941" y="6225799"/>
                  <a:pt x="759546" y="6226587"/>
                </a:cubicBezTo>
                <a:cubicBezTo>
                  <a:pt x="668842" y="6229348"/>
                  <a:pt x="578533" y="6237235"/>
                  <a:pt x="488223" y="6239601"/>
                </a:cubicBezTo>
                <a:cubicBezTo>
                  <a:pt x="467322" y="6240390"/>
                  <a:pt x="438139" y="6256953"/>
                  <a:pt x="425125" y="6216334"/>
                </a:cubicBezTo>
                <a:cubicBezTo>
                  <a:pt x="421576" y="6205292"/>
                  <a:pt x="379379" y="6206869"/>
                  <a:pt x="354534" y="6202531"/>
                </a:cubicBezTo>
                <a:cubicBezTo>
                  <a:pt x="345069" y="6200953"/>
                  <a:pt x="335604" y="6200165"/>
                  <a:pt x="320224" y="6198587"/>
                </a:cubicBezTo>
                <a:cubicBezTo>
                  <a:pt x="346252" y="6165855"/>
                  <a:pt x="368731" y="6137461"/>
                  <a:pt x="395942" y="6103545"/>
                </a:cubicBezTo>
                <a:cubicBezTo>
                  <a:pt x="357294" y="6096447"/>
                  <a:pt x="324956" y="6090926"/>
                  <a:pt x="283154" y="6083433"/>
                </a:cubicBezTo>
                <a:cubicBezTo>
                  <a:pt x="296168" y="6076729"/>
                  <a:pt x="301689" y="6074362"/>
                  <a:pt x="307210" y="6071602"/>
                </a:cubicBezTo>
                <a:cubicBezTo>
                  <a:pt x="362421" y="6043602"/>
                  <a:pt x="425125" y="6032560"/>
                  <a:pt x="476392" y="5994307"/>
                </a:cubicBezTo>
                <a:cubicBezTo>
                  <a:pt x="490984" y="5983659"/>
                  <a:pt x="517406" y="5990363"/>
                  <a:pt x="537913" y="5986419"/>
                </a:cubicBezTo>
                <a:cubicBezTo>
                  <a:pt x="546195" y="5984842"/>
                  <a:pt x="552505" y="5974983"/>
                  <a:pt x="559603" y="5969067"/>
                </a:cubicBezTo>
                <a:cubicBezTo>
                  <a:pt x="553688" y="5963546"/>
                  <a:pt x="548167" y="5957236"/>
                  <a:pt x="541857" y="5952109"/>
                </a:cubicBezTo>
                <a:cubicBezTo>
                  <a:pt x="494928" y="5910701"/>
                  <a:pt x="439322" y="5925687"/>
                  <a:pt x="384111" y="5921744"/>
                </a:cubicBezTo>
                <a:cubicBezTo>
                  <a:pt x="319041" y="5917406"/>
                  <a:pt x="255154" y="5941856"/>
                  <a:pt x="190872" y="5925687"/>
                </a:cubicBezTo>
                <a:cubicBezTo>
                  <a:pt x="181802" y="5923321"/>
                  <a:pt x="174309" y="5913462"/>
                  <a:pt x="165239" y="5911490"/>
                </a:cubicBezTo>
                <a:cubicBezTo>
                  <a:pt x="139211" y="5905969"/>
                  <a:pt x="112394" y="5902814"/>
                  <a:pt x="77295" y="5896898"/>
                </a:cubicBezTo>
                <a:cubicBezTo>
                  <a:pt x="67042" y="5880730"/>
                  <a:pt x="75324" y="5865349"/>
                  <a:pt x="103718" y="5856279"/>
                </a:cubicBezTo>
                <a:cubicBezTo>
                  <a:pt x="121859" y="5850364"/>
                  <a:pt x="138816" y="5841687"/>
                  <a:pt x="156168" y="5834194"/>
                </a:cubicBezTo>
                <a:cubicBezTo>
                  <a:pt x="154591" y="5829462"/>
                  <a:pt x="153013" y="5824335"/>
                  <a:pt x="151436" y="5819603"/>
                </a:cubicBezTo>
                <a:cubicBezTo>
                  <a:pt x="122647" y="5822363"/>
                  <a:pt x="93859" y="5825518"/>
                  <a:pt x="65070" y="5828279"/>
                </a:cubicBezTo>
                <a:cubicBezTo>
                  <a:pt x="63493" y="5825518"/>
                  <a:pt x="61521" y="5822363"/>
                  <a:pt x="59943" y="5819603"/>
                </a:cubicBezTo>
                <a:cubicBezTo>
                  <a:pt x="69014" y="5811716"/>
                  <a:pt x="76901" y="5801857"/>
                  <a:pt x="87155" y="5796730"/>
                </a:cubicBezTo>
                <a:cubicBezTo>
                  <a:pt x="107662" y="5786082"/>
                  <a:pt x="129352" y="5777800"/>
                  <a:pt x="150647" y="5768730"/>
                </a:cubicBezTo>
                <a:cubicBezTo>
                  <a:pt x="154197" y="5767152"/>
                  <a:pt x="158140" y="5764786"/>
                  <a:pt x="160901" y="5765575"/>
                </a:cubicBezTo>
                <a:cubicBezTo>
                  <a:pt x="222816" y="5783716"/>
                  <a:pt x="272506" y="5747040"/>
                  <a:pt x="326534" y="5728899"/>
                </a:cubicBezTo>
                <a:cubicBezTo>
                  <a:pt x="363999" y="5716280"/>
                  <a:pt x="402646" y="5706026"/>
                  <a:pt x="440900" y="5695378"/>
                </a:cubicBezTo>
                <a:cubicBezTo>
                  <a:pt x="445632" y="5694195"/>
                  <a:pt x="451153" y="5695772"/>
                  <a:pt x="455885" y="5696561"/>
                </a:cubicBezTo>
                <a:cubicBezTo>
                  <a:pt x="494139" y="5700505"/>
                  <a:pt x="532392" y="5704843"/>
                  <a:pt x="570646" y="5709181"/>
                </a:cubicBezTo>
                <a:cubicBezTo>
                  <a:pt x="571434" y="5703660"/>
                  <a:pt x="571829" y="5698139"/>
                  <a:pt x="572617" y="5692618"/>
                </a:cubicBezTo>
                <a:cubicBezTo>
                  <a:pt x="525294" y="5686702"/>
                  <a:pt x="477576" y="5680392"/>
                  <a:pt x="430252" y="5674871"/>
                </a:cubicBezTo>
                <a:cubicBezTo>
                  <a:pt x="386872" y="5670139"/>
                  <a:pt x="343097" y="5666984"/>
                  <a:pt x="299717" y="5661857"/>
                </a:cubicBezTo>
                <a:cubicBezTo>
                  <a:pt x="291435" y="5661069"/>
                  <a:pt x="283548" y="5655153"/>
                  <a:pt x="275267" y="5651604"/>
                </a:cubicBezTo>
                <a:cubicBezTo>
                  <a:pt x="278027" y="5647266"/>
                  <a:pt x="281182" y="5642533"/>
                  <a:pt x="283943" y="5638195"/>
                </a:cubicBezTo>
                <a:cubicBezTo>
                  <a:pt x="306816" y="5636223"/>
                  <a:pt x="329294" y="5634252"/>
                  <a:pt x="357689" y="5631491"/>
                </a:cubicBezTo>
                <a:cubicBezTo>
                  <a:pt x="392393" y="5657914"/>
                  <a:pt x="444843" y="5658308"/>
                  <a:pt x="491773" y="5629125"/>
                </a:cubicBezTo>
                <a:cubicBezTo>
                  <a:pt x="497688" y="5625181"/>
                  <a:pt x="506364" y="5623998"/>
                  <a:pt x="513857" y="5623998"/>
                </a:cubicBezTo>
                <a:cubicBezTo>
                  <a:pt x="535547" y="5623209"/>
                  <a:pt x="557237" y="5623604"/>
                  <a:pt x="578533" y="5623998"/>
                </a:cubicBezTo>
                <a:cubicBezTo>
                  <a:pt x="597068" y="5624393"/>
                  <a:pt x="615998" y="5625970"/>
                  <a:pt x="640448" y="5627548"/>
                </a:cubicBezTo>
                <a:cubicBezTo>
                  <a:pt x="625857" y="5614139"/>
                  <a:pt x="613237" y="5602308"/>
                  <a:pt x="600617" y="5590872"/>
                </a:cubicBezTo>
                <a:cubicBezTo>
                  <a:pt x="586420" y="5577857"/>
                  <a:pt x="566702" y="5567604"/>
                  <a:pt x="559603" y="5551435"/>
                </a:cubicBezTo>
                <a:cubicBezTo>
                  <a:pt x="546195" y="5520674"/>
                  <a:pt x="535547" y="5504111"/>
                  <a:pt x="505575" y="5535660"/>
                </a:cubicBezTo>
                <a:cubicBezTo>
                  <a:pt x="502815" y="5538816"/>
                  <a:pt x="488618" y="5534872"/>
                  <a:pt x="482308" y="5530534"/>
                </a:cubicBezTo>
                <a:cubicBezTo>
                  <a:pt x="448393" y="5509238"/>
                  <a:pt x="414083" y="5494646"/>
                  <a:pt x="373069" y="5510421"/>
                </a:cubicBezTo>
                <a:cubicBezTo>
                  <a:pt x="365576" y="5513182"/>
                  <a:pt x="349801" y="5512787"/>
                  <a:pt x="347830" y="5508844"/>
                </a:cubicBezTo>
                <a:cubicBezTo>
                  <a:pt x="328111" y="5466252"/>
                  <a:pt x="296168" y="5489125"/>
                  <a:pt x="266590" y="5490309"/>
                </a:cubicBezTo>
                <a:cubicBezTo>
                  <a:pt x="238985" y="5491097"/>
                  <a:pt x="211379" y="5484393"/>
                  <a:pt x="183774" y="5481238"/>
                </a:cubicBezTo>
                <a:cubicBezTo>
                  <a:pt x="182196" y="5477689"/>
                  <a:pt x="181013" y="5474140"/>
                  <a:pt x="179436" y="5470590"/>
                </a:cubicBezTo>
                <a:cubicBezTo>
                  <a:pt x="187323" y="5465858"/>
                  <a:pt x="194816" y="5457971"/>
                  <a:pt x="203098" y="5457182"/>
                </a:cubicBezTo>
                <a:cubicBezTo>
                  <a:pt x="235041" y="5453238"/>
                  <a:pt x="266985" y="5451266"/>
                  <a:pt x="298928" y="5449689"/>
                </a:cubicBezTo>
                <a:cubicBezTo>
                  <a:pt x="308393" y="5449295"/>
                  <a:pt x="318252" y="5451661"/>
                  <a:pt x="329294" y="5453238"/>
                </a:cubicBezTo>
                <a:cubicBezTo>
                  <a:pt x="331661" y="5448900"/>
                  <a:pt x="336393" y="5444168"/>
                  <a:pt x="335604" y="5440224"/>
                </a:cubicBezTo>
                <a:cubicBezTo>
                  <a:pt x="328900" y="5405914"/>
                  <a:pt x="344280" y="5387380"/>
                  <a:pt x="375435" y="5375154"/>
                </a:cubicBezTo>
                <a:cubicBezTo>
                  <a:pt x="410534" y="5361746"/>
                  <a:pt x="392393" y="5334140"/>
                  <a:pt x="388844" y="5310873"/>
                </a:cubicBezTo>
                <a:cubicBezTo>
                  <a:pt x="384506" y="5280112"/>
                  <a:pt x="374646" y="5248169"/>
                  <a:pt x="378196" y="5218197"/>
                </a:cubicBezTo>
                <a:cubicBezTo>
                  <a:pt x="384111" y="5170873"/>
                  <a:pt x="412111" y="5155887"/>
                  <a:pt x="455885" y="5175605"/>
                </a:cubicBezTo>
                <a:cubicBezTo>
                  <a:pt x="479547" y="5186254"/>
                  <a:pt x="494139" y="5182704"/>
                  <a:pt x="514251" y="5171662"/>
                </a:cubicBezTo>
                <a:cubicBezTo>
                  <a:pt x="527660" y="5164169"/>
                  <a:pt x="545801" y="5165352"/>
                  <a:pt x="557632" y="5162986"/>
                </a:cubicBezTo>
                <a:cubicBezTo>
                  <a:pt x="571040" y="5181521"/>
                  <a:pt x="581293" y="5196113"/>
                  <a:pt x="588786" y="5206760"/>
                </a:cubicBezTo>
                <a:cubicBezTo>
                  <a:pt x="612054" y="5202028"/>
                  <a:pt x="629406" y="5194929"/>
                  <a:pt x="645969" y="5196113"/>
                </a:cubicBezTo>
                <a:cubicBezTo>
                  <a:pt x="682251" y="5198479"/>
                  <a:pt x="689349" y="5183493"/>
                  <a:pt x="676335" y="5153521"/>
                </a:cubicBezTo>
                <a:cubicBezTo>
                  <a:pt x="694476" y="5148000"/>
                  <a:pt x="711434" y="5143662"/>
                  <a:pt x="727997" y="5137747"/>
                </a:cubicBezTo>
                <a:cubicBezTo>
                  <a:pt x="733518" y="5135775"/>
                  <a:pt x="738251" y="5131831"/>
                  <a:pt x="746927" y="5126310"/>
                </a:cubicBezTo>
                <a:cubicBezTo>
                  <a:pt x="735096" y="5115662"/>
                  <a:pt x="725237" y="5107381"/>
                  <a:pt x="712223" y="5095550"/>
                </a:cubicBezTo>
                <a:cubicBezTo>
                  <a:pt x="707096" y="5109352"/>
                  <a:pt x="704335" y="5117634"/>
                  <a:pt x="701180" y="5127099"/>
                </a:cubicBezTo>
                <a:cubicBezTo>
                  <a:pt x="687378" y="5116056"/>
                  <a:pt x="676730" y="5107381"/>
                  <a:pt x="663716" y="5097127"/>
                </a:cubicBezTo>
                <a:cubicBezTo>
                  <a:pt x="674758" y="5065183"/>
                  <a:pt x="694082" y="5041521"/>
                  <a:pt x="737067" y="5045071"/>
                </a:cubicBezTo>
                <a:cubicBezTo>
                  <a:pt x="744560" y="5045860"/>
                  <a:pt x="752842" y="5026930"/>
                  <a:pt x="762701" y="5019043"/>
                </a:cubicBezTo>
                <a:cubicBezTo>
                  <a:pt x="773743" y="5010367"/>
                  <a:pt x="786757" y="5004452"/>
                  <a:pt x="798588" y="4997353"/>
                </a:cubicBezTo>
                <a:cubicBezTo>
                  <a:pt x="802532" y="5002874"/>
                  <a:pt x="806476" y="5008001"/>
                  <a:pt x="810419" y="5013522"/>
                </a:cubicBezTo>
                <a:cubicBezTo>
                  <a:pt x="800166" y="5017071"/>
                  <a:pt x="789912" y="5021015"/>
                  <a:pt x="779659" y="5024564"/>
                </a:cubicBezTo>
                <a:cubicBezTo>
                  <a:pt x="783208" y="5029296"/>
                  <a:pt x="786757" y="5034029"/>
                  <a:pt x="789912" y="5038367"/>
                </a:cubicBezTo>
                <a:cubicBezTo>
                  <a:pt x="824222" y="5020620"/>
                  <a:pt x="858137" y="5002480"/>
                  <a:pt x="892447" y="4984733"/>
                </a:cubicBezTo>
                <a:cubicBezTo>
                  <a:pt x="890870" y="4981184"/>
                  <a:pt x="888898" y="4977635"/>
                  <a:pt x="887320" y="4974085"/>
                </a:cubicBezTo>
                <a:cubicBezTo>
                  <a:pt x="842757" y="4974085"/>
                  <a:pt x="798588" y="4973297"/>
                  <a:pt x="754025" y="4974480"/>
                </a:cubicBezTo>
                <a:cubicBezTo>
                  <a:pt x="705913" y="4975663"/>
                  <a:pt x="701180" y="4970142"/>
                  <a:pt x="711434" y="4922818"/>
                </a:cubicBezTo>
                <a:cubicBezTo>
                  <a:pt x="712617" y="4916508"/>
                  <a:pt x="714983" y="4909015"/>
                  <a:pt x="712617" y="4904283"/>
                </a:cubicBezTo>
                <a:cubicBezTo>
                  <a:pt x="697631" y="4871156"/>
                  <a:pt x="709068" y="4867213"/>
                  <a:pt x="738251" y="4879832"/>
                </a:cubicBezTo>
                <a:cubicBezTo>
                  <a:pt x="744560" y="4882593"/>
                  <a:pt x="752448" y="4883381"/>
                  <a:pt x="759152" y="4881804"/>
                </a:cubicBezTo>
                <a:cubicBezTo>
                  <a:pt x="795828" y="4874311"/>
                  <a:pt x="832109" y="4865635"/>
                  <a:pt x="868391" y="4857353"/>
                </a:cubicBezTo>
                <a:cubicBezTo>
                  <a:pt x="870757" y="4863269"/>
                  <a:pt x="873123" y="4869184"/>
                  <a:pt x="875884" y="4874706"/>
                </a:cubicBezTo>
                <a:cubicBezTo>
                  <a:pt x="866025" y="4879438"/>
                  <a:pt x="856166" y="4888508"/>
                  <a:pt x="846701" y="4888114"/>
                </a:cubicBezTo>
                <a:cubicBezTo>
                  <a:pt x="785574" y="4884565"/>
                  <a:pt x="759152" y="4897973"/>
                  <a:pt x="738645" y="4946480"/>
                </a:cubicBezTo>
                <a:cubicBezTo>
                  <a:pt x="767828" y="4961072"/>
                  <a:pt x="858926" y="4945297"/>
                  <a:pt x="904672" y="4918086"/>
                </a:cubicBezTo>
                <a:cubicBezTo>
                  <a:pt x="924391" y="4947663"/>
                  <a:pt x="935433" y="4946874"/>
                  <a:pt x="966193" y="4910593"/>
                </a:cubicBezTo>
                <a:cubicBezTo>
                  <a:pt x="952785" y="4912959"/>
                  <a:pt x="942531" y="4914931"/>
                  <a:pt x="927151" y="4917691"/>
                </a:cubicBezTo>
                <a:cubicBezTo>
                  <a:pt x="929912" y="4897184"/>
                  <a:pt x="932278" y="4877860"/>
                  <a:pt x="935827" y="4853410"/>
                </a:cubicBezTo>
                <a:cubicBezTo>
                  <a:pt x="787546" y="4833297"/>
                  <a:pt x="637293" y="4886931"/>
                  <a:pt x="485068" y="4883776"/>
                </a:cubicBezTo>
                <a:cubicBezTo>
                  <a:pt x="483885" y="4879438"/>
                  <a:pt x="482702" y="4875494"/>
                  <a:pt x="481914" y="4871156"/>
                </a:cubicBezTo>
                <a:cubicBezTo>
                  <a:pt x="509125" y="4846311"/>
                  <a:pt x="535942" y="4821072"/>
                  <a:pt x="563153" y="4796227"/>
                </a:cubicBezTo>
                <a:cubicBezTo>
                  <a:pt x="566308" y="4798987"/>
                  <a:pt x="569068" y="4802142"/>
                  <a:pt x="572223" y="4804903"/>
                </a:cubicBezTo>
                <a:cubicBezTo>
                  <a:pt x="569068" y="4810818"/>
                  <a:pt x="565913" y="4817128"/>
                  <a:pt x="562758" y="4823044"/>
                </a:cubicBezTo>
                <a:cubicBezTo>
                  <a:pt x="565125" y="4823832"/>
                  <a:pt x="569068" y="4825410"/>
                  <a:pt x="569857" y="4824621"/>
                </a:cubicBezTo>
                <a:cubicBezTo>
                  <a:pt x="602983" y="4782030"/>
                  <a:pt x="657406" y="4801748"/>
                  <a:pt x="697631" y="4779664"/>
                </a:cubicBezTo>
                <a:cubicBezTo>
                  <a:pt x="744166" y="4754424"/>
                  <a:pt x="791095" y="4730368"/>
                  <a:pt x="841968" y="4703551"/>
                </a:cubicBezTo>
                <a:cubicBezTo>
                  <a:pt x="828954" y="4696058"/>
                  <a:pt x="823828" y="4692904"/>
                  <a:pt x="815152" y="4687777"/>
                </a:cubicBezTo>
                <a:cubicBezTo>
                  <a:pt x="820278" y="4684227"/>
                  <a:pt x="824222" y="4680284"/>
                  <a:pt x="826983" y="4680678"/>
                </a:cubicBezTo>
                <a:cubicBezTo>
                  <a:pt x="838814" y="4683044"/>
                  <a:pt x="850644" y="4687382"/>
                  <a:pt x="862475" y="4690143"/>
                </a:cubicBezTo>
                <a:cubicBezTo>
                  <a:pt x="870757" y="4691720"/>
                  <a:pt x="879433" y="4692115"/>
                  <a:pt x="887715" y="4692115"/>
                </a:cubicBezTo>
                <a:cubicBezTo>
                  <a:pt x="888898" y="4692115"/>
                  <a:pt x="891264" y="4683044"/>
                  <a:pt x="890475" y="4682255"/>
                </a:cubicBezTo>
                <a:cubicBezTo>
                  <a:pt x="883771" y="4677918"/>
                  <a:pt x="876673" y="4672396"/>
                  <a:pt x="869180" y="4671608"/>
                </a:cubicBezTo>
                <a:cubicBezTo>
                  <a:pt x="787152" y="4666481"/>
                  <a:pt x="705124" y="4659383"/>
                  <a:pt x="623096" y="4658988"/>
                </a:cubicBezTo>
                <a:cubicBezTo>
                  <a:pt x="587603" y="4658988"/>
                  <a:pt x="552505" y="4673974"/>
                  <a:pt x="517012" y="4681467"/>
                </a:cubicBezTo>
                <a:cubicBezTo>
                  <a:pt x="503604" y="4684227"/>
                  <a:pt x="489012" y="4689354"/>
                  <a:pt x="476392" y="4686593"/>
                </a:cubicBezTo>
                <a:cubicBezTo>
                  <a:pt x="467322" y="4684622"/>
                  <a:pt x="454702" y="4671608"/>
                  <a:pt x="454702" y="4663326"/>
                </a:cubicBezTo>
                <a:cubicBezTo>
                  <a:pt x="454702" y="4655833"/>
                  <a:pt x="468900" y="4641636"/>
                  <a:pt x="477181" y="4641636"/>
                </a:cubicBezTo>
                <a:cubicBezTo>
                  <a:pt x="500843" y="4641241"/>
                  <a:pt x="524899" y="4644791"/>
                  <a:pt x="548167" y="4649918"/>
                </a:cubicBezTo>
                <a:cubicBezTo>
                  <a:pt x="578927" y="4656622"/>
                  <a:pt x="594702" y="4645974"/>
                  <a:pt x="598646" y="4609692"/>
                </a:cubicBezTo>
                <a:cubicBezTo>
                  <a:pt x="583660" y="4613242"/>
                  <a:pt x="571829" y="4619157"/>
                  <a:pt x="561181" y="4617580"/>
                </a:cubicBezTo>
                <a:cubicBezTo>
                  <a:pt x="548167" y="4616002"/>
                  <a:pt x="535547" y="4607720"/>
                  <a:pt x="522928" y="4602594"/>
                </a:cubicBezTo>
                <a:cubicBezTo>
                  <a:pt x="531998" y="4592341"/>
                  <a:pt x="539491" y="4579721"/>
                  <a:pt x="550927" y="4572622"/>
                </a:cubicBezTo>
                <a:cubicBezTo>
                  <a:pt x="560786" y="4566312"/>
                  <a:pt x="574589" y="4565918"/>
                  <a:pt x="596674" y="4560791"/>
                </a:cubicBezTo>
                <a:cubicBezTo>
                  <a:pt x="554871" y="4548171"/>
                  <a:pt x="525688" y="4527270"/>
                  <a:pt x="491378" y="4560397"/>
                </a:cubicBezTo>
                <a:cubicBezTo>
                  <a:pt x="477576" y="4573411"/>
                  <a:pt x="451547" y="4573411"/>
                  <a:pt x="431041" y="4579721"/>
                </a:cubicBezTo>
                <a:cubicBezTo>
                  <a:pt x="420393" y="4582876"/>
                  <a:pt x="408167" y="4585242"/>
                  <a:pt x="399491" y="4591552"/>
                </a:cubicBezTo>
                <a:cubicBezTo>
                  <a:pt x="392787" y="4596679"/>
                  <a:pt x="390027" y="4607720"/>
                  <a:pt x="385689" y="4616002"/>
                </a:cubicBezTo>
                <a:cubicBezTo>
                  <a:pt x="393576" y="4619157"/>
                  <a:pt x="401463" y="4625467"/>
                  <a:pt x="408956" y="4624678"/>
                </a:cubicBezTo>
                <a:cubicBezTo>
                  <a:pt x="430646" y="4622312"/>
                  <a:pt x="452336" y="4617580"/>
                  <a:pt x="473238" y="4613636"/>
                </a:cubicBezTo>
                <a:cubicBezTo>
                  <a:pt x="447604" y="4655833"/>
                  <a:pt x="409350" y="4658988"/>
                  <a:pt x="375829" y="4622312"/>
                </a:cubicBezTo>
                <a:cubicBezTo>
                  <a:pt x="369914" y="4615608"/>
                  <a:pt x="358872" y="4612847"/>
                  <a:pt x="349801" y="4610481"/>
                </a:cubicBezTo>
                <a:cubicBezTo>
                  <a:pt x="337576" y="4607326"/>
                  <a:pt x="323773" y="4609298"/>
                  <a:pt x="312731" y="4604566"/>
                </a:cubicBezTo>
                <a:cubicBezTo>
                  <a:pt x="299323" y="4599045"/>
                  <a:pt x="276844" y="4583270"/>
                  <a:pt x="277633" y="4581692"/>
                </a:cubicBezTo>
                <a:cubicBezTo>
                  <a:pt x="289069" y="4558820"/>
                  <a:pt x="289858" y="4524904"/>
                  <a:pt x="332449" y="4532003"/>
                </a:cubicBezTo>
                <a:cubicBezTo>
                  <a:pt x="359266" y="4536341"/>
                  <a:pt x="387660" y="4528453"/>
                  <a:pt x="415660" y="4528453"/>
                </a:cubicBezTo>
                <a:cubicBezTo>
                  <a:pt x="427491" y="4528453"/>
                  <a:pt x="438928" y="4534369"/>
                  <a:pt x="451942" y="4538312"/>
                </a:cubicBezTo>
                <a:cubicBezTo>
                  <a:pt x="441294" y="4499270"/>
                  <a:pt x="474421" y="4500453"/>
                  <a:pt x="498083" y="4495327"/>
                </a:cubicBezTo>
                <a:cubicBezTo>
                  <a:pt x="542251" y="4485862"/>
                  <a:pt x="587209" y="4479552"/>
                  <a:pt x="631378" y="4471270"/>
                </a:cubicBezTo>
                <a:cubicBezTo>
                  <a:pt x="639659" y="4469693"/>
                  <a:pt x="647152" y="4464566"/>
                  <a:pt x="653857" y="4452735"/>
                </a:cubicBezTo>
                <a:cubicBezTo>
                  <a:pt x="607322" y="4457073"/>
                  <a:pt x="560392" y="4462200"/>
                  <a:pt x="513857" y="4465749"/>
                </a:cubicBezTo>
                <a:cubicBezTo>
                  <a:pt x="469688" y="4469299"/>
                  <a:pt x="425519" y="4469693"/>
                  <a:pt x="381351" y="4474426"/>
                </a:cubicBezTo>
                <a:cubicBezTo>
                  <a:pt x="364787" y="4476003"/>
                  <a:pt x="347830" y="4483496"/>
                  <a:pt x="332844" y="4490989"/>
                </a:cubicBezTo>
                <a:cubicBezTo>
                  <a:pt x="289858" y="4512679"/>
                  <a:pt x="275267" y="4508735"/>
                  <a:pt x="256337" y="4465749"/>
                </a:cubicBezTo>
                <a:cubicBezTo>
                  <a:pt x="255154" y="4465355"/>
                  <a:pt x="253971" y="4464566"/>
                  <a:pt x="252788" y="4464566"/>
                </a:cubicBezTo>
                <a:cubicBezTo>
                  <a:pt x="233858" y="4461017"/>
                  <a:pt x="214929" y="4457073"/>
                  <a:pt x="196394" y="4453524"/>
                </a:cubicBezTo>
                <a:cubicBezTo>
                  <a:pt x="204281" y="4434200"/>
                  <a:pt x="209408" y="4412905"/>
                  <a:pt x="220844" y="4396341"/>
                </a:cubicBezTo>
                <a:cubicBezTo>
                  <a:pt x="253971" y="4347440"/>
                  <a:pt x="299323" y="4327327"/>
                  <a:pt x="340337" y="4343102"/>
                </a:cubicBezTo>
                <a:cubicBezTo>
                  <a:pt x="330083" y="4349806"/>
                  <a:pt x="321802" y="4355327"/>
                  <a:pt x="313126" y="4360848"/>
                </a:cubicBezTo>
                <a:cubicBezTo>
                  <a:pt x="313520" y="4362426"/>
                  <a:pt x="314309" y="4364003"/>
                  <a:pt x="314703" y="4365581"/>
                </a:cubicBezTo>
                <a:cubicBezTo>
                  <a:pt x="361238" y="4349806"/>
                  <a:pt x="407379" y="4334426"/>
                  <a:pt x="457069" y="4317468"/>
                </a:cubicBezTo>
                <a:cubicBezTo>
                  <a:pt x="346647" y="4293806"/>
                  <a:pt x="242534" y="4304060"/>
                  <a:pt x="133295" y="4352172"/>
                </a:cubicBezTo>
                <a:cubicBezTo>
                  <a:pt x="143154" y="4308398"/>
                  <a:pt x="162873" y="4287891"/>
                  <a:pt x="189689" y="4281975"/>
                </a:cubicBezTo>
                <a:cubicBezTo>
                  <a:pt x="221633" y="4275271"/>
                  <a:pt x="240562" y="4255947"/>
                  <a:pt x="256337" y="4231891"/>
                </a:cubicBezTo>
                <a:cubicBezTo>
                  <a:pt x="272112" y="4208229"/>
                  <a:pt x="279210" y="4173525"/>
                  <a:pt x="322985" y="4190877"/>
                </a:cubicBezTo>
                <a:cubicBezTo>
                  <a:pt x="262647" y="4165638"/>
                  <a:pt x="212957" y="4210201"/>
                  <a:pt x="147887" y="4211384"/>
                </a:cubicBezTo>
                <a:cubicBezTo>
                  <a:pt x="206647" y="4183778"/>
                  <a:pt x="257126" y="4160511"/>
                  <a:pt x="305238" y="4137638"/>
                </a:cubicBezTo>
                <a:cubicBezTo>
                  <a:pt x="307604" y="4128173"/>
                  <a:pt x="309971" y="4116342"/>
                  <a:pt x="313126" y="4102145"/>
                </a:cubicBezTo>
                <a:cubicBezTo>
                  <a:pt x="301295" y="4104905"/>
                  <a:pt x="286309" y="4108455"/>
                  <a:pt x="268562" y="4112793"/>
                </a:cubicBezTo>
                <a:cubicBezTo>
                  <a:pt x="277238" y="4119892"/>
                  <a:pt x="282759" y="4124624"/>
                  <a:pt x="295773" y="4135272"/>
                </a:cubicBezTo>
                <a:cubicBezTo>
                  <a:pt x="264224" y="4140793"/>
                  <a:pt x="239379" y="4145920"/>
                  <a:pt x="214140" y="4149075"/>
                </a:cubicBezTo>
                <a:cubicBezTo>
                  <a:pt x="207436" y="4149863"/>
                  <a:pt x="195999" y="4147497"/>
                  <a:pt x="193239" y="4143159"/>
                </a:cubicBezTo>
                <a:cubicBezTo>
                  <a:pt x="162478" y="4089920"/>
                  <a:pt x="113971" y="4117525"/>
                  <a:pt x="71774" y="4115554"/>
                </a:cubicBezTo>
                <a:lnTo>
                  <a:pt x="71774" y="4115948"/>
                </a:lnTo>
                <a:cubicBezTo>
                  <a:pt x="85971" y="4092286"/>
                  <a:pt x="100563" y="4068624"/>
                  <a:pt x="115154" y="4044174"/>
                </a:cubicBezTo>
                <a:cubicBezTo>
                  <a:pt x="108845" y="4042596"/>
                  <a:pt x="100169" y="4040624"/>
                  <a:pt x="91493" y="4038258"/>
                </a:cubicBezTo>
                <a:cubicBezTo>
                  <a:pt x="91493" y="4035892"/>
                  <a:pt x="91098" y="4033526"/>
                  <a:pt x="91098" y="4031160"/>
                </a:cubicBezTo>
                <a:cubicBezTo>
                  <a:pt x="180225" y="4019329"/>
                  <a:pt x="269745" y="4007498"/>
                  <a:pt x="365970" y="3994878"/>
                </a:cubicBezTo>
                <a:cubicBezTo>
                  <a:pt x="333238" y="3962934"/>
                  <a:pt x="306027" y="3971216"/>
                  <a:pt x="280393" y="3986596"/>
                </a:cubicBezTo>
                <a:cubicBezTo>
                  <a:pt x="276450" y="3983441"/>
                  <a:pt x="273689" y="3982258"/>
                  <a:pt x="272506" y="3980286"/>
                </a:cubicBezTo>
                <a:cubicBezTo>
                  <a:pt x="236224" y="3915216"/>
                  <a:pt x="237408" y="3910484"/>
                  <a:pt x="160901" y="3962146"/>
                </a:cubicBezTo>
                <a:cubicBezTo>
                  <a:pt x="133295" y="3980681"/>
                  <a:pt x="119887" y="3981075"/>
                  <a:pt x="91493" y="3957413"/>
                </a:cubicBezTo>
                <a:cubicBezTo>
                  <a:pt x="18535" y="3896681"/>
                  <a:pt x="42591" y="3859611"/>
                  <a:pt x="103718" y="3803217"/>
                </a:cubicBezTo>
                <a:cubicBezTo>
                  <a:pt x="111605" y="3796118"/>
                  <a:pt x="122253" y="3790991"/>
                  <a:pt x="132112" y="3786653"/>
                </a:cubicBezTo>
                <a:cubicBezTo>
                  <a:pt x="186929" y="3763780"/>
                  <a:pt x="243717" y="3744456"/>
                  <a:pt x="296957" y="3718428"/>
                </a:cubicBezTo>
                <a:cubicBezTo>
                  <a:pt x="346647" y="3693978"/>
                  <a:pt x="391998" y="3658091"/>
                  <a:pt x="452731" y="3680175"/>
                </a:cubicBezTo>
                <a:cubicBezTo>
                  <a:pt x="457463" y="3681753"/>
                  <a:pt x="468111" y="3679781"/>
                  <a:pt x="470083" y="3676231"/>
                </a:cubicBezTo>
                <a:cubicBezTo>
                  <a:pt x="492956" y="3637584"/>
                  <a:pt x="522533" y="3662429"/>
                  <a:pt x="551322" y="3664400"/>
                </a:cubicBezTo>
                <a:cubicBezTo>
                  <a:pt x="586420" y="3666767"/>
                  <a:pt x="622307" y="3658879"/>
                  <a:pt x="657406" y="3650598"/>
                </a:cubicBezTo>
                <a:cubicBezTo>
                  <a:pt x="619152" y="3625753"/>
                  <a:pt x="619152" y="3625753"/>
                  <a:pt x="626645" y="3609978"/>
                </a:cubicBezTo>
                <a:cubicBezTo>
                  <a:pt x="588786" y="3617471"/>
                  <a:pt x="554082" y="3624570"/>
                  <a:pt x="517012" y="3632063"/>
                </a:cubicBezTo>
                <a:cubicBezTo>
                  <a:pt x="517012" y="3624175"/>
                  <a:pt x="517012" y="3615105"/>
                  <a:pt x="517012" y="3603668"/>
                </a:cubicBezTo>
                <a:cubicBezTo>
                  <a:pt x="471266" y="3610372"/>
                  <a:pt x="425519" y="3617077"/>
                  <a:pt x="375435" y="3624570"/>
                </a:cubicBezTo>
                <a:cubicBezTo>
                  <a:pt x="377407" y="3613527"/>
                  <a:pt x="379379" y="3603668"/>
                  <a:pt x="381351" y="3592232"/>
                </a:cubicBezTo>
                <a:cubicBezTo>
                  <a:pt x="378984" y="3591049"/>
                  <a:pt x="375829" y="3588682"/>
                  <a:pt x="372675" y="3588682"/>
                </a:cubicBezTo>
                <a:cubicBezTo>
                  <a:pt x="343886" y="3585922"/>
                  <a:pt x="314703" y="3583556"/>
                  <a:pt x="285914" y="3580401"/>
                </a:cubicBezTo>
                <a:cubicBezTo>
                  <a:pt x="276055" y="3579218"/>
                  <a:pt x="264224" y="3578823"/>
                  <a:pt x="257520" y="3573302"/>
                </a:cubicBezTo>
                <a:cubicBezTo>
                  <a:pt x="231492" y="3550824"/>
                  <a:pt x="203887" y="3543330"/>
                  <a:pt x="170760" y="3553584"/>
                </a:cubicBezTo>
                <a:cubicBezTo>
                  <a:pt x="166422" y="3554767"/>
                  <a:pt x="155774" y="3550035"/>
                  <a:pt x="155380" y="3547274"/>
                </a:cubicBezTo>
                <a:cubicBezTo>
                  <a:pt x="154591" y="3540964"/>
                  <a:pt x="156563" y="3530711"/>
                  <a:pt x="160901" y="3528345"/>
                </a:cubicBezTo>
                <a:cubicBezTo>
                  <a:pt x="180619" y="3517697"/>
                  <a:pt x="203492" y="3512570"/>
                  <a:pt x="220844" y="3499950"/>
                </a:cubicBezTo>
                <a:cubicBezTo>
                  <a:pt x="253576" y="3476289"/>
                  <a:pt x="283943" y="3449866"/>
                  <a:pt x="313914" y="3422655"/>
                </a:cubicBezTo>
                <a:cubicBezTo>
                  <a:pt x="347830" y="3391895"/>
                  <a:pt x="345858" y="3384402"/>
                  <a:pt x="310759" y="3363500"/>
                </a:cubicBezTo>
                <a:cubicBezTo>
                  <a:pt x="287886" y="3370599"/>
                  <a:pt x="270140" y="3376514"/>
                  <a:pt x="251999" y="3382036"/>
                </a:cubicBezTo>
                <a:cubicBezTo>
                  <a:pt x="261464" y="3363500"/>
                  <a:pt x="270534" y="3344965"/>
                  <a:pt x="283548" y="3319331"/>
                </a:cubicBezTo>
                <a:cubicBezTo>
                  <a:pt x="275267" y="3287388"/>
                  <a:pt x="243717" y="3283839"/>
                  <a:pt x="203887" y="3286994"/>
                </a:cubicBezTo>
                <a:cubicBezTo>
                  <a:pt x="157351" y="3290937"/>
                  <a:pt x="110422" y="3287782"/>
                  <a:pt x="53634" y="3287782"/>
                </a:cubicBezTo>
                <a:cubicBezTo>
                  <a:pt x="122647" y="3257811"/>
                  <a:pt x="185351" y="3230599"/>
                  <a:pt x="248055" y="3203388"/>
                </a:cubicBezTo>
                <a:cubicBezTo>
                  <a:pt x="246084" y="3198656"/>
                  <a:pt x="244506" y="3194318"/>
                  <a:pt x="242534" y="3189585"/>
                </a:cubicBezTo>
                <a:cubicBezTo>
                  <a:pt x="199548" y="3201022"/>
                  <a:pt x="156957" y="3212459"/>
                  <a:pt x="111605" y="3224684"/>
                </a:cubicBezTo>
                <a:cubicBezTo>
                  <a:pt x="108845" y="3215219"/>
                  <a:pt x="106084" y="3206149"/>
                  <a:pt x="102929" y="3197078"/>
                </a:cubicBezTo>
                <a:cubicBezTo>
                  <a:pt x="76112" y="3206938"/>
                  <a:pt x="50084" y="3216797"/>
                  <a:pt x="23662" y="3226262"/>
                </a:cubicBezTo>
                <a:cubicBezTo>
                  <a:pt x="21296" y="3221923"/>
                  <a:pt x="18930" y="3217980"/>
                  <a:pt x="16563" y="3213642"/>
                </a:cubicBezTo>
                <a:cubicBezTo>
                  <a:pt x="28394" y="3205754"/>
                  <a:pt x="39436" y="3195501"/>
                  <a:pt x="52056" y="3190769"/>
                </a:cubicBezTo>
                <a:cubicBezTo>
                  <a:pt x="71774" y="3182881"/>
                  <a:pt x="93070" y="3179726"/>
                  <a:pt x="113183" y="3173022"/>
                </a:cubicBezTo>
                <a:cubicBezTo>
                  <a:pt x="152619" y="3159614"/>
                  <a:pt x="158535" y="3139107"/>
                  <a:pt x="134873" y="3104403"/>
                </a:cubicBezTo>
                <a:cubicBezTo>
                  <a:pt x="128563" y="3094938"/>
                  <a:pt x="122647" y="3085079"/>
                  <a:pt x="119098" y="3079558"/>
                </a:cubicBezTo>
                <a:cubicBezTo>
                  <a:pt x="140788" y="3066938"/>
                  <a:pt x="161689" y="3054713"/>
                  <a:pt x="182591" y="3042487"/>
                </a:cubicBezTo>
                <a:cubicBezTo>
                  <a:pt x="195605" y="3029473"/>
                  <a:pt x="209013" y="3016065"/>
                  <a:pt x="222027" y="3003051"/>
                </a:cubicBezTo>
                <a:cubicBezTo>
                  <a:pt x="245689" y="2990826"/>
                  <a:pt x="269351" y="2978600"/>
                  <a:pt x="293013" y="2966375"/>
                </a:cubicBezTo>
                <a:cubicBezTo>
                  <a:pt x="291830" y="2962826"/>
                  <a:pt x="290647" y="2959277"/>
                  <a:pt x="289464" y="2955333"/>
                </a:cubicBezTo>
                <a:cubicBezTo>
                  <a:pt x="272506" y="2958094"/>
                  <a:pt x="255943" y="2961248"/>
                  <a:pt x="232281" y="2965192"/>
                </a:cubicBezTo>
                <a:cubicBezTo>
                  <a:pt x="246872" y="2948234"/>
                  <a:pt x="256731" y="2936404"/>
                  <a:pt x="266590" y="2924573"/>
                </a:cubicBezTo>
                <a:cubicBezTo>
                  <a:pt x="265013" y="2921023"/>
                  <a:pt x="263436" y="2917474"/>
                  <a:pt x="261858" y="2913925"/>
                </a:cubicBezTo>
                <a:cubicBezTo>
                  <a:pt x="193633" y="2937587"/>
                  <a:pt x="125014" y="2961248"/>
                  <a:pt x="56789" y="2984910"/>
                </a:cubicBezTo>
                <a:cubicBezTo>
                  <a:pt x="55211" y="2982150"/>
                  <a:pt x="53634" y="2979784"/>
                  <a:pt x="52056" y="2977023"/>
                </a:cubicBezTo>
                <a:cubicBezTo>
                  <a:pt x="70197" y="2965586"/>
                  <a:pt x="87943" y="2953361"/>
                  <a:pt x="106478" y="2942713"/>
                </a:cubicBezTo>
                <a:cubicBezTo>
                  <a:pt x="138422" y="2924573"/>
                  <a:pt x="171943" y="2909192"/>
                  <a:pt x="201915" y="2889080"/>
                </a:cubicBezTo>
                <a:cubicBezTo>
                  <a:pt x="212957" y="2881587"/>
                  <a:pt x="232281" y="2869756"/>
                  <a:pt x="213746" y="2846094"/>
                </a:cubicBezTo>
                <a:cubicBezTo>
                  <a:pt x="209802" y="2840967"/>
                  <a:pt x="235436" y="2812179"/>
                  <a:pt x="245295" y="2797587"/>
                </a:cubicBezTo>
                <a:cubicBezTo>
                  <a:pt x="238196" y="2793249"/>
                  <a:pt x="225182" y="2785362"/>
                  <a:pt x="204281" y="2772348"/>
                </a:cubicBezTo>
                <a:cubicBezTo>
                  <a:pt x="265407" y="2736066"/>
                  <a:pt x="345858" y="2746714"/>
                  <a:pt x="372675" y="2672179"/>
                </a:cubicBezTo>
                <a:cubicBezTo>
                  <a:pt x="379773" y="2674940"/>
                  <a:pt x="386477" y="2677306"/>
                  <a:pt x="400280" y="2682433"/>
                </a:cubicBezTo>
                <a:cubicBezTo>
                  <a:pt x="395548" y="2663109"/>
                  <a:pt x="392393" y="2648912"/>
                  <a:pt x="388449" y="2631954"/>
                </a:cubicBezTo>
                <a:cubicBezTo>
                  <a:pt x="375829" y="2639447"/>
                  <a:pt x="367942" y="2644574"/>
                  <a:pt x="356900" y="2650883"/>
                </a:cubicBezTo>
                <a:cubicBezTo>
                  <a:pt x="356900" y="2643785"/>
                  <a:pt x="355323" y="2639447"/>
                  <a:pt x="357294" y="2637475"/>
                </a:cubicBezTo>
                <a:cubicBezTo>
                  <a:pt x="373463" y="2618546"/>
                  <a:pt x="380562" y="2605137"/>
                  <a:pt x="356111" y="2582658"/>
                </a:cubicBezTo>
                <a:cubicBezTo>
                  <a:pt x="329689" y="2558602"/>
                  <a:pt x="350590" y="2515222"/>
                  <a:pt x="383717" y="2501419"/>
                </a:cubicBezTo>
                <a:cubicBezTo>
                  <a:pt x="403829" y="2493138"/>
                  <a:pt x="418815" y="2471448"/>
                  <a:pt x="434195" y="2454490"/>
                </a:cubicBezTo>
                <a:cubicBezTo>
                  <a:pt x="436562" y="2451729"/>
                  <a:pt x="432224" y="2437532"/>
                  <a:pt x="427491" y="2435166"/>
                </a:cubicBezTo>
                <a:cubicBezTo>
                  <a:pt x="417632" y="2430039"/>
                  <a:pt x="402252" y="2423335"/>
                  <a:pt x="395548" y="2427673"/>
                </a:cubicBezTo>
                <a:cubicBezTo>
                  <a:pt x="374646" y="2441476"/>
                  <a:pt x="356111" y="2459222"/>
                  <a:pt x="337576" y="2476180"/>
                </a:cubicBezTo>
                <a:cubicBezTo>
                  <a:pt x="310365" y="2501025"/>
                  <a:pt x="278421" y="2514828"/>
                  <a:pt x="242534" y="2525081"/>
                </a:cubicBezTo>
                <a:cubicBezTo>
                  <a:pt x="188901" y="2540856"/>
                  <a:pt x="137633" y="2563335"/>
                  <a:pt x="73746" y="2586996"/>
                </a:cubicBezTo>
                <a:cubicBezTo>
                  <a:pt x="76901" y="2566095"/>
                  <a:pt x="74141" y="2549926"/>
                  <a:pt x="81239" y="2541250"/>
                </a:cubicBezTo>
                <a:cubicBezTo>
                  <a:pt x="118704" y="2493532"/>
                  <a:pt x="105690" y="2434377"/>
                  <a:pt x="119098" y="2381533"/>
                </a:cubicBezTo>
                <a:cubicBezTo>
                  <a:pt x="121859" y="2370885"/>
                  <a:pt x="97802" y="2353138"/>
                  <a:pt x="84000" y="2336181"/>
                </a:cubicBezTo>
                <a:cubicBezTo>
                  <a:pt x="85577" y="2310547"/>
                  <a:pt x="145521" y="2297138"/>
                  <a:pt x="104901" y="2256125"/>
                </a:cubicBezTo>
                <a:cubicBezTo>
                  <a:pt x="151830" y="2202491"/>
                  <a:pt x="224788" y="2219843"/>
                  <a:pt x="283154" y="2185928"/>
                </a:cubicBezTo>
                <a:cubicBezTo>
                  <a:pt x="275661" y="2174885"/>
                  <a:pt x="270928" y="2159505"/>
                  <a:pt x="261069" y="2154773"/>
                </a:cubicBezTo>
                <a:cubicBezTo>
                  <a:pt x="227154" y="2138998"/>
                  <a:pt x="226760" y="2112970"/>
                  <a:pt x="229126" y="2081421"/>
                </a:cubicBezTo>
                <a:cubicBezTo>
                  <a:pt x="232281" y="2040407"/>
                  <a:pt x="237013" y="1997027"/>
                  <a:pt x="192056" y="1969027"/>
                </a:cubicBezTo>
                <a:cubicBezTo>
                  <a:pt x="185746" y="1965083"/>
                  <a:pt x="186534" y="1943788"/>
                  <a:pt x="189295" y="1931562"/>
                </a:cubicBezTo>
                <a:cubicBezTo>
                  <a:pt x="203098" y="1875957"/>
                  <a:pt x="248450" y="1852295"/>
                  <a:pt x="302872" y="1827845"/>
                </a:cubicBezTo>
                <a:cubicBezTo>
                  <a:pt x="280393" y="1827845"/>
                  <a:pt x="265013" y="1827845"/>
                  <a:pt x="237408" y="1827845"/>
                </a:cubicBezTo>
                <a:cubicBezTo>
                  <a:pt x="248450" y="1809704"/>
                  <a:pt x="252788" y="1796690"/>
                  <a:pt x="261464" y="1788802"/>
                </a:cubicBezTo>
                <a:cubicBezTo>
                  <a:pt x="280788" y="1770267"/>
                  <a:pt x="303661" y="1755676"/>
                  <a:pt x="322590" y="1736746"/>
                </a:cubicBezTo>
                <a:cubicBezTo>
                  <a:pt x="354928" y="1704803"/>
                  <a:pt x="386477" y="1671676"/>
                  <a:pt x="416449" y="1637366"/>
                </a:cubicBezTo>
                <a:cubicBezTo>
                  <a:pt x="426703" y="1625141"/>
                  <a:pt x="432224" y="1607789"/>
                  <a:pt x="437350" y="1592015"/>
                </a:cubicBezTo>
                <a:cubicBezTo>
                  <a:pt x="443266" y="1574663"/>
                  <a:pt x="445238" y="1555733"/>
                  <a:pt x="451153" y="1537987"/>
                </a:cubicBezTo>
                <a:cubicBezTo>
                  <a:pt x="461407" y="1507621"/>
                  <a:pt x="448787" y="1484747"/>
                  <a:pt x="416055" y="1488691"/>
                </a:cubicBezTo>
                <a:cubicBezTo>
                  <a:pt x="349013" y="1496973"/>
                  <a:pt x="270928" y="1521423"/>
                  <a:pt x="254365" y="1602268"/>
                </a:cubicBezTo>
                <a:cubicBezTo>
                  <a:pt x="250816" y="1618831"/>
                  <a:pt x="244506" y="1634606"/>
                  <a:pt x="236619" y="1659845"/>
                </a:cubicBezTo>
                <a:cubicBezTo>
                  <a:pt x="218084" y="1561648"/>
                  <a:pt x="263830" y="1483564"/>
                  <a:pt x="346252" y="1457536"/>
                </a:cubicBezTo>
                <a:cubicBezTo>
                  <a:pt x="380956" y="1446494"/>
                  <a:pt x="415660" y="1435452"/>
                  <a:pt x="450364" y="1424410"/>
                </a:cubicBezTo>
                <a:cubicBezTo>
                  <a:pt x="450759" y="1420466"/>
                  <a:pt x="451153" y="1416522"/>
                  <a:pt x="451547" y="1412973"/>
                </a:cubicBezTo>
                <a:cubicBezTo>
                  <a:pt x="414477" y="1407452"/>
                  <a:pt x="377407" y="1401931"/>
                  <a:pt x="339942" y="1396410"/>
                </a:cubicBezTo>
                <a:cubicBezTo>
                  <a:pt x="340337" y="1394043"/>
                  <a:pt x="340731" y="1391283"/>
                  <a:pt x="341125" y="1388917"/>
                </a:cubicBezTo>
                <a:cubicBezTo>
                  <a:pt x="376224" y="1388917"/>
                  <a:pt x="411717" y="1388917"/>
                  <a:pt x="446815" y="1388917"/>
                </a:cubicBezTo>
                <a:cubicBezTo>
                  <a:pt x="448787" y="1385368"/>
                  <a:pt x="451153" y="1381818"/>
                  <a:pt x="453125" y="1378269"/>
                </a:cubicBezTo>
                <a:cubicBezTo>
                  <a:pt x="349407" y="1363283"/>
                  <a:pt x="268168" y="1317931"/>
                  <a:pt x="223210" y="1224861"/>
                </a:cubicBezTo>
                <a:cubicBezTo>
                  <a:pt x="225577" y="1220917"/>
                  <a:pt x="227943" y="1216974"/>
                  <a:pt x="230309" y="1213030"/>
                </a:cubicBezTo>
                <a:cubicBezTo>
                  <a:pt x="212168" y="1208692"/>
                  <a:pt x="194027" y="1205143"/>
                  <a:pt x="176281" y="1200016"/>
                </a:cubicBezTo>
                <a:cubicBezTo>
                  <a:pt x="137633" y="1188580"/>
                  <a:pt x="127380" y="1150721"/>
                  <a:pt x="157351" y="1124693"/>
                </a:cubicBezTo>
                <a:cubicBezTo>
                  <a:pt x="173520" y="1110890"/>
                  <a:pt x="195999" y="1104580"/>
                  <a:pt x="214140" y="1092749"/>
                </a:cubicBezTo>
                <a:cubicBezTo>
                  <a:pt x="223999" y="1086439"/>
                  <a:pt x="233069" y="1076580"/>
                  <a:pt x="238591" y="1066327"/>
                </a:cubicBezTo>
                <a:cubicBezTo>
                  <a:pt x="245689" y="1052918"/>
                  <a:pt x="249238" y="1037143"/>
                  <a:pt x="256731" y="1015059"/>
                </a:cubicBezTo>
                <a:cubicBezTo>
                  <a:pt x="233464" y="1005200"/>
                  <a:pt x="204281" y="1000468"/>
                  <a:pt x="172732" y="1012693"/>
                </a:cubicBezTo>
                <a:cubicBezTo>
                  <a:pt x="160901" y="1017425"/>
                  <a:pt x="148675" y="1024130"/>
                  <a:pt x="136845" y="1023735"/>
                </a:cubicBezTo>
                <a:cubicBezTo>
                  <a:pt x="128563" y="1023735"/>
                  <a:pt x="115154" y="1013876"/>
                  <a:pt x="113971" y="1007172"/>
                </a:cubicBezTo>
                <a:cubicBezTo>
                  <a:pt x="112788" y="998101"/>
                  <a:pt x="118704" y="981144"/>
                  <a:pt x="125802" y="978383"/>
                </a:cubicBezTo>
                <a:cubicBezTo>
                  <a:pt x="154985" y="966947"/>
                  <a:pt x="185351" y="959454"/>
                  <a:pt x="214929" y="944862"/>
                </a:cubicBezTo>
                <a:cubicBezTo>
                  <a:pt x="182591" y="949200"/>
                  <a:pt x="150647" y="953933"/>
                  <a:pt x="118309" y="957088"/>
                </a:cubicBezTo>
                <a:cubicBezTo>
                  <a:pt x="108056" y="957876"/>
                  <a:pt x="97014" y="953538"/>
                  <a:pt x="86366" y="951566"/>
                </a:cubicBezTo>
                <a:cubicBezTo>
                  <a:pt x="95831" y="944862"/>
                  <a:pt x="105295" y="936975"/>
                  <a:pt x="115549" y="931059"/>
                </a:cubicBezTo>
                <a:cubicBezTo>
                  <a:pt x="121464" y="927510"/>
                  <a:pt x="129352" y="927116"/>
                  <a:pt x="137633" y="916468"/>
                </a:cubicBezTo>
                <a:cubicBezTo>
                  <a:pt x="124225" y="912524"/>
                  <a:pt x="110422" y="908581"/>
                  <a:pt x="93859" y="903848"/>
                </a:cubicBezTo>
                <a:cubicBezTo>
                  <a:pt x="97802" y="895567"/>
                  <a:pt x="102140" y="886496"/>
                  <a:pt x="108056" y="874271"/>
                </a:cubicBezTo>
                <a:cubicBezTo>
                  <a:pt x="72169" y="866778"/>
                  <a:pt x="36676" y="859285"/>
                  <a:pt x="0" y="851792"/>
                </a:cubicBezTo>
                <a:cubicBezTo>
                  <a:pt x="35098" y="819454"/>
                  <a:pt x="62310" y="794215"/>
                  <a:pt x="93464" y="765426"/>
                </a:cubicBezTo>
                <a:cubicBezTo>
                  <a:pt x="67436" y="764243"/>
                  <a:pt x="46141" y="764243"/>
                  <a:pt x="25634" y="761088"/>
                </a:cubicBezTo>
                <a:cubicBezTo>
                  <a:pt x="19324" y="760300"/>
                  <a:pt x="14197" y="751624"/>
                  <a:pt x="8282" y="746497"/>
                </a:cubicBezTo>
                <a:cubicBezTo>
                  <a:pt x="13803" y="741370"/>
                  <a:pt x="18535" y="732300"/>
                  <a:pt x="24451" y="731117"/>
                </a:cubicBezTo>
                <a:cubicBezTo>
                  <a:pt x="58366" y="725596"/>
                  <a:pt x="92676" y="723624"/>
                  <a:pt x="126591" y="716920"/>
                </a:cubicBezTo>
                <a:cubicBezTo>
                  <a:pt x="141577" y="713765"/>
                  <a:pt x="154985" y="702722"/>
                  <a:pt x="167999" y="691286"/>
                </a:cubicBezTo>
                <a:cubicBezTo>
                  <a:pt x="125014" y="688131"/>
                  <a:pt x="83211" y="715342"/>
                  <a:pt x="41803" y="692075"/>
                </a:cubicBezTo>
                <a:cubicBezTo>
                  <a:pt x="41014" y="687342"/>
                  <a:pt x="40225" y="682610"/>
                  <a:pt x="39436" y="677877"/>
                </a:cubicBezTo>
                <a:cubicBezTo>
                  <a:pt x="77295" y="670779"/>
                  <a:pt x="114760" y="663286"/>
                  <a:pt x="153013" y="656187"/>
                </a:cubicBezTo>
                <a:cubicBezTo>
                  <a:pt x="141971" y="649483"/>
                  <a:pt x="129746" y="641990"/>
                  <a:pt x="117521" y="634103"/>
                </a:cubicBezTo>
                <a:cubicBezTo>
                  <a:pt x="139211" y="593089"/>
                  <a:pt x="135661" y="584807"/>
                  <a:pt x="92281" y="576920"/>
                </a:cubicBezTo>
                <a:cubicBezTo>
                  <a:pt x="45352" y="568638"/>
                  <a:pt x="85577" y="542610"/>
                  <a:pt x="79267" y="524075"/>
                </a:cubicBezTo>
                <a:cubicBezTo>
                  <a:pt x="134478" y="545371"/>
                  <a:pt x="185351" y="544977"/>
                  <a:pt x="235041" y="515399"/>
                </a:cubicBezTo>
                <a:cubicBezTo>
                  <a:pt x="240562" y="512244"/>
                  <a:pt x="249633" y="509484"/>
                  <a:pt x="255154" y="511456"/>
                </a:cubicBezTo>
                <a:cubicBezTo>
                  <a:pt x="300506" y="529596"/>
                  <a:pt x="341125" y="512639"/>
                  <a:pt x="383717" y="498836"/>
                </a:cubicBezTo>
                <a:cubicBezTo>
                  <a:pt x="383717" y="484244"/>
                  <a:pt x="383717" y="470836"/>
                  <a:pt x="383717" y="456245"/>
                </a:cubicBezTo>
                <a:cubicBezTo>
                  <a:pt x="441294" y="469259"/>
                  <a:pt x="487040" y="453878"/>
                  <a:pt x="499266" y="420357"/>
                </a:cubicBezTo>
                <a:cubicBezTo>
                  <a:pt x="435379" y="391174"/>
                  <a:pt x="372675" y="418780"/>
                  <a:pt x="309576" y="423907"/>
                </a:cubicBezTo>
                <a:cubicBezTo>
                  <a:pt x="307210" y="423907"/>
                  <a:pt x="302872" y="425878"/>
                  <a:pt x="302872" y="426667"/>
                </a:cubicBezTo>
                <a:cubicBezTo>
                  <a:pt x="302083" y="446780"/>
                  <a:pt x="288675" y="452301"/>
                  <a:pt x="274872" y="443625"/>
                </a:cubicBezTo>
                <a:cubicBezTo>
                  <a:pt x="263436" y="436132"/>
                  <a:pt x="251999" y="421935"/>
                  <a:pt x="248844" y="408921"/>
                </a:cubicBezTo>
                <a:cubicBezTo>
                  <a:pt x="242534" y="379343"/>
                  <a:pt x="263830" y="359625"/>
                  <a:pt x="294196" y="361597"/>
                </a:cubicBezTo>
                <a:cubicBezTo>
                  <a:pt x="300506" y="361991"/>
                  <a:pt x="306816" y="361203"/>
                  <a:pt x="318647" y="360414"/>
                </a:cubicBezTo>
                <a:cubicBezTo>
                  <a:pt x="309576" y="349372"/>
                  <a:pt x="302872" y="341484"/>
                  <a:pt x="289069" y="324921"/>
                </a:cubicBezTo>
                <a:cubicBezTo>
                  <a:pt x="314309" y="323344"/>
                  <a:pt x="334421" y="321766"/>
                  <a:pt x="354534" y="320977"/>
                </a:cubicBezTo>
                <a:cubicBezTo>
                  <a:pt x="370703" y="320583"/>
                  <a:pt x="397125" y="326893"/>
                  <a:pt x="401069" y="319794"/>
                </a:cubicBezTo>
                <a:cubicBezTo>
                  <a:pt x="418815" y="288640"/>
                  <a:pt x="446815" y="290611"/>
                  <a:pt x="473632" y="291400"/>
                </a:cubicBezTo>
                <a:cubicBezTo>
                  <a:pt x="527265" y="292978"/>
                  <a:pt x="580505" y="296921"/>
                  <a:pt x="633744" y="300076"/>
                </a:cubicBezTo>
                <a:cubicBezTo>
                  <a:pt x="660561" y="301654"/>
                  <a:pt x="678702" y="297316"/>
                  <a:pt x="696448" y="270104"/>
                </a:cubicBezTo>
                <a:cubicBezTo>
                  <a:pt x="713800" y="242893"/>
                  <a:pt x="747321" y="226330"/>
                  <a:pt x="773349" y="204640"/>
                </a:cubicBezTo>
                <a:cubicBezTo>
                  <a:pt x="789518" y="191232"/>
                  <a:pt x="815940" y="177823"/>
                  <a:pt x="818307" y="161654"/>
                </a:cubicBezTo>
                <a:cubicBezTo>
                  <a:pt x="825011" y="114330"/>
                  <a:pt x="852222" y="124584"/>
                  <a:pt x="888898" y="130894"/>
                </a:cubicBezTo>
                <a:cubicBezTo>
                  <a:pt x="861292" y="155739"/>
                  <a:pt x="837630" y="176640"/>
                  <a:pt x="814363" y="197541"/>
                </a:cubicBezTo>
                <a:cubicBezTo>
                  <a:pt x="815152" y="201091"/>
                  <a:pt x="815546" y="204246"/>
                  <a:pt x="816335" y="207795"/>
                </a:cubicBezTo>
                <a:cubicBezTo>
                  <a:pt x="931489" y="202274"/>
                  <a:pt x="1044277" y="240921"/>
                  <a:pt x="1162587" y="222781"/>
                </a:cubicBezTo>
                <a:cubicBezTo>
                  <a:pt x="1147995" y="185710"/>
                  <a:pt x="1147995" y="185710"/>
                  <a:pt x="1097517" y="214499"/>
                </a:cubicBezTo>
                <a:cubicBezTo>
                  <a:pt x="1095545" y="212922"/>
                  <a:pt x="1092390" y="212133"/>
                  <a:pt x="1091601" y="210161"/>
                </a:cubicBezTo>
                <a:cubicBezTo>
                  <a:pt x="1087263" y="199908"/>
                  <a:pt x="1083714" y="189654"/>
                  <a:pt x="1078587" y="175851"/>
                </a:cubicBezTo>
                <a:cubicBezTo>
                  <a:pt x="1110925" y="169147"/>
                  <a:pt x="1142474" y="160865"/>
                  <a:pt x="1139714" y="108415"/>
                </a:cubicBezTo>
                <a:cubicBezTo>
                  <a:pt x="1194136" y="147063"/>
                  <a:pt x="1243432" y="125373"/>
                  <a:pt x="1293122" y="106049"/>
                </a:cubicBezTo>
                <a:cubicBezTo>
                  <a:pt x="1294305" y="109204"/>
                  <a:pt x="1295488" y="111964"/>
                  <a:pt x="1296277" y="115119"/>
                </a:cubicBezTo>
                <a:cubicBezTo>
                  <a:pt x="1291150" y="122218"/>
                  <a:pt x="1286023" y="128922"/>
                  <a:pt x="1278924" y="139175"/>
                </a:cubicBezTo>
                <a:cubicBezTo>
                  <a:pt x="1293122" y="139964"/>
                  <a:pt x="1304953" y="141542"/>
                  <a:pt x="1317178" y="141542"/>
                </a:cubicBezTo>
                <a:cubicBezTo>
                  <a:pt x="1360952" y="141936"/>
                  <a:pt x="1405121" y="145880"/>
                  <a:pt x="1448107" y="141147"/>
                </a:cubicBezTo>
                <a:cubicBezTo>
                  <a:pt x="1485966" y="136809"/>
                  <a:pt x="1523430" y="125767"/>
                  <a:pt x="1559318" y="112359"/>
                </a:cubicBezTo>
                <a:cubicBezTo>
                  <a:pt x="1636613" y="84359"/>
                  <a:pt x="1709571" y="42556"/>
                  <a:pt x="1796725" y="50443"/>
                </a:cubicBezTo>
                <a:cubicBezTo>
                  <a:pt x="1784894" y="55176"/>
                  <a:pt x="1772669" y="59908"/>
                  <a:pt x="1760838" y="64640"/>
                </a:cubicBezTo>
                <a:cubicBezTo>
                  <a:pt x="1761232" y="67007"/>
                  <a:pt x="1761627" y="68978"/>
                  <a:pt x="1762415" y="71345"/>
                </a:cubicBezTo>
                <a:cubicBezTo>
                  <a:pt x="1798697" y="66218"/>
                  <a:pt x="1834584" y="60697"/>
                  <a:pt x="1874415" y="55176"/>
                </a:cubicBezTo>
                <a:cubicBezTo>
                  <a:pt x="1863767" y="40190"/>
                  <a:pt x="1856669" y="29936"/>
                  <a:pt x="1847598" y="17317"/>
                </a:cubicBezTo>
                <a:cubicBezTo>
                  <a:pt x="1889795" y="-18965"/>
                  <a:pt x="1934753" y="14951"/>
                  <a:pt x="1976950" y="3120"/>
                </a:cubicBezTo>
                <a:cubicBezTo>
                  <a:pt x="1977739" y="6669"/>
                  <a:pt x="1978527" y="10218"/>
                  <a:pt x="1979316" y="14162"/>
                </a:cubicBezTo>
                <a:cubicBezTo>
                  <a:pt x="1972612" y="17317"/>
                  <a:pt x="1963936" y="19289"/>
                  <a:pt x="1959203" y="24021"/>
                </a:cubicBezTo>
                <a:cubicBezTo>
                  <a:pt x="1947372" y="36246"/>
                  <a:pt x="1906359" y="17317"/>
                  <a:pt x="1921739" y="59514"/>
                </a:cubicBezTo>
                <a:cubicBezTo>
                  <a:pt x="1922922" y="62669"/>
                  <a:pt x="1905570" y="72133"/>
                  <a:pt x="1892161" y="82387"/>
                </a:cubicBezTo>
                <a:cubicBezTo>
                  <a:pt x="1924105" y="80021"/>
                  <a:pt x="1950133" y="78049"/>
                  <a:pt x="1976161" y="76077"/>
                </a:cubicBezTo>
                <a:cubicBezTo>
                  <a:pt x="1977739" y="80415"/>
                  <a:pt x="1978922" y="84753"/>
                  <a:pt x="1980499" y="89091"/>
                </a:cubicBezTo>
                <a:cubicBezTo>
                  <a:pt x="1943429" y="105260"/>
                  <a:pt x="1906359" y="121429"/>
                  <a:pt x="1864950" y="139175"/>
                </a:cubicBezTo>
                <a:cubicBezTo>
                  <a:pt x="1879936" y="145880"/>
                  <a:pt x="1891373" y="151006"/>
                  <a:pt x="1913457" y="160865"/>
                </a:cubicBezTo>
                <a:cubicBezTo>
                  <a:pt x="1836556" y="193203"/>
                  <a:pt x="1769514" y="221598"/>
                  <a:pt x="1702472" y="249597"/>
                </a:cubicBezTo>
                <a:cubicBezTo>
                  <a:pt x="1703261" y="253147"/>
                  <a:pt x="1704050" y="256302"/>
                  <a:pt x="1704838" y="259851"/>
                </a:cubicBezTo>
                <a:cubicBezTo>
                  <a:pt x="1748218" y="250386"/>
                  <a:pt x="1792782" y="244865"/>
                  <a:pt x="1834584" y="231062"/>
                </a:cubicBezTo>
                <a:cubicBezTo>
                  <a:pt x="1876781" y="216865"/>
                  <a:pt x="1889401" y="219231"/>
                  <a:pt x="1911485" y="268921"/>
                </a:cubicBezTo>
                <a:cubicBezTo>
                  <a:pt x="1894922" y="271682"/>
                  <a:pt x="1879936" y="274837"/>
                  <a:pt x="1864950" y="276020"/>
                </a:cubicBezTo>
                <a:cubicBezTo>
                  <a:pt x="1849570" y="277203"/>
                  <a:pt x="1834190" y="276414"/>
                  <a:pt x="1818415" y="276414"/>
                </a:cubicBezTo>
                <a:cubicBezTo>
                  <a:pt x="1818810" y="281147"/>
                  <a:pt x="1818810" y="285879"/>
                  <a:pt x="1819204" y="290611"/>
                </a:cubicBezTo>
                <a:cubicBezTo>
                  <a:pt x="1842077" y="289034"/>
                  <a:pt x="1864556" y="286668"/>
                  <a:pt x="1887429" y="285879"/>
                </a:cubicBezTo>
                <a:cubicBezTo>
                  <a:pt x="1900049" y="285485"/>
                  <a:pt x="1913063" y="289428"/>
                  <a:pt x="1924894" y="287456"/>
                </a:cubicBezTo>
                <a:cubicBezTo>
                  <a:pt x="1949739" y="283118"/>
                  <a:pt x="1974584" y="276020"/>
                  <a:pt x="1999034" y="270104"/>
                </a:cubicBezTo>
                <a:cubicBezTo>
                  <a:pt x="2024668" y="263795"/>
                  <a:pt x="2050302" y="257485"/>
                  <a:pt x="2085400" y="248809"/>
                </a:cubicBezTo>
                <a:cubicBezTo>
                  <a:pt x="2094470" y="247231"/>
                  <a:pt x="2114583" y="237372"/>
                  <a:pt x="2127597" y="243288"/>
                </a:cubicBezTo>
                <a:cubicBezTo>
                  <a:pt x="2150865" y="254724"/>
                  <a:pt x="2166639" y="266161"/>
                  <a:pt x="2195822" y="249597"/>
                </a:cubicBezTo>
                <a:cubicBezTo>
                  <a:pt x="2213963" y="239344"/>
                  <a:pt x="2245118" y="251569"/>
                  <a:pt x="2270357" y="255119"/>
                </a:cubicBezTo>
                <a:cubicBezTo>
                  <a:pt x="2272329" y="255513"/>
                  <a:pt x="2272723" y="266555"/>
                  <a:pt x="2273512" y="269316"/>
                </a:cubicBezTo>
                <a:cubicBezTo>
                  <a:pt x="2307822" y="264583"/>
                  <a:pt x="2356723" y="243682"/>
                  <a:pt x="2373681" y="258668"/>
                </a:cubicBezTo>
                <a:cubicBezTo>
                  <a:pt x="2423765" y="302837"/>
                  <a:pt x="2480553" y="261428"/>
                  <a:pt x="2528271" y="285485"/>
                </a:cubicBezTo>
                <a:cubicBezTo>
                  <a:pt x="2533398" y="288245"/>
                  <a:pt x="2536159" y="295738"/>
                  <a:pt x="2544441" y="307175"/>
                </a:cubicBezTo>
                <a:cubicBezTo>
                  <a:pt x="2544441" y="307175"/>
                  <a:pt x="2555483" y="307175"/>
                  <a:pt x="2571652" y="307175"/>
                </a:cubicBezTo>
                <a:cubicBezTo>
                  <a:pt x="2564553" y="301654"/>
                  <a:pt x="2560215" y="298104"/>
                  <a:pt x="2555877" y="294949"/>
                </a:cubicBezTo>
                <a:cubicBezTo>
                  <a:pt x="2557060" y="291400"/>
                  <a:pt x="2558638" y="288245"/>
                  <a:pt x="2559821" y="284696"/>
                </a:cubicBezTo>
                <a:cubicBezTo>
                  <a:pt x="2579145" y="291400"/>
                  <a:pt x="2598863" y="298499"/>
                  <a:pt x="2620159" y="305992"/>
                </a:cubicBezTo>
                <a:cubicBezTo>
                  <a:pt x="2622525" y="300470"/>
                  <a:pt x="2625680" y="292978"/>
                  <a:pt x="2628834" y="285090"/>
                </a:cubicBezTo>
                <a:cubicBezTo>
                  <a:pt x="2668665" y="305597"/>
                  <a:pt x="2707707" y="313090"/>
                  <a:pt x="2740834" y="282330"/>
                </a:cubicBezTo>
                <a:cubicBezTo>
                  <a:pt x="2823256" y="323344"/>
                  <a:pt x="2904101" y="308358"/>
                  <a:pt x="2984946" y="287456"/>
                </a:cubicBezTo>
                <a:cubicBezTo>
                  <a:pt x="2931707" y="283907"/>
                  <a:pt x="2878467" y="281541"/>
                  <a:pt x="2825623" y="276414"/>
                </a:cubicBezTo>
                <a:cubicBezTo>
                  <a:pt x="2819707" y="276020"/>
                  <a:pt x="2814975" y="261428"/>
                  <a:pt x="2809454" y="253541"/>
                </a:cubicBezTo>
                <a:cubicBezTo>
                  <a:pt x="2809454" y="253541"/>
                  <a:pt x="2808665" y="254724"/>
                  <a:pt x="2808665" y="254724"/>
                </a:cubicBezTo>
                <a:cubicBezTo>
                  <a:pt x="2813003" y="242499"/>
                  <a:pt x="2817341" y="229879"/>
                  <a:pt x="2819707" y="223964"/>
                </a:cubicBezTo>
                <a:cubicBezTo>
                  <a:pt x="2845341" y="225541"/>
                  <a:pt x="2869791" y="226724"/>
                  <a:pt x="2904495" y="229091"/>
                </a:cubicBezTo>
                <a:cubicBezTo>
                  <a:pt x="2916721" y="244076"/>
                  <a:pt x="2937228" y="241710"/>
                  <a:pt x="2973903" y="206612"/>
                </a:cubicBezTo>
                <a:cubicBezTo>
                  <a:pt x="2976664" y="220020"/>
                  <a:pt x="2978636" y="231851"/>
                  <a:pt x="2980213" y="238950"/>
                </a:cubicBezTo>
                <a:cubicBezTo>
                  <a:pt x="3043312" y="287062"/>
                  <a:pt x="3102861" y="272471"/>
                  <a:pt x="3161227" y="223175"/>
                </a:cubicBezTo>
                <a:cubicBezTo>
                  <a:pt x="3162015" y="227907"/>
                  <a:pt x="3163199" y="233034"/>
                  <a:pt x="3163987" y="237767"/>
                </a:cubicBezTo>
                <a:cubicBezTo>
                  <a:pt x="3156494" y="246837"/>
                  <a:pt x="3149001" y="255513"/>
                  <a:pt x="3143875" y="261823"/>
                </a:cubicBezTo>
                <a:cubicBezTo>
                  <a:pt x="3179762" y="272471"/>
                  <a:pt x="3216043" y="283513"/>
                  <a:pt x="3254691" y="295344"/>
                </a:cubicBezTo>
                <a:cubicBezTo>
                  <a:pt x="3260607" y="276020"/>
                  <a:pt x="3265733" y="250781"/>
                  <a:pt x="3311480" y="273259"/>
                </a:cubicBezTo>
                <a:cubicBezTo>
                  <a:pt x="3360381" y="296921"/>
                  <a:pt x="3417169" y="303625"/>
                  <a:pt x="3470803" y="324132"/>
                </a:cubicBezTo>
                <a:cubicBezTo>
                  <a:pt x="3445169" y="324132"/>
                  <a:pt x="3419141" y="323738"/>
                  <a:pt x="3393508" y="324527"/>
                </a:cubicBezTo>
                <a:cubicBezTo>
                  <a:pt x="3384437" y="324921"/>
                  <a:pt x="3374972" y="326499"/>
                  <a:pt x="3367085" y="330442"/>
                </a:cubicBezTo>
                <a:cubicBezTo>
                  <a:pt x="3359987" y="333991"/>
                  <a:pt x="3354860" y="341879"/>
                  <a:pt x="3348944" y="347794"/>
                </a:cubicBezTo>
                <a:cubicBezTo>
                  <a:pt x="3358803" y="348583"/>
                  <a:pt x="3368663" y="351344"/>
                  <a:pt x="3378522" y="350160"/>
                </a:cubicBezTo>
                <a:cubicBezTo>
                  <a:pt x="3386409" y="349372"/>
                  <a:pt x="3393902" y="340301"/>
                  <a:pt x="3401001" y="341090"/>
                </a:cubicBezTo>
                <a:cubicBezTo>
                  <a:pt x="3449507" y="347400"/>
                  <a:pt x="3497620" y="356076"/>
                  <a:pt x="3546127" y="362386"/>
                </a:cubicBezTo>
                <a:cubicBezTo>
                  <a:pt x="3555986" y="363569"/>
                  <a:pt x="3570183" y="359625"/>
                  <a:pt x="3576887" y="352527"/>
                </a:cubicBezTo>
                <a:cubicBezTo>
                  <a:pt x="3597000" y="331625"/>
                  <a:pt x="3616718" y="326499"/>
                  <a:pt x="3641563" y="343456"/>
                </a:cubicBezTo>
                <a:cubicBezTo>
                  <a:pt x="3645901" y="346611"/>
                  <a:pt x="3654971" y="343851"/>
                  <a:pt x="3661675" y="341879"/>
                </a:cubicBezTo>
                <a:cubicBezTo>
                  <a:pt x="3666802" y="340301"/>
                  <a:pt x="3674295" y="332808"/>
                  <a:pt x="3674689" y="333597"/>
                </a:cubicBezTo>
                <a:cubicBezTo>
                  <a:pt x="3694013" y="354893"/>
                  <a:pt x="3712943" y="340301"/>
                  <a:pt x="3733055" y="335569"/>
                </a:cubicBezTo>
                <a:cubicBezTo>
                  <a:pt x="3738971" y="333991"/>
                  <a:pt x="3746858" y="339907"/>
                  <a:pt x="3753957" y="342667"/>
                </a:cubicBezTo>
                <a:cubicBezTo>
                  <a:pt x="3749619" y="348583"/>
                  <a:pt x="3746070" y="353315"/>
                  <a:pt x="3741731" y="358836"/>
                </a:cubicBezTo>
                <a:cubicBezTo>
                  <a:pt x="3802464" y="380132"/>
                  <a:pt x="3835590" y="375400"/>
                  <a:pt x="3865956" y="342667"/>
                </a:cubicBezTo>
                <a:cubicBezTo>
                  <a:pt x="3868323" y="356076"/>
                  <a:pt x="3870689" y="369090"/>
                  <a:pt x="3873844" y="387231"/>
                </a:cubicBezTo>
                <a:cubicBezTo>
                  <a:pt x="3871477" y="386048"/>
                  <a:pt x="3875815" y="388414"/>
                  <a:pt x="3880154" y="390386"/>
                </a:cubicBezTo>
                <a:cubicBezTo>
                  <a:pt x="3886069" y="392752"/>
                  <a:pt x="3891984" y="395118"/>
                  <a:pt x="3899872" y="398273"/>
                </a:cubicBezTo>
                <a:cubicBezTo>
                  <a:pt x="3901449" y="386442"/>
                  <a:pt x="3903421" y="375400"/>
                  <a:pt x="3904998" y="362780"/>
                </a:cubicBezTo>
                <a:cubicBezTo>
                  <a:pt x="3919195" y="373034"/>
                  <a:pt x="3931026" y="381710"/>
                  <a:pt x="3943252" y="389597"/>
                </a:cubicBezTo>
                <a:cubicBezTo>
                  <a:pt x="3955083" y="397090"/>
                  <a:pt x="3967702" y="403400"/>
                  <a:pt x="3985054" y="412864"/>
                </a:cubicBezTo>
                <a:cubicBezTo>
                  <a:pt x="3988209" y="407343"/>
                  <a:pt x="3994519" y="397090"/>
                  <a:pt x="3997280" y="392752"/>
                </a:cubicBezTo>
                <a:cubicBezTo>
                  <a:pt x="4020153" y="406949"/>
                  <a:pt x="4042632" y="421146"/>
                  <a:pt x="4061956" y="433766"/>
                </a:cubicBezTo>
                <a:cubicBezTo>
                  <a:pt x="4058800" y="403794"/>
                  <a:pt x="4056434" y="378160"/>
                  <a:pt x="4053674" y="352527"/>
                </a:cubicBezTo>
                <a:cubicBezTo>
                  <a:pt x="4124265" y="341879"/>
                  <a:pt x="4164885" y="373428"/>
                  <a:pt x="4143195" y="430216"/>
                </a:cubicBezTo>
                <a:cubicBezTo>
                  <a:pt x="4183025" y="438892"/>
                  <a:pt x="4220885" y="449540"/>
                  <a:pt x="4259532" y="454667"/>
                </a:cubicBezTo>
                <a:cubicBezTo>
                  <a:pt x="4294631" y="459399"/>
                  <a:pt x="4332095" y="449146"/>
                  <a:pt x="4363250" y="475568"/>
                </a:cubicBezTo>
                <a:cubicBezTo>
                  <a:pt x="4366405" y="478329"/>
                  <a:pt x="4377053" y="470836"/>
                  <a:pt x="4384151" y="471230"/>
                </a:cubicBezTo>
                <a:cubicBezTo>
                  <a:pt x="4393616" y="471625"/>
                  <a:pt x="4403081" y="477146"/>
                  <a:pt x="4412152" y="475963"/>
                </a:cubicBezTo>
                <a:cubicBezTo>
                  <a:pt x="4421222" y="474780"/>
                  <a:pt x="4429109" y="468075"/>
                  <a:pt x="4446461" y="459399"/>
                </a:cubicBezTo>
                <a:cubicBezTo>
                  <a:pt x="4453165" y="465315"/>
                  <a:pt x="4467363" y="477540"/>
                  <a:pt x="4478405" y="486611"/>
                </a:cubicBezTo>
                <a:cubicBezTo>
                  <a:pt x="4489053" y="478329"/>
                  <a:pt x="4502066" y="468075"/>
                  <a:pt x="4514686" y="457822"/>
                </a:cubicBezTo>
                <a:cubicBezTo>
                  <a:pt x="4518235" y="460977"/>
                  <a:pt x="4521785" y="464132"/>
                  <a:pt x="4525334" y="467287"/>
                </a:cubicBezTo>
                <a:cubicBezTo>
                  <a:pt x="4523757" y="479118"/>
                  <a:pt x="4521785" y="490949"/>
                  <a:pt x="4519813" y="505540"/>
                </a:cubicBezTo>
                <a:cubicBezTo>
                  <a:pt x="4545841" y="516582"/>
                  <a:pt x="4571080" y="528413"/>
                  <a:pt x="4598292" y="504357"/>
                </a:cubicBezTo>
                <a:cubicBezTo>
                  <a:pt x="4605785" y="498047"/>
                  <a:pt x="4615644" y="494498"/>
                  <a:pt x="4624714" y="489765"/>
                </a:cubicBezTo>
                <a:cubicBezTo>
                  <a:pt x="4624714" y="500413"/>
                  <a:pt x="4624714" y="511061"/>
                  <a:pt x="4624714" y="531174"/>
                </a:cubicBezTo>
                <a:cubicBezTo>
                  <a:pt x="4638911" y="508301"/>
                  <a:pt x="4650347" y="489765"/>
                  <a:pt x="4665333" y="465315"/>
                </a:cubicBezTo>
                <a:cubicBezTo>
                  <a:pt x="4669671" y="480301"/>
                  <a:pt x="4672038" y="488977"/>
                  <a:pt x="4675587" y="500808"/>
                </a:cubicBezTo>
                <a:cubicBezTo>
                  <a:pt x="4681897" y="492920"/>
                  <a:pt x="4686629" y="487005"/>
                  <a:pt x="4693333" y="478723"/>
                </a:cubicBezTo>
                <a:cubicBezTo>
                  <a:pt x="4700432" y="489765"/>
                  <a:pt x="4706742" y="500413"/>
                  <a:pt x="4713052" y="510667"/>
                </a:cubicBezTo>
                <a:cubicBezTo>
                  <a:pt x="4705953" y="515005"/>
                  <a:pt x="4700432" y="518554"/>
                  <a:pt x="4693333" y="522892"/>
                </a:cubicBezTo>
                <a:cubicBezTo>
                  <a:pt x="4697277" y="525258"/>
                  <a:pt x="4698854" y="526836"/>
                  <a:pt x="4700432" y="527230"/>
                </a:cubicBezTo>
                <a:cubicBezTo>
                  <a:pt x="4751699" y="537484"/>
                  <a:pt x="4803361" y="546554"/>
                  <a:pt x="4854629" y="557596"/>
                </a:cubicBezTo>
                <a:cubicBezTo>
                  <a:pt x="4906290" y="568638"/>
                  <a:pt x="4957163" y="582441"/>
                  <a:pt x="5008825" y="591117"/>
                </a:cubicBezTo>
                <a:cubicBezTo>
                  <a:pt x="5020262" y="593089"/>
                  <a:pt x="5034853" y="578892"/>
                  <a:pt x="5046290" y="572976"/>
                </a:cubicBezTo>
                <a:cubicBezTo>
                  <a:pt x="5027755" y="569822"/>
                  <a:pt x="5006459" y="563117"/>
                  <a:pt x="4985557" y="563906"/>
                </a:cubicBezTo>
                <a:cubicBezTo>
                  <a:pt x="4951642" y="565483"/>
                  <a:pt x="4933896" y="554441"/>
                  <a:pt x="4939023" y="521315"/>
                </a:cubicBezTo>
                <a:cubicBezTo>
                  <a:pt x="4925220" y="512639"/>
                  <a:pt x="4913783" y="505540"/>
                  <a:pt x="4901952" y="498442"/>
                </a:cubicBezTo>
                <a:cubicBezTo>
                  <a:pt x="4901952" y="495681"/>
                  <a:pt x="4902347" y="493315"/>
                  <a:pt x="4902347" y="490554"/>
                </a:cubicBezTo>
                <a:cubicBezTo>
                  <a:pt x="4921670" y="488977"/>
                  <a:pt x="4951248" y="478329"/>
                  <a:pt x="4958347" y="486611"/>
                </a:cubicBezTo>
                <a:cubicBezTo>
                  <a:pt x="4987924" y="521315"/>
                  <a:pt x="5018290" y="524470"/>
                  <a:pt x="5058515" y="496470"/>
                </a:cubicBezTo>
                <a:cubicBezTo>
                  <a:pt x="5062064" y="517371"/>
                  <a:pt x="5064036" y="530385"/>
                  <a:pt x="5066797" y="547737"/>
                </a:cubicBezTo>
                <a:cubicBezTo>
                  <a:pt x="5081388" y="539455"/>
                  <a:pt x="5094402" y="528413"/>
                  <a:pt x="5108994" y="525258"/>
                </a:cubicBezTo>
                <a:cubicBezTo>
                  <a:pt x="5127529" y="521315"/>
                  <a:pt x="5147247" y="523286"/>
                  <a:pt x="5166177" y="522892"/>
                </a:cubicBezTo>
                <a:cubicBezTo>
                  <a:pt x="5176430" y="522892"/>
                  <a:pt x="5187078" y="524470"/>
                  <a:pt x="5196937" y="523681"/>
                </a:cubicBezTo>
                <a:cubicBezTo>
                  <a:pt x="5240317" y="519343"/>
                  <a:pt x="5244655" y="523681"/>
                  <a:pt x="5236374" y="568638"/>
                </a:cubicBezTo>
                <a:cubicBezTo>
                  <a:pt x="5253331" y="580469"/>
                  <a:pt x="5296317" y="581258"/>
                  <a:pt x="5258064" y="619117"/>
                </a:cubicBezTo>
                <a:cubicBezTo>
                  <a:pt x="5282120" y="621483"/>
                  <a:pt x="5303021" y="572188"/>
                  <a:pt x="5320373" y="625033"/>
                </a:cubicBezTo>
                <a:cubicBezTo>
                  <a:pt x="5342063" y="581258"/>
                  <a:pt x="5334570" y="574160"/>
                  <a:pt x="5252937" y="550103"/>
                </a:cubicBezTo>
                <a:cubicBezTo>
                  <a:pt x="5267134" y="544188"/>
                  <a:pt x="5283303" y="530385"/>
                  <a:pt x="5294739" y="533540"/>
                </a:cubicBezTo>
                <a:cubicBezTo>
                  <a:pt x="5313669" y="538667"/>
                  <a:pt x="5340091" y="534723"/>
                  <a:pt x="5347190" y="566667"/>
                </a:cubicBezTo>
                <a:cubicBezTo>
                  <a:pt x="5360204" y="627399"/>
                  <a:pt x="5444598" y="678272"/>
                  <a:pt x="5501781" y="662103"/>
                </a:cubicBezTo>
                <a:cubicBezTo>
                  <a:pt x="5521499" y="656582"/>
                  <a:pt x="5540034" y="646328"/>
                  <a:pt x="5558569" y="638441"/>
                </a:cubicBezTo>
                <a:cubicBezTo>
                  <a:pt x="5537668" y="632131"/>
                  <a:pt x="5510457" y="624244"/>
                  <a:pt x="5483640" y="615568"/>
                </a:cubicBezTo>
                <a:cubicBezTo>
                  <a:pt x="5456823" y="606892"/>
                  <a:pt x="5430007" y="597033"/>
                  <a:pt x="5403190" y="587962"/>
                </a:cubicBezTo>
                <a:cubicBezTo>
                  <a:pt x="5404373" y="584019"/>
                  <a:pt x="5405161" y="579681"/>
                  <a:pt x="5406345" y="575737"/>
                </a:cubicBezTo>
                <a:cubicBezTo>
                  <a:pt x="5442232" y="581652"/>
                  <a:pt x="5478119" y="587174"/>
                  <a:pt x="5513612" y="593878"/>
                </a:cubicBezTo>
                <a:cubicBezTo>
                  <a:pt x="5589330" y="608469"/>
                  <a:pt x="5665048" y="623455"/>
                  <a:pt x="5740766" y="638047"/>
                </a:cubicBezTo>
                <a:cubicBezTo>
                  <a:pt x="5741949" y="638441"/>
                  <a:pt x="5743526" y="638835"/>
                  <a:pt x="5744709" y="638441"/>
                </a:cubicBezTo>
                <a:cubicBezTo>
                  <a:pt x="5790061" y="630554"/>
                  <a:pt x="5828315" y="643568"/>
                  <a:pt x="5866962" y="668807"/>
                </a:cubicBezTo>
                <a:cubicBezTo>
                  <a:pt x="5892991" y="685765"/>
                  <a:pt x="5928089" y="692469"/>
                  <a:pt x="5960033" y="696018"/>
                </a:cubicBezTo>
                <a:cubicBezTo>
                  <a:pt x="6054680" y="705877"/>
                  <a:pt x="6071243" y="732694"/>
                  <a:pt x="6067300" y="844694"/>
                </a:cubicBezTo>
                <a:cubicBezTo>
                  <a:pt x="6005779" y="822609"/>
                  <a:pt x="5947018" y="801708"/>
                  <a:pt x="5894173" y="782778"/>
                </a:cubicBezTo>
                <a:cubicBezTo>
                  <a:pt x="5896540" y="803285"/>
                  <a:pt x="5906004" y="824581"/>
                  <a:pt x="5899300" y="836018"/>
                </a:cubicBezTo>
                <a:cubicBezTo>
                  <a:pt x="5885892" y="858102"/>
                  <a:pt x="5864202" y="867567"/>
                  <a:pt x="5835019" y="851792"/>
                </a:cubicBezTo>
                <a:cubicBezTo>
                  <a:pt x="5822399" y="845088"/>
                  <a:pt x="5801498" y="853764"/>
                  <a:pt x="5785723" y="861257"/>
                </a:cubicBezTo>
                <a:cubicBezTo>
                  <a:pt x="5738399" y="851003"/>
                  <a:pt x="5691076" y="840750"/>
                  <a:pt x="5642569" y="830102"/>
                </a:cubicBezTo>
                <a:cubicBezTo>
                  <a:pt x="5648485" y="867172"/>
                  <a:pt x="5623245" y="862834"/>
                  <a:pt x="5603133" y="861651"/>
                </a:cubicBezTo>
                <a:cubicBezTo>
                  <a:pt x="5580654" y="860468"/>
                  <a:pt x="5558175" y="855736"/>
                  <a:pt x="5536091" y="852187"/>
                </a:cubicBezTo>
                <a:cubicBezTo>
                  <a:pt x="5535302" y="856130"/>
                  <a:pt x="5534513" y="859679"/>
                  <a:pt x="5533724" y="863623"/>
                </a:cubicBezTo>
                <a:cubicBezTo>
                  <a:pt x="5575527" y="873482"/>
                  <a:pt x="5616541" y="886496"/>
                  <a:pt x="5659132" y="892017"/>
                </a:cubicBezTo>
                <a:cubicBezTo>
                  <a:pt x="5722625" y="900299"/>
                  <a:pt x="5783357" y="913313"/>
                  <a:pt x="5840540" y="944862"/>
                </a:cubicBezTo>
                <a:cubicBezTo>
                  <a:pt x="5865385" y="958665"/>
                  <a:pt x="5899300" y="959848"/>
                  <a:pt x="5928878" y="961031"/>
                </a:cubicBezTo>
                <a:cubicBezTo>
                  <a:pt x="6022736" y="964975"/>
                  <a:pt x="6103976" y="991792"/>
                  <a:pt x="6157215" y="1075003"/>
                </a:cubicBezTo>
                <a:cubicBezTo>
                  <a:pt x="6166679" y="1089594"/>
                  <a:pt x="6173778" y="1105763"/>
                  <a:pt x="6182060" y="1121538"/>
                </a:cubicBezTo>
                <a:cubicBezTo>
                  <a:pt x="6191130" y="1139284"/>
                  <a:pt x="6205327" y="1157030"/>
                  <a:pt x="6207693" y="1175566"/>
                </a:cubicBezTo>
                <a:cubicBezTo>
                  <a:pt x="6210454" y="1197256"/>
                  <a:pt x="6207693" y="1222495"/>
                  <a:pt x="6199412" y="1242607"/>
                </a:cubicBezTo>
                <a:cubicBezTo>
                  <a:pt x="6177722" y="1293086"/>
                  <a:pt x="6176144" y="1292297"/>
                  <a:pt x="6228201" y="1307283"/>
                </a:cubicBezTo>
                <a:cubicBezTo>
                  <a:pt x="6258172" y="1315959"/>
                  <a:pt x="6269214" y="1375903"/>
                  <a:pt x="6250285" y="1408635"/>
                </a:cubicBezTo>
                <a:cubicBezTo>
                  <a:pt x="6268820" y="1418494"/>
                  <a:pt x="6286961" y="1429931"/>
                  <a:pt x="6306285" y="1437818"/>
                </a:cubicBezTo>
                <a:cubicBezTo>
                  <a:pt x="6326003" y="1445705"/>
                  <a:pt x="6346904" y="1449255"/>
                  <a:pt x="6367411" y="1454776"/>
                </a:cubicBezTo>
                <a:cubicBezTo>
                  <a:pt x="6372144" y="1455959"/>
                  <a:pt x="6378059" y="1456748"/>
                  <a:pt x="6380820" y="1460297"/>
                </a:cubicBezTo>
                <a:cubicBezTo>
                  <a:pt x="6411974" y="1497761"/>
                  <a:pt x="6460087" y="1523395"/>
                  <a:pt x="6464030" y="1579789"/>
                </a:cubicBezTo>
                <a:cubicBezTo>
                  <a:pt x="6464425" y="1583338"/>
                  <a:pt x="6465214" y="1587677"/>
                  <a:pt x="6467185" y="1590437"/>
                </a:cubicBezTo>
                <a:cubicBezTo>
                  <a:pt x="6498735" y="1634212"/>
                  <a:pt x="6497946" y="1643676"/>
                  <a:pt x="6460087" y="1682324"/>
                </a:cubicBezTo>
                <a:cubicBezTo>
                  <a:pt x="6452199" y="1690606"/>
                  <a:pt x="6442340" y="1698493"/>
                  <a:pt x="6437608" y="1708352"/>
                </a:cubicBezTo>
                <a:cubicBezTo>
                  <a:pt x="6428932" y="1726493"/>
                  <a:pt x="6423805" y="1745028"/>
                  <a:pt x="6451411" y="1753704"/>
                </a:cubicBezTo>
                <a:cubicBezTo>
                  <a:pt x="6522791" y="1775788"/>
                  <a:pt x="6566959" y="1833366"/>
                  <a:pt x="6618622" y="1881873"/>
                </a:cubicBezTo>
                <a:cubicBezTo>
                  <a:pt x="6609945" y="1931957"/>
                  <a:pt x="6665156" y="1938661"/>
                  <a:pt x="6681720" y="1969816"/>
                </a:cubicBezTo>
                <a:cubicBezTo>
                  <a:pt x="6692762" y="1970999"/>
                  <a:pt x="6704198" y="1972182"/>
                  <a:pt x="6716029" y="1973365"/>
                </a:cubicBezTo>
                <a:cubicBezTo>
                  <a:pt x="6708931" y="1983619"/>
                  <a:pt x="6703015" y="2000971"/>
                  <a:pt x="6694734" y="2002548"/>
                </a:cubicBezTo>
                <a:cubicBezTo>
                  <a:pt x="6669494" y="2006492"/>
                  <a:pt x="6643072" y="2006492"/>
                  <a:pt x="6617438" y="2004126"/>
                </a:cubicBezTo>
                <a:cubicBezTo>
                  <a:pt x="6602847" y="2002548"/>
                  <a:pt x="6589438" y="1991900"/>
                  <a:pt x="6575241" y="1988351"/>
                </a:cubicBezTo>
                <a:cubicBezTo>
                  <a:pt x="6537382" y="1979281"/>
                  <a:pt x="6499523" y="1952069"/>
                  <a:pt x="6461270" y="1989928"/>
                </a:cubicBezTo>
                <a:cubicBezTo>
                  <a:pt x="6454960" y="1996238"/>
                  <a:pt x="6439580" y="1993478"/>
                  <a:pt x="6428538" y="1995055"/>
                </a:cubicBezTo>
                <a:cubicBezTo>
                  <a:pt x="6421045" y="2018717"/>
                  <a:pt x="6413552" y="2041196"/>
                  <a:pt x="6406453" y="2063674"/>
                </a:cubicBezTo>
                <a:cubicBezTo>
                  <a:pt x="6387524" y="2059731"/>
                  <a:pt x="6370566" y="2055787"/>
                  <a:pt x="6345327" y="2050660"/>
                </a:cubicBezTo>
                <a:cubicBezTo>
                  <a:pt x="6351242" y="2071562"/>
                  <a:pt x="6350848" y="2090886"/>
                  <a:pt x="6359129" y="2095224"/>
                </a:cubicBezTo>
                <a:cubicBezTo>
                  <a:pt x="6389495" y="2111787"/>
                  <a:pt x="6390284" y="2140576"/>
                  <a:pt x="6398960" y="2168181"/>
                </a:cubicBezTo>
                <a:cubicBezTo>
                  <a:pt x="6407242" y="2195392"/>
                  <a:pt x="6426566" y="2206829"/>
                  <a:pt x="6458904" y="2209984"/>
                </a:cubicBezTo>
                <a:cubicBezTo>
                  <a:pt x="6509777" y="2214716"/>
                  <a:pt x="6561044" y="2226547"/>
                  <a:pt x="6608762" y="2244688"/>
                </a:cubicBezTo>
                <a:cubicBezTo>
                  <a:pt x="6624537" y="2250603"/>
                  <a:pt x="6627692" y="2285702"/>
                  <a:pt x="6640312" y="2305026"/>
                </a:cubicBezTo>
                <a:cubicBezTo>
                  <a:pt x="6645438" y="2312913"/>
                  <a:pt x="6660030" y="2314885"/>
                  <a:pt x="6670283" y="2319223"/>
                </a:cubicBezTo>
                <a:cubicBezTo>
                  <a:pt x="6673833" y="2307786"/>
                  <a:pt x="6680142" y="2296350"/>
                  <a:pt x="6680142" y="2284913"/>
                </a:cubicBezTo>
                <a:cubicBezTo>
                  <a:pt x="6680142" y="2278209"/>
                  <a:pt x="6670677" y="2271110"/>
                  <a:pt x="6660818" y="2258096"/>
                </a:cubicBezTo>
                <a:cubicBezTo>
                  <a:pt x="6687241" y="2258096"/>
                  <a:pt x="6707748" y="2258096"/>
                  <a:pt x="6725100" y="2258096"/>
                </a:cubicBezTo>
                <a:cubicBezTo>
                  <a:pt x="6723917" y="2275054"/>
                  <a:pt x="6725100" y="2292406"/>
                  <a:pt x="6721156" y="2308575"/>
                </a:cubicBezTo>
                <a:cubicBezTo>
                  <a:pt x="6717213" y="2325138"/>
                  <a:pt x="6712086" y="2344068"/>
                  <a:pt x="6700649" y="2355899"/>
                </a:cubicBezTo>
                <a:cubicBezTo>
                  <a:pt x="6684875" y="2372068"/>
                  <a:pt x="6663184" y="2382321"/>
                  <a:pt x="6642678" y="2396124"/>
                </a:cubicBezTo>
                <a:cubicBezTo>
                  <a:pt x="6642283" y="2367730"/>
                  <a:pt x="6625326" y="2357476"/>
                  <a:pt x="6595354" y="2360631"/>
                </a:cubicBezTo>
                <a:cubicBezTo>
                  <a:pt x="6581945" y="2362209"/>
                  <a:pt x="6564988" y="2355504"/>
                  <a:pt x="6574452" y="2333814"/>
                </a:cubicBezTo>
                <a:cubicBezTo>
                  <a:pt x="6544875" y="2324744"/>
                  <a:pt x="6514903" y="2315674"/>
                  <a:pt x="6476650" y="2304237"/>
                </a:cubicBezTo>
                <a:cubicBezTo>
                  <a:pt x="6482171" y="2321983"/>
                  <a:pt x="6482171" y="2328688"/>
                  <a:pt x="6485720" y="2332631"/>
                </a:cubicBezTo>
                <a:cubicBezTo>
                  <a:pt x="6514903" y="2366152"/>
                  <a:pt x="6492030" y="2398884"/>
                  <a:pt x="6483354" y="2431222"/>
                </a:cubicBezTo>
                <a:cubicBezTo>
                  <a:pt x="6479016" y="2447391"/>
                  <a:pt x="6449833" y="2459617"/>
                  <a:pt x="6472312" y="2479335"/>
                </a:cubicBezTo>
                <a:cubicBezTo>
                  <a:pt x="6495185" y="2499053"/>
                  <a:pt x="6511354" y="2538884"/>
                  <a:pt x="6554340" y="2516800"/>
                </a:cubicBezTo>
                <a:cubicBezTo>
                  <a:pt x="6557495" y="2515222"/>
                  <a:pt x="6561833" y="2516405"/>
                  <a:pt x="6560650" y="2516405"/>
                </a:cubicBezTo>
                <a:cubicBezTo>
                  <a:pt x="6581157" y="2533757"/>
                  <a:pt x="6598509" y="2548349"/>
                  <a:pt x="6617833" y="2564912"/>
                </a:cubicBezTo>
                <a:cubicBezTo>
                  <a:pt x="6588255" y="2577137"/>
                  <a:pt x="6561439" y="2564123"/>
                  <a:pt x="6535410" y="2551898"/>
                </a:cubicBezTo>
                <a:cubicBezTo>
                  <a:pt x="6529890" y="2549137"/>
                  <a:pt x="6526340" y="2541250"/>
                  <a:pt x="6520819" y="2540067"/>
                </a:cubicBezTo>
                <a:cubicBezTo>
                  <a:pt x="6458115" y="2528630"/>
                  <a:pt x="6395411" y="2517588"/>
                  <a:pt x="6332707" y="2507335"/>
                </a:cubicBezTo>
                <a:cubicBezTo>
                  <a:pt x="6329158" y="2506940"/>
                  <a:pt x="6324031" y="2516405"/>
                  <a:pt x="6319693" y="2521137"/>
                </a:cubicBezTo>
                <a:cubicBezTo>
                  <a:pt x="6324031" y="2524293"/>
                  <a:pt x="6328369" y="2529814"/>
                  <a:pt x="6333496" y="2530208"/>
                </a:cubicBezTo>
                <a:cubicBezTo>
                  <a:pt x="6366622" y="2533757"/>
                  <a:pt x="6399749" y="2536123"/>
                  <a:pt x="6432875" y="2538884"/>
                </a:cubicBezTo>
                <a:cubicBezTo>
                  <a:pt x="6434059" y="2542827"/>
                  <a:pt x="6435636" y="2546771"/>
                  <a:pt x="6436819" y="2550715"/>
                </a:cubicBezTo>
                <a:cubicBezTo>
                  <a:pt x="6406059" y="2564123"/>
                  <a:pt x="6375298" y="2577532"/>
                  <a:pt x="6335073" y="2595278"/>
                </a:cubicBezTo>
                <a:cubicBezTo>
                  <a:pt x="6362285" y="2617757"/>
                  <a:pt x="6387524" y="2639053"/>
                  <a:pt x="6413157" y="2659954"/>
                </a:cubicBezTo>
                <a:cubicBezTo>
                  <a:pt x="6417890" y="2663897"/>
                  <a:pt x="6427749" y="2663109"/>
                  <a:pt x="6429721" y="2667447"/>
                </a:cubicBezTo>
                <a:cubicBezTo>
                  <a:pt x="6446284" y="2700968"/>
                  <a:pt x="6460087" y="2680067"/>
                  <a:pt x="6474284" y="2665869"/>
                </a:cubicBezTo>
                <a:cubicBezTo>
                  <a:pt x="6481382" y="2658771"/>
                  <a:pt x="6487692" y="2651278"/>
                  <a:pt x="6494397" y="2643785"/>
                </a:cubicBezTo>
                <a:cubicBezTo>
                  <a:pt x="6530678" y="2683616"/>
                  <a:pt x="6545664" y="2726207"/>
                  <a:pt x="6525946" y="2779446"/>
                </a:cubicBezTo>
                <a:cubicBezTo>
                  <a:pt x="6538960" y="2781418"/>
                  <a:pt x="6549608" y="2780630"/>
                  <a:pt x="6557495" y="2785362"/>
                </a:cubicBezTo>
                <a:cubicBezTo>
                  <a:pt x="6564593" y="2789700"/>
                  <a:pt x="6572481" y="2799559"/>
                  <a:pt x="6572875" y="2807446"/>
                </a:cubicBezTo>
                <a:cubicBezTo>
                  <a:pt x="6573270" y="2814939"/>
                  <a:pt x="6565777" y="2825587"/>
                  <a:pt x="6558678" y="2829925"/>
                </a:cubicBezTo>
                <a:cubicBezTo>
                  <a:pt x="6529890" y="2847277"/>
                  <a:pt x="6499917" y="2851221"/>
                  <a:pt x="6479805" y="2835841"/>
                </a:cubicBezTo>
                <a:cubicBezTo>
                  <a:pt x="6441552" y="2851221"/>
                  <a:pt x="6410397" y="2863446"/>
                  <a:pt x="6379242" y="2876066"/>
                </a:cubicBezTo>
                <a:cubicBezTo>
                  <a:pt x="6378848" y="2878432"/>
                  <a:pt x="6378453" y="2880798"/>
                  <a:pt x="6378059" y="2882770"/>
                </a:cubicBezTo>
                <a:cubicBezTo>
                  <a:pt x="6397777" y="2881587"/>
                  <a:pt x="6417101" y="2880009"/>
                  <a:pt x="6434059" y="2878826"/>
                </a:cubicBezTo>
                <a:cubicBezTo>
                  <a:pt x="6434059" y="2896178"/>
                  <a:pt x="6434059" y="2921417"/>
                  <a:pt x="6434059" y="2950995"/>
                </a:cubicBezTo>
                <a:cubicBezTo>
                  <a:pt x="6413946" y="2945868"/>
                  <a:pt x="6391073" y="2937587"/>
                  <a:pt x="6367411" y="2935615"/>
                </a:cubicBezTo>
                <a:cubicBezTo>
                  <a:pt x="6354792" y="2934432"/>
                  <a:pt x="6340989" y="2943502"/>
                  <a:pt x="6327580" y="2948234"/>
                </a:cubicBezTo>
                <a:cubicBezTo>
                  <a:pt x="6336651" y="2957699"/>
                  <a:pt x="6344143" y="2971896"/>
                  <a:pt x="6355186" y="2975840"/>
                </a:cubicBezTo>
                <a:cubicBezTo>
                  <a:pt x="6382397" y="2985699"/>
                  <a:pt x="6411580" y="2989248"/>
                  <a:pt x="6438791" y="2998713"/>
                </a:cubicBezTo>
                <a:cubicBezTo>
                  <a:pt x="6451017" y="3003051"/>
                  <a:pt x="6466396" y="3013305"/>
                  <a:pt x="6469552" y="3023952"/>
                </a:cubicBezTo>
                <a:cubicBezTo>
                  <a:pt x="6474678" y="3040910"/>
                  <a:pt x="6482171" y="3064966"/>
                  <a:pt x="6451411" y="3072459"/>
                </a:cubicBezTo>
                <a:cubicBezTo>
                  <a:pt x="6445890" y="3073642"/>
                  <a:pt x="6441946" y="3083107"/>
                  <a:pt x="6438791" y="3087051"/>
                </a:cubicBezTo>
                <a:cubicBezTo>
                  <a:pt x="6457326" y="3096910"/>
                  <a:pt x="6473889" y="3105980"/>
                  <a:pt x="6491242" y="3114656"/>
                </a:cubicBezTo>
                <a:cubicBezTo>
                  <a:pt x="6496763" y="3117417"/>
                  <a:pt x="6507016" y="3121360"/>
                  <a:pt x="6508199" y="3119389"/>
                </a:cubicBezTo>
                <a:cubicBezTo>
                  <a:pt x="6538171" y="3082713"/>
                  <a:pt x="6569326" y="3127276"/>
                  <a:pt x="6609157" y="3120572"/>
                </a:cubicBezTo>
                <a:cubicBezTo>
                  <a:pt x="6602452" y="3141867"/>
                  <a:pt x="6595748" y="3163557"/>
                  <a:pt x="6586283" y="3193529"/>
                </a:cubicBezTo>
                <a:cubicBezTo>
                  <a:pt x="6612706" y="3213642"/>
                  <a:pt x="6646621" y="3239275"/>
                  <a:pt x="6680142" y="3264515"/>
                </a:cubicBezTo>
                <a:cubicBezTo>
                  <a:pt x="6662002" y="3282261"/>
                  <a:pt x="6607579" y="3279895"/>
                  <a:pt x="6575636" y="3260177"/>
                </a:cubicBezTo>
                <a:cubicBezTo>
                  <a:pt x="6541720" y="3238881"/>
                  <a:pt x="6505044" y="3221923"/>
                  <a:pt x="6471918" y="3199445"/>
                </a:cubicBezTo>
                <a:cubicBezTo>
                  <a:pt x="6434847" y="3174205"/>
                  <a:pt x="6400538" y="3143445"/>
                  <a:pt x="6353214" y="3138713"/>
                </a:cubicBezTo>
                <a:cubicBezTo>
                  <a:pt x="6338623" y="3137135"/>
                  <a:pt x="6324031" y="3138318"/>
                  <a:pt x="6299975" y="3138318"/>
                </a:cubicBezTo>
                <a:cubicBezTo>
                  <a:pt x="6293665" y="3134374"/>
                  <a:pt x="6278285" y="3125304"/>
                  <a:pt x="6263299" y="3115839"/>
                </a:cubicBezTo>
                <a:cubicBezTo>
                  <a:pt x="6263299" y="3119783"/>
                  <a:pt x="6263299" y="3124121"/>
                  <a:pt x="6262904" y="3128065"/>
                </a:cubicBezTo>
                <a:cubicBezTo>
                  <a:pt x="6235299" y="3129642"/>
                  <a:pt x="6207693" y="3131614"/>
                  <a:pt x="6176144" y="3133586"/>
                </a:cubicBezTo>
                <a:cubicBezTo>
                  <a:pt x="6172595" y="3141473"/>
                  <a:pt x="6167074" y="3153698"/>
                  <a:pt x="6160370" y="3168684"/>
                </a:cubicBezTo>
                <a:cubicBezTo>
                  <a:pt x="6186398" y="3175783"/>
                  <a:pt x="6210454" y="3189980"/>
                  <a:pt x="6232539" y="3161586"/>
                </a:cubicBezTo>
                <a:cubicBezTo>
                  <a:pt x="6236088" y="3156853"/>
                  <a:pt x="6249891" y="3160008"/>
                  <a:pt x="6258566" y="3159220"/>
                </a:cubicBezTo>
                <a:cubicBezTo>
                  <a:pt x="6258172" y="3168290"/>
                  <a:pt x="6261722" y="3181304"/>
                  <a:pt x="6256989" y="3185642"/>
                </a:cubicBezTo>
                <a:cubicBezTo>
                  <a:pt x="6246341" y="3195107"/>
                  <a:pt x="6231750" y="3206149"/>
                  <a:pt x="6218736" y="3206543"/>
                </a:cubicBezTo>
                <a:cubicBezTo>
                  <a:pt x="6180482" y="3206543"/>
                  <a:pt x="6141440" y="3210092"/>
                  <a:pt x="6107919" y="3180515"/>
                </a:cubicBezTo>
                <a:cubicBezTo>
                  <a:pt x="6092539" y="3166712"/>
                  <a:pt x="6067300" y="3164346"/>
                  <a:pt x="6042849" y="3165529"/>
                </a:cubicBezTo>
                <a:cubicBezTo>
                  <a:pt x="6050342" y="3169079"/>
                  <a:pt x="6057835" y="3172234"/>
                  <a:pt x="6065328" y="3175783"/>
                </a:cubicBezTo>
                <a:cubicBezTo>
                  <a:pt x="6064539" y="3179332"/>
                  <a:pt x="6063356" y="3182881"/>
                  <a:pt x="6062567" y="3186431"/>
                </a:cubicBezTo>
                <a:cubicBezTo>
                  <a:pt x="6045610" y="3182487"/>
                  <a:pt x="6023525" y="3184064"/>
                  <a:pt x="6012877" y="3173417"/>
                </a:cubicBezTo>
                <a:cubicBezTo>
                  <a:pt x="5970680" y="3131614"/>
                  <a:pt x="5915469" y="3138318"/>
                  <a:pt x="5865779" y="3132797"/>
                </a:cubicBezTo>
                <a:cubicBezTo>
                  <a:pt x="5810963" y="3126882"/>
                  <a:pt x="5754568" y="3136741"/>
                  <a:pt x="5698963" y="3138318"/>
                </a:cubicBezTo>
                <a:cubicBezTo>
                  <a:pt x="5689498" y="3138713"/>
                  <a:pt x="5680034" y="3132403"/>
                  <a:pt x="5663864" y="3131219"/>
                </a:cubicBezTo>
                <a:cubicBezTo>
                  <a:pt x="5671752" y="3138713"/>
                  <a:pt x="5678062" y="3150149"/>
                  <a:pt x="5687526" y="3152910"/>
                </a:cubicBezTo>
                <a:cubicBezTo>
                  <a:pt x="5741949" y="3169867"/>
                  <a:pt x="5796371" y="3185247"/>
                  <a:pt x="5851188" y="3199839"/>
                </a:cubicBezTo>
                <a:cubicBezTo>
                  <a:pt x="5882343" y="3208121"/>
                  <a:pt x="5914286" y="3213642"/>
                  <a:pt x="5945835" y="3220346"/>
                </a:cubicBezTo>
                <a:cubicBezTo>
                  <a:pt x="5947413" y="3214431"/>
                  <a:pt x="5948990" y="3208515"/>
                  <a:pt x="5950568" y="3202600"/>
                </a:cubicBezTo>
                <a:cubicBezTo>
                  <a:pt x="5917441" y="3191557"/>
                  <a:pt x="5884709" y="3180910"/>
                  <a:pt x="5851582" y="3169867"/>
                </a:cubicBezTo>
                <a:cubicBezTo>
                  <a:pt x="5851977" y="3167107"/>
                  <a:pt x="5852371" y="3163952"/>
                  <a:pt x="5852765" y="3161191"/>
                </a:cubicBezTo>
                <a:cubicBezTo>
                  <a:pt x="5872089" y="3163557"/>
                  <a:pt x="5891807" y="3165924"/>
                  <a:pt x="5911131" y="3168290"/>
                </a:cubicBezTo>
                <a:cubicBezTo>
                  <a:pt x="5916258" y="3169079"/>
                  <a:pt x="5922173" y="3167895"/>
                  <a:pt x="5926117" y="3170656"/>
                </a:cubicBezTo>
                <a:cubicBezTo>
                  <a:pt x="6005779" y="3220346"/>
                  <a:pt x="6096483" y="3230205"/>
                  <a:pt x="6188764" y="3240064"/>
                </a:cubicBezTo>
                <a:cubicBezTo>
                  <a:pt x="6174567" y="3261754"/>
                  <a:pt x="6174567" y="3261754"/>
                  <a:pt x="6119750" y="3252684"/>
                </a:cubicBezTo>
                <a:cubicBezTo>
                  <a:pt x="6164708" y="3273585"/>
                  <a:pt x="6217158" y="3284627"/>
                  <a:pt x="6229383" y="3349303"/>
                </a:cubicBezTo>
                <a:cubicBezTo>
                  <a:pt x="6233327" y="3344571"/>
                  <a:pt x="6237271" y="3340233"/>
                  <a:pt x="6241609" y="3335500"/>
                </a:cubicBezTo>
                <a:cubicBezTo>
                  <a:pt x="6235693" y="3328008"/>
                  <a:pt x="6229778" y="3320514"/>
                  <a:pt x="6222679" y="3311444"/>
                </a:cubicBezTo>
                <a:cubicBezTo>
                  <a:pt x="6257778" y="3298036"/>
                  <a:pt x="6271186" y="3324064"/>
                  <a:pt x="6286961" y="3341810"/>
                </a:cubicBezTo>
                <a:cubicBezTo>
                  <a:pt x="6307074" y="3364289"/>
                  <a:pt x="6312200" y="3350881"/>
                  <a:pt x="6316933" y="3329585"/>
                </a:cubicBezTo>
                <a:cubicBezTo>
                  <a:pt x="6348876" y="3339838"/>
                  <a:pt x="6368594" y="3398993"/>
                  <a:pt x="6414735" y="3345359"/>
                </a:cubicBezTo>
                <a:cubicBezTo>
                  <a:pt x="6417496" y="3367049"/>
                  <a:pt x="6419073" y="3378880"/>
                  <a:pt x="6421439" y="3397810"/>
                </a:cubicBezTo>
                <a:cubicBezTo>
                  <a:pt x="6436425" y="3384402"/>
                  <a:pt x="6449045" y="3373359"/>
                  <a:pt x="6455355" y="3367838"/>
                </a:cubicBezTo>
                <a:cubicBezTo>
                  <a:pt x="6501889" y="3379275"/>
                  <a:pt x="6543298" y="3389923"/>
                  <a:pt x="6596142" y="3402937"/>
                </a:cubicBezTo>
                <a:cubicBezTo>
                  <a:pt x="6573664" y="3410824"/>
                  <a:pt x="6552368" y="3426599"/>
                  <a:pt x="6539354" y="3421077"/>
                </a:cubicBezTo>
                <a:cubicBezTo>
                  <a:pt x="6486509" y="3399387"/>
                  <a:pt x="6433664" y="3409247"/>
                  <a:pt x="6382003" y="3416740"/>
                </a:cubicBezTo>
                <a:cubicBezTo>
                  <a:pt x="6342961" y="3422655"/>
                  <a:pt x="6317721" y="3395444"/>
                  <a:pt x="6284594" y="3390711"/>
                </a:cubicBezTo>
                <a:cubicBezTo>
                  <a:pt x="6272764" y="3389134"/>
                  <a:pt x="6258172" y="3386373"/>
                  <a:pt x="6249102" y="3391500"/>
                </a:cubicBezTo>
                <a:cubicBezTo>
                  <a:pt x="6203355" y="3416740"/>
                  <a:pt x="6159975" y="3397021"/>
                  <a:pt x="6116595" y="3386768"/>
                </a:cubicBezTo>
                <a:cubicBezTo>
                  <a:pt x="6081102" y="3378486"/>
                  <a:pt x="6046004" y="3363500"/>
                  <a:pt x="6010117" y="3360740"/>
                </a:cubicBezTo>
                <a:cubicBezTo>
                  <a:pt x="5939525" y="3354824"/>
                  <a:pt x="5868146" y="3355219"/>
                  <a:pt x="5797160" y="3352458"/>
                </a:cubicBezTo>
                <a:cubicBezTo>
                  <a:pt x="5762850" y="3350881"/>
                  <a:pt x="5728540" y="3348909"/>
                  <a:pt x="5694625" y="3344571"/>
                </a:cubicBezTo>
                <a:cubicBezTo>
                  <a:pt x="5687132" y="3343782"/>
                  <a:pt x="5681217" y="3332740"/>
                  <a:pt x="5672147" y="3324458"/>
                </a:cubicBezTo>
                <a:cubicBezTo>
                  <a:pt x="5734456" y="3327219"/>
                  <a:pt x="5791639" y="3329585"/>
                  <a:pt x="5848822" y="3332345"/>
                </a:cubicBezTo>
                <a:cubicBezTo>
                  <a:pt x="5849216" y="3328008"/>
                  <a:pt x="5849611" y="3323275"/>
                  <a:pt x="5850005" y="3318937"/>
                </a:cubicBezTo>
                <a:cubicBezTo>
                  <a:pt x="5767188" y="3314205"/>
                  <a:pt x="5683977" y="3309867"/>
                  <a:pt x="5601161" y="3305134"/>
                </a:cubicBezTo>
                <a:cubicBezTo>
                  <a:pt x="5599978" y="3307501"/>
                  <a:pt x="5599189" y="3309472"/>
                  <a:pt x="5598006" y="3311838"/>
                </a:cubicBezTo>
                <a:cubicBezTo>
                  <a:pt x="5638231" y="3329979"/>
                  <a:pt x="5678851" y="3348515"/>
                  <a:pt x="5725386" y="3369416"/>
                </a:cubicBezTo>
                <a:cubicBezTo>
                  <a:pt x="5670175" y="3372176"/>
                  <a:pt x="5625611" y="3362712"/>
                  <a:pt x="5581443" y="3345754"/>
                </a:cubicBezTo>
                <a:cubicBezTo>
                  <a:pt x="5560935" y="3337867"/>
                  <a:pt x="5537668" y="3337472"/>
                  <a:pt x="5515583" y="3333923"/>
                </a:cubicBezTo>
                <a:cubicBezTo>
                  <a:pt x="5513217" y="3340233"/>
                  <a:pt x="5510851" y="3346543"/>
                  <a:pt x="5508485" y="3352852"/>
                </a:cubicBezTo>
                <a:cubicBezTo>
                  <a:pt x="5522682" y="3361134"/>
                  <a:pt x="5536485" y="3369810"/>
                  <a:pt x="5550682" y="3377303"/>
                </a:cubicBezTo>
                <a:cubicBezTo>
                  <a:pt x="5571189" y="3388740"/>
                  <a:pt x="5604316" y="3392289"/>
                  <a:pt x="5579076" y="3427387"/>
                </a:cubicBezTo>
                <a:cubicBezTo>
                  <a:pt x="5702118" y="3463669"/>
                  <a:pt x="5823977" y="3499556"/>
                  <a:pt x="5945835" y="3535838"/>
                </a:cubicBezTo>
                <a:cubicBezTo>
                  <a:pt x="5944258" y="3542542"/>
                  <a:pt x="5942681" y="3549246"/>
                  <a:pt x="5941497" y="3555950"/>
                </a:cubicBezTo>
                <a:cubicBezTo>
                  <a:pt x="5819244" y="3521246"/>
                  <a:pt x="5697385" y="3484176"/>
                  <a:pt x="5567245" y="3487725"/>
                </a:cubicBezTo>
                <a:cubicBezTo>
                  <a:pt x="5568823" y="3493641"/>
                  <a:pt x="5569217" y="3499950"/>
                  <a:pt x="5570795" y="3499950"/>
                </a:cubicBezTo>
                <a:cubicBezTo>
                  <a:pt x="5614569" y="3506260"/>
                  <a:pt x="5624034" y="3542542"/>
                  <a:pt x="5633893" y="3575668"/>
                </a:cubicBezTo>
                <a:cubicBezTo>
                  <a:pt x="5642174" y="3603274"/>
                  <a:pt x="5654794" y="3613133"/>
                  <a:pt x="5685555" y="3617865"/>
                </a:cubicBezTo>
                <a:cubicBezTo>
                  <a:pt x="5732090" y="3625358"/>
                  <a:pt x="5775470" y="3657696"/>
                  <a:pt x="5821610" y="3660851"/>
                </a:cubicBezTo>
                <a:cubicBezTo>
                  <a:pt x="5918230" y="3667555"/>
                  <a:pt x="6006567" y="3706598"/>
                  <a:pt x="6100426" y="3722372"/>
                </a:cubicBezTo>
                <a:cubicBezTo>
                  <a:pt x="6178510" y="3735386"/>
                  <a:pt x="6255806" y="3753527"/>
                  <a:pt x="6333496" y="3769696"/>
                </a:cubicBezTo>
                <a:cubicBezTo>
                  <a:pt x="6324031" y="3797696"/>
                  <a:pt x="6276313" y="3825301"/>
                  <a:pt x="6259355" y="3811498"/>
                </a:cubicBezTo>
                <a:cubicBezTo>
                  <a:pt x="6203750" y="3766146"/>
                  <a:pt x="6133947" y="3766541"/>
                  <a:pt x="6070455" y="3748400"/>
                </a:cubicBezTo>
                <a:cubicBezTo>
                  <a:pt x="5951356" y="3714485"/>
                  <a:pt x="5831075" y="3685696"/>
                  <a:pt x="5710794" y="3655724"/>
                </a:cubicBezTo>
                <a:cubicBezTo>
                  <a:pt x="5696991" y="3652175"/>
                  <a:pt x="5680822" y="3656907"/>
                  <a:pt x="5661104" y="3658091"/>
                </a:cubicBezTo>
                <a:cubicBezTo>
                  <a:pt x="5691470" y="3730259"/>
                  <a:pt x="5767977" y="3709358"/>
                  <a:pt x="5812146" y="3755893"/>
                </a:cubicBezTo>
                <a:cubicBezTo>
                  <a:pt x="5787301" y="3755893"/>
                  <a:pt x="5767188" y="3755893"/>
                  <a:pt x="5747470" y="3755893"/>
                </a:cubicBezTo>
                <a:cubicBezTo>
                  <a:pt x="5746681" y="3760626"/>
                  <a:pt x="5745893" y="3765358"/>
                  <a:pt x="5744709" y="3770090"/>
                </a:cubicBezTo>
                <a:cubicBezTo>
                  <a:pt x="5801498" y="3787442"/>
                  <a:pt x="5858286" y="3804794"/>
                  <a:pt x="5915075" y="3822541"/>
                </a:cubicBezTo>
                <a:cubicBezTo>
                  <a:pt x="6004201" y="3850146"/>
                  <a:pt x="6092933" y="3877752"/>
                  <a:pt x="6182060" y="3904963"/>
                </a:cubicBezTo>
                <a:cubicBezTo>
                  <a:pt x="6190341" y="3907329"/>
                  <a:pt x="6201778" y="3903780"/>
                  <a:pt x="6208088" y="3908512"/>
                </a:cubicBezTo>
                <a:cubicBezTo>
                  <a:pt x="6227806" y="3922709"/>
                  <a:pt x="6259355" y="3937301"/>
                  <a:pt x="6261722" y="3955047"/>
                </a:cubicBezTo>
                <a:cubicBezTo>
                  <a:pt x="6266848" y="3992906"/>
                  <a:pt x="6288144" y="3994878"/>
                  <a:pt x="6315355" y="4000793"/>
                </a:cubicBezTo>
                <a:cubicBezTo>
                  <a:pt x="6378059" y="4014596"/>
                  <a:pt x="6441946" y="4022483"/>
                  <a:pt x="6496369" y="4063892"/>
                </a:cubicBezTo>
                <a:cubicBezTo>
                  <a:pt x="6524368" y="4085582"/>
                  <a:pt x="6562227" y="4094258"/>
                  <a:pt x="6595354" y="4109244"/>
                </a:cubicBezTo>
                <a:cubicBezTo>
                  <a:pt x="6615466" y="4118314"/>
                  <a:pt x="6622565" y="4131328"/>
                  <a:pt x="6614283" y="4155384"/>
                </a:cubicBezTo>
                <a:cubicBezTo>
                  <a:pt x="6607579" y="4174314"/>
                  <a:pt x="6611129" y="4196793"/>
                  <a:pt x="6609551" y="4223610"/>
                </a:cubicBezTo>
                <a:cubicBezTo>
                  <a:pt x="6569326" y="4241750"/>
                  <a:pt x="6524368" y="4214933"/>
                  <a:pt x="6479411" y="4217694"/>
                </a:cubicBezTo>
                <a:cubicBezTo>
                  <a:pt x="6434453" y="4220455"/>
                  <a:pt x="6390679" y="4233863"/>
                  <a:pt x="6344143" y="4242539"/>
                </a:cubicBezTo>
                <a:cubicBezTo>
                  <a:pt x="6372932" y="4280004"/>
                  <a:pt x="6423016" y="4224004"/>
                  <a:pt x="6461664" y="4257131"/>
                </a:cubicBezTo>
                <a:cubicBezTo>
                  <a:pt x="6391073" y="4288285"/>
                  <a:pt x="6324820" y="4288680"/>
                  <a:pt x="6256595" y="4275666"/>
                </a:cubicBezTo>
                <a:cubicBezTo>
                  <a:pt x="6226623" y="4269750"/>
                  <a:pt x="6195074" y="4268567"/>
                  <a:pt x="6164708" y="4269750"/>
                </a:cubicBezTo>
                <a:cubicBezTo>
                  <a:pt x="6124877" y="4271328"/>
                  <a:pt x="6085440" y="4278426"/>
                  <a:pt x="6046004" y="4281187"/>
                </a:cubicBezTo>
                <a:cubicBezTo>
                  <a:pt x="6039300" y="4281581"/>
                  <a:pt x="6031807" y="4273300"/>
                  <a:pt x="6024314" y="4268567"/>
                </a:cubicBezTo>
                <a:cubicBezTo>
                  <a:pt x="6010905" y="4281187"/>
                  <a:pt x="5998680" y="4292624"/>
                  <a:pt x="5976990" y="4313130"/>
                </a:cubicBezTo>
                <a:cubicBezTo>
                  <a:pt x="6024314" y="4319046"/>
                  <a:pt x="6064145" y="4323778"/>
                  <a:pt x="6111074" y="4329299"/>
                </a:cubicBezTo>
                <a:cubicBezTo>
                  <a:pt x="6103187" y="4314314"/>
                  <a:pt x="6098849" y="4305243"/>
                  <a:pt x="6089384" y="4286708"/>
                </a:cubicBezTo>
                <a:cubicBezTo>
                  <a:pt x="6115807" y="4306426"/>
                  <a:pt x="6134342" y="4320623"/>
                  <a:pt x="6152877" y="4334426"/>
                </a:cubicBezTo>
                <a:cubicBezTo>
                  <a:pt x="6154454" y="4333637"/>
                  <a:pt x="6156032" y="4332849"/>
                  <a:pt x="6157609" y="4331665"/>
                </a:cubicBezTo>
                <a:cubicBezTo>
                  <a:pt x="6148144" y="4319440"/>
                  <a:pt x="6138285" y="4306821"/>
                  <a:pt x="6124877" y="4289863"/>
                </a:cubicBezTo>
                <a:cubicBezTo>
                  <a:pt x="6196257" y="4293412"/>
                  <a:pt x="6193102" y="4392792"/>
                  <a:pt x="6263299" y="4386876"/>
                </a:cubicBezTo>
                <a:cubicBezTo>
                  <a:pt x="6295243" y="4441299"/>
                  <a:pt x="6357158" y="4445242"/>
                  <a:pt x="6406453" y="4470088"/>
                </a:cubicBezTo>
                <a:cubicBezTo>
                  <a:pt x="6386341" y="4507947"/>
                  <a:pt x="6386341" y="4507947"/>
                  <a:pt x="6342961" y="4505580"/>
                </a:cubicBezTo>
                <a:cubicBezTo>
                  <a:pt x="6336256" y="4494144"/>
                  <a:pt x="6330341" y="4483890"/>
                  <a:pt x="6324425" y="4473636"/>
                </a:cubicBezTo>
                <a:cubicBezTo>
                  <a:pt x="6318904" y="4477580"/>
                  <a:pt x="6313383" y="4481130"/>
                  <a:pt x="6307862" y="4485073"/>
                </a:cubicBezTo>
                <a:cubicBezTo>
                  <a:pt x="6328369" y="4511101"/>
                  <a:pt x="6348482" y="4536735"/>
                  <a:pt x="6369383" y="4563158"/>
                </a:cubicBezTo>
                <a:cubicBezTo>
                  <a:pt x="6330341" y="4606538"/>
                  <a:pt x="6315355" y="4530031"/>
                  <a:pt x="6273158" y="4539101"/>
                </a:cubicBezTo>
                <a:cubicBezTo>
                  <a:pt x="6291299" y="4555665"/>
                  <a:pt x="6303524" y="4567101"/>
                  <a:pt x="6315749" y="4578143"/>
                </a:cubicBezTo>
                <a:cubicBezTo>
                  <a:pt x="6314566" y="4580115"/>
                  <a:pt x="6313383" y="4582482"/>
                  <a:pt x="6312200" y="4584453"/>
                </a:cubicBezTo>
                <a:cubicBezTo>
                  <a:pt x="6290904" y="4571833"/>
                  <a:pt x="6269214" y="4559214"/>
                  <a:pt x="6247524" y="4546200"/>
                </a:cubicBezTo>
                <a:cubicBezTo>
                  <a:pt x="6211243" y="4582087"/>
                  <a:pt x="6261722" y="4604172"/>
                  <a:pt x="6266454" y="4643213"/>
                </a:cubicBezTo>
                <a:cubicBezTo>
                  <a:pt x="6251073" y="4630988"/>
                  <a:pt x="6243186" y="4624678"/>
                  <a:pt x="6235693" y="4618369"/>
                </a:cubicBezTo>
                <a:cubicBezTo>
                  <a:pt x="6233327" y="4620735"/>
                  <a:pt x="6230961" y="4623101"/>
                  <a:pt x="6228989" y="4625467"/>
                </a:cubicBezTo>
                <a:cubicBezTo>
                  <a:pt x="6238848" y="4634537"/>
                  <a:pt x="6247524" y="4649918"/>
                  <a:pt x="6258566" y="4652284"/>
                </a:cubicBezTo>
                <a:cubicBezTo>
                  <a:pt x="6305496" y="4662143"/>
                  <a:pt x="6353214" y="4668058"/>
                  <a:pt x="6400538" y="4675946"/>
                </a:cubicBezTo>
                <a:cubicBezTo>
                  <a:pt x="6432087" y="4681073"/>
                  <a:pt x="6463636" y="4687382"/>
                  <a:pt x="6495580" y="4693298"/>
                </a:cubicBezTo>
                <a:cubicBezTo>
                  <a:pt x="6496369" y="4696847"/>
                  <a:pt x="6497157" y="4700396"/>
                  <a:pt x="6497946" y="4703551"/>
                </a:cubicBezTo>
                <a:cubicBezTo>
                  <a:pt x="6485326" y="4709467"/>
                  <a:pt x="6473101" y="4720903"/>
                  <a:pt x="6460481" y="4720509"/>
                </a:cubicBezTo>
                <a:cubicBezTo>
                  <a:pt x="6429721" y="4720114"/>
                  <a:pt x="6398566" y="4716960"/>
                  <a:pt x="6368594" y="4709861"/>
                </a:cubicBezTo>
                <a:cubicBezTo>
                  <a:pt x="6349665" y="4705523"/>
                  <a:pt x="6333101" y="4692115"/>
                  <a:pt x="6315355" y="4683044"/>
                </a:cubicBezTo>
                <a:cubicBezTo>
                  <a:pt x="6308651" y="4679889"/>
                  <a:pt x="6298003" y="4673580"/>
                  <a:pt x="6294454" y="4676340"/>
                </a:cubicBezTo>
                <a:cubicBezTo>
                  <a:pt x="6252651" y="4707495"/>
                  <a:pt x="6202961" y="4681861"/>
                  <a:pt x="6157215" y="4694481"/>
                </a:cubicBezTo>
                <a:cubicBezTo>
                  <a:pt x="6186003" y="4721298"/>
                  <a:pt x="6273553" y="4719720"/>
                  <a:pt x="6299975" y="4694086"/>
                </a:cubicBezTo>
                <a:cubicBezTo>
                  <a:pt x="6300763" y="4696452"/>
                  <a:pt x="6302735" y="4698819"/>
                  <a:pt x="6302341" y="4701185"/>
                </a:cubicBezTo>
                <a:cubicBezTo>
                  <a:pt x="6299581" y="4714988"/>
                  <a:pt x="6296425" y="4728791"/>
                  <a:pt x="6293271" y="4742593"/>
                </a:cubicBezTo>
                <a:cubicBezTo>
                  <a:pt x="6314961" y="4742988"/>
                  <a:pt x="6338228" y="4748903"/>
                  <a:pt x="6357552" y="4742199"/>
                </a:cubicBezTo>
                <a:cubicBezTo>
                  <a:pt x="6375298" y="4736284"/>
                  <a:pt x="6393045" y="4725636"/>
                  <a:pt x="6402904" y="4744171"/>
                </a:cubicBezTo>
                <a:cubicBezTo>
                  <a:pt x="6409214" y="4756396"/>
                  <a:pt x="6401721" y="4776114"/>
                  <a:pt x="6399354" y="4792678"/>
                </a:cubicBezTo>
                <a:cubicBezTo>
                  <a:pt x="6398566" y="4797410"/>
                  <a:pt x="6394622" y="4801354"/>
                  <a:pt x="6390679" y="4808058"/>
                </a:cubicBezTo>
                <a:cubicBezTo>
                  <a:pt x="6378059" y="4799382"/>
                  <a:pt x="6367017" y="4788340"/>
                  <a:pt x="6353214" y="4783607"/>
                </a:cubicBezTo>
                <a:cubicBezTo>
                  <a:pt x="6342172" y="4779664"/>
                  <a:pt x="6320087" y="4778086"/>
                  <a:pt x="6316933" y="4783607"/>
                </a:cubicBezTo>
                <a:cubicBezTo>
                  <a:pt x="6298791" y="4813185"/>
                  <a:pt x="6267242" y="4817917"/>
                  <a:pt x="6240820" y="4832114"/>
                </a:cubicBezTo>
                <a:cubicBezTo>
                  <a:pt x="6234510" y="4835663"/>
                  <a:pt x="6230172" y="4859720"/>
                  <a:pt x="6234510" y="4863269"/>
                </a:cubicBezTo>
                <a:cubicBezTo>
                  <a:pt x="6252257" y="4878255"/>
                  <a:pt x="6273553" y="4889297"/>
                  <a:pt x="6297609" y="4904283"/>
                </a:cubicBezTo>
                <a:cubicBezTo>
                  <a:pt x="6298791" y="4917691"/>
                  <a:pt x="6304707" y="4942536"/>
                  <a:pt x="6301947" y="4966198"/>
                </a:cubicBezTo>
                <a:cubicBezTo>
                  <a:pt x="6297609" y="5003268"/>
                  <a:pt x="6288932" y="5039550"/>
                  <a:pt x="6279073" y="5075831"/>
                </a:cubicBezTo>
                <a:cubicBezTo>
                  <a:pt x="6277496" y="5082141"/>
                  <a:pt x="6260144" y="5090029"/>
                  <a:pt x="6253440" y="5087662"/>
                </a:cubicBezTo>
                <a:cubicBezTo>
                  <a:pt x="6220313" y="5075831"/>
                  <a:pt x="6220708" y="5090817"/>
                  <a:pt x="6229383" y="5116451"/>
                </a:cubicBezTo>
                <a:cubicBezTo>
                  <a:pt x="6110285" y="5101071"/>
                  <a:pt x="5992370" y="5086085"/>
                  <a:pt x="5874061" y="5071099"/>
                </a:cubicBezTo>
                <a:cubicBezTo>
                  <a:pt x="5873667" y="5074648"/>
                  <a:pt x="5872878" y="5077803"/>
                  <a:pt x="5872483" y="5081353"/>
                </a:cubicBezTo>
                <a:cubicBezTo>
                  <a:pt x="5910737" y="5087662"/>
                  <a:pt x="5948990" y="5092789"/>
                  <a:pt x="5986455" y="5101071"/>
                </a:cubicBezTo>
                <a:cubicBezTo>
                  <a:pt x="5998680" y="5103831"/>
                  <a:pt x="6018004" y="5114479"/>
                  <a:pt x="6018398" y="5122366"/>
                </a:cubicBezTo>
                <a:cubicBezTo>
                  <a:pt x="6020370" y="5161803"/>
                  <a:pt x="6051919" y="5171662"/>
                  <a:pt x="6077947" y="5180338"/>
                </a:cubicBezTo>
                <a:cubicBezTo>
                  <a:pt x="6142229" y="5202028"/>
                  <a:pt x="6208482" y="5218591"/>
                  <a:pt x="6273947" y="5237521"/>
                </a:cubicBezTo>
                <a:cubicBezTo>
                  <a:pt x="6303130" y="5245803"/>
                  <a:pt x="6331918" y="5256450"/>
                  <a:pt x="6361101" y="5263549"/>
                </a:cubicBezTo>
                <a:cubicBezTo>
                  <a:pt x="6394622" y="5271830"/>
                  <a:pt x="6392256" y="5289971"/>
                  <a:pt x="6377270" y="5318760"/>
                </a:cubicBezTo>
                <a:cubicBezTo>
                  <a:pt x="6319693" y="5282479"/>
                  <a:pt x="6267637" y="5234760"/>
                  <a:pt x="6194285" y="5241465"/>
                </a:cubicBezTo>
                <a:cubicBezTo>
                  <a:pt x="6199018" y="5251324"/>
                  <a:pt x="6203355" y="5260394"/>
                  <a:pt x="6207299" y="5269070"/>
                </a:cubicBezTo>
                <a:cubicBezTo>
                  <a:pt x="6204144" y="5273802"/>
                  <a:pt x="6200595" y="5278140"/>
                  <a:pt x="6197440" y="5282873"/>
                </a:cubicBezTo>
                <a:cubicBezTo>
                  <a:pt x="6258566" y="5300619"/>
                  <a:pt x="6319693" y="5319549"/>
                  <a:pt x="6380820" y="5336506"/>
                </a:cubicBezTo>
                <a:cubicBezTo>
                  <a:pt x="6443129" y="5353859"/>
                  <a:pt x="6505439" y="5369239"/>
                  <a:pt x="6567748" y="5386196"/>
                </a:cubicBezTo>
                <a:cubicBezTo>
                  <a:pt x="6582340" y="5390140"/>
                  <a:pt x="6597326" y="5402365"/>
                  <a:pt x="6596932" y="5373182"/>
                </a:cubicBezTo>
                <a:cubicBezTo>
                  <a:pt x="6596932" y="5370816"/>
                  <a:pt x="6609945" y="5365295"/>
                  <a:pt x="6616255" y="5366084"/>
                </a:cubicBezTo>
                <a:cubicBezTo>
                  <a:pt x="6719185" y="5381464"/>
                  <a:pt x="6821325" y="5398027"/>
                  <a:pt x="6908480" y="5462703"/>
                </a:cubicBezTo>
                <a:cubicBezTo>
                  <a:pt x="6956592" y="5498196"/>
                  <a:pt x="6953042" y="5571942"/>
                  <a:pt x="6904536" y="5608618"/>
                </a:cubicBezTo>
                <a:cubicBezTo>
                  <a:pt x="6899803" y="5612167"/>
                  <a:pt x="6890338" y="5612167"/>
                  <a:pt x="6884423" y="5610590"/>
                </a:cubicBezTo>
                <a:cubicBezTo>
                  <a:pt x="6783466" y="5583379"/>
                  <a:pt x="6682508" y="5555773"/>
                  <a:pt x="6578396" y="5527379"/>
                </a:cubicBezTo>
                <a:cubicBezTo>
                  <a:pt x="6578396" y="5542759"/>
                  <a:pt x="6578396" y="5554590"/>
                  <a:pt x="6578396" y="5573125"/>
                </a:cubicBezTo>
                <a:cubicBezTo>
                  <a:pt x="6536199" y="5546703"/>
                  <a:pt x="6496763" y="5534872"/>
                  <a:pt x="6457326" y="5566026"/>
                </a:cubicBezTo>
                <a:cubicBezTo>
                  <a:pt x="6472312" y="5612167"/>
                  <a:pt x="6454566" y="5631491"/>
                  <a:pt x="6405665" y="5620449"/>
                </a:cubicBezTo>
                <a:cubicBezTo>
                  <a:pt x="6370566" y="5612562"/>
                  <a:pt x="6336256" y="5597970"/>
                  <a:pt x="6298003" y="5613745"/>
                </a:cubicBezTo>
                <a:cubicBezTo>
                  <a:pt x="6320876" y="5623604"/>
                  <a:pt x="6341383" y="5632674"/>
                  <a:pt x="6361890" y="5641350"/>
                </a:cubicBezTo>
                <a:cubicBezTo>
                  <a:pt x="6360707" y="5645294"/>
                  <a:pt x="6359129" y="5648843"/>
                  <a:pt x="6357946" y="5652787"/>
                </a:cubicBezTo>
                <a:cubicBezTo>
                  <a:pt x="6342172" y="5652787"/>
                  <a:pt x="6325608" y="5650026"/>
                  <a:pt x="6310228" y="5653576"/>
                </a:cubicBezTo>
                <a:cubicBezTo>
                  <a:pt x="6291693" y="5657519"/>
                  <a:pt x="6275130" y="5669744"/>
                  <a:pt x="6256989" y="5672900"/>
                </a:cubicBezTo>
                <a:cubicBezTo>
                  <a:pt x="6225440" y="5678420"/>
                  <a:pt x="6193102" y="5680392"/>
                  <a:pt x="6160764" y="5682364"/>
                </a:cubicBezTo>
                <a:cubicBezTo>
                  <a:pt x="6148933" y="5683153"/>
                  <a:pt x="6137102" y="5679604"/>
                  <a:pt x="6123299" y="5686702"/>
                </a:cubicBezTo>
                <a:cubicBezTo>
                  <a:pt x="6143412" y="5693406"/>
                  <a:pt x="6164313" y="5699322"/>
                  <a:pt x="6183637" y="5707209"/>
                </a:cubicBezTo>
                <a:cubicBezTo>
                  <a:pt x="6195074" y="5711941"/>
                  <a:pt x="6217947" y="5710364"/>
                  <a:pt x="6206511" y="5735998"/>
                </a:cubicBezTo>
                <a:cubicBezTo>
                  <a:pt x="6206116" y="5737181"/>
                  <a:pt x="6224257" y="5750589"/>
                  <a:pt x="6234510" y="5751772"/>
                </a:cubicBezTo>
                <a:cubicBezTo>
                  <a:pt x="6278679" y="5756505"/>
                  <a:pt x="6324031" y="5755321"/>
                  <a:pt x="6367805" y="5762814"/>
                </a:cubicBezTo>
                <a:cubicBezTo>
                  <a:pt x="6415918" y="5771096"/>
                  <a:pt x="6462453" y="5782927"/>
                  <a:pt x="6505044" y="5813688"/>
                </a:cubicBezTo>
                <a:cubicBezTo>
                  <a:pt x="6528706" y="5830645"/>
                  <a:pt x="6568537" y="5824730"/>
                  <a:pt x="6600875" y="5829462"/>
                </a:cubicBezTo>
                <a:cubicBezTo>
                  <a:pt x="6614283" y="5831434"/>
                  <a:pt x="6627692" y="5835772"/>
                  <a:pt x="6650565" y="5840899"/>
                </a:cubicBezTo>
                <a:cubicBezTo>
                  <a:pt x="6631635" y="5853124"/>
                  <a:pt x="6619410" y="5860617"/>
                  <a:pt x="6607579" y="5868504"/>
                </a:cubicBezTo>
                <a:cubicBezTo>
                  <a:pt x="6601269" y="5872448"/>
                  <a:pt x="6590227" y="5877180"/>
                  <a:pt x="6590227" y="5881124"/>
                </a:cubicBezTo>
                <a:cubicBezTo>
                  <a:pt x="6592593" y="5935941"/>
                  <a:pt x="6557889" y="5911490"/>
                  <a:pt x="6534227" y="5907546"/>
                </a:cubicBezTo>
                <a:cubicBezTo>
                  <a:pt x="6488086" y="5900053"/>
                  <a:pt x="6439186" y="5898870"/>
                  <a:pt x="6397383" y="5881518"/>
                </a:cubicBezTo>
                <a:cubicBezTo>
                  <a:pt x="6323637" y="5851152"/>
                  <a:pt x="6255017" y="5888617"/>
                  <a:pt x="6183637" y="5889011"/>
                </a:cubicBezTo>
                <a:cubicBezTo>
                  <a:pt x="6204539" y="5890194"/>
                  <a:pt x="6225834" y="5891377"/>
                  <a:pt x="6246736" y="5892560"/>
                </a:cubicBezTo>
                <a:cubicBezTo>
                  <a:pt x="6247524" y="5895321"/>
                  <a:pt x="6248313" y="5897687"/>
                  <a:pt x="6249496" y="5900448"/>
                </a:cubicBezTo>
                <a:cubicBezTo>
                  <a:pt x="6238060" y="5904786"/>
                  <a:pt x="6226623" y="5913856"/>
                  <a:pt x="6215581" y="5913067"/>
                </a:cubicBezTo>
                <a:cubicBezTo>
                  <a:pt x="6137891" y="5908335"/>
                  <a:pt x="6059807" y="5902814"/>
                  <a:pt x="5982511" y="5895321"/>
                </a:cubicBezTo>
                <a:cubicBezTo>
                  <a:pt x="5943469" y="5891377"/>
                  <a:pt x="5905216" y="5881124"/>
                  <a:pt x="5866174" y="5876392"/>
                </a:cubicBezTo>
                <a:cubicBezTo>
                  <a:pt x="5853159" y="5874814"/>
                  <a:pt x="5839357" y="5883885"/>
                  <a:pt x="5825554" y="5885462"/>
                </a:cubicBezTo>
                <a:cubicBezTo>
                  <a:pt x="5816484" y="5886645"/>
                  <a:pt x="5806625" y="5883096"/>
                  <a:pt x="5795582" y="5881518"/>
                </a:cubicBezTo>
                <a:cubicBezTo>
                  <a:pt x="5787695" y="5896504"/>
                  <a:pt x="5779019" y="5913067"/>
                  <a:pt x="5767583" y="5935152"/>
                </a:cubicBezTo>
                <a:cubicBezTo>
                  <a:pt x="5720653" y="5840110"/>
                  <a:pt x="5632710" y="5853124"/>
                  <a:pt x="5551471" y="5834589"/>
                </a:cubicBezTo>
                <a:cubicBezTo>
                  <a:pt x="5557781" y="5847209"/>
                  <a:pt x="5561330" y="5855096"/>
                  <a:pt x="5567640" y="5868504"/>
                </a:cubicBezTo>
                <a:cubicBezTo>
                  <a:pt x="5534513" y="5864955"/>
                  <a:pt x="5506119" y="5861800"/>
                  <a:pt x="5477725" y="5858645"/>
                </a:cubicBezTo>
                <a:cubicBezTo>
                  <a:pt x="5518344" y="5881913"/>
                  <a:pt x="5560147" y="5898870"/>
                  <a:pt x="5609048" y="5886645"/>
                </a:cubicBezTo>
                <a:cubicBezTo>
                  <a:pt x="5600766" y="5879941"/>
                  <a:pt x="5592485" y="5873631"/>
                  <a:pt x="5584203" y="5866927"/>
                </a:cubicBezTo>
                <a:cubicBezTo>
                  <a:pt x="5584597" y="5864166"/>
                  <a:pt x="5584597" y="5861800"/>
                  <a:pt x="5584992" y="5859039"/>
                </a:cubicBezTo>
                <a:cubicBezTo>
                  <a:pt x="5615752" y="5862195"/>
                  <a:pt x="5646513" y="5864955"/>
                  <a:pt x="5682006" y="5868504"/>
                </a:cubicBezTo>
                <a:cubicBezTo>
                  <a:pt x="5663864" y="5883885"/>
                  <a:pt x="5650062" y="5895321"/>
                  <a:pt x="5637048" y="5906363"/>
                </a:cubicBezTo>
                <a:cubicBezTo>
                  <a:pt x="5634682" y="5902420"/>
                  <a:pt x="5631527" y="5896504"/>
                  <a:pt x="5628372" y="5890589"/>
                </a:cubicBezTo>
                <a:cubicBezTo>
                  <a:pt x="5626006" y="5890983"/>
                  <a:pt x="5623639" y="5891377"/>
                  <a:pt x="5621668" y="5891772"/>
                </a:cubicBezTo>
                <a:cubicBezTo>
                  <a:pt x="5620879" y="5903208"/>
                  <a:pt x="5620090" y="5914645"/>
                  <a:pt x="5620090" y="5919772"/>
                </a:cubicBezTo>
                <a:cubicBezTo>
                  <a:pt x="5668991" y="5930814"/>
                  <a:pt x="5713555" y="5943828"/>
                  <a:pt x="5759301" y="5950927"/>
                </a:cubicBezTo>
                <a:cubicBezTo>
                  <a:pt x="5781385" y="5954475"/>
                  <a:pt x="5804653" y="5947377"/>
                  <a:pt x="5830681" y="5944616"/>
                </a:cubicBezTo>
                <a:cubicBezTo>
                  <a:pt x="5850005" y="5978926"/>
                  <a:pt x="5900483" y="5985236"/>
                  <a:pt x="5951751" y="5952109"/>
                </a:cubicBezTo>
                <a:cubicBezTo>
                  <a:pt x="5982511" y="5997067"/>
                  <a:pt x="6032201" y="6004166"/>
                  <a:pt x="6080708" y="6013236"/>
                </a:cubicBezTo>
                <a:cubicBezTo>
                  <a:pt x="6175356" y="6030588"/>
                  <a:pt x="6270003" y="6047546"/>
                  <a:pt x="6365045" y="6062137"/>
                </a:cubicBezTo>
                <a:cubicBezTo>
                  <a:pt x="6410397" y="6069236"/>
                  <a:pt x="6456143" y="6071996"/>
                  <a:pt x="6501889" y="6075151"/>
                </a:cubicBezTo>
                <a:cubicBezTo>
                  <a:pt x="6524368" y="6076729"/>
                  <a:pt x="6546847" y="6075546"/>
                  <a:pt x="6573270" y="6075546"/>
                </a:cubicBezTo>
                <a:cubicBezTo>
                  <a:pt x="6388707" y="6165066"/>
                  <a:pt x="6205722" y="6141010"/>
                  <a:pt x="6021948" y="6092898"/>
                </a:cubicBezTo>
                <a:cubicBezTo>
                  <a:pt x="6037722" y="6068841"/>
                  <a:pt x="6038511" y="6070419"/>
                  <a:pt x="6109496" y="6090531"/>
                </a:cubicBezTo>
                <a:cubicBezTo>
                  <a:pt x="6142229" y="6099996"/>
                  <a:pt x="6176538" y="6102757"/>
                  <a:pt x="6214398" y="6109461"/>
                </a:cubicBezTo>
                <a:cubicBezTo>
                  <a:pt x="6169440" y="6054644"/>
                  <a:pt x="5956089" y="5999433"/>
                  <a:pt x="5921385" y="6032560"/>
                </a:cubicBezTo>
                <a:cubicBezTo>
                  <a:pt x="5917047" y="6002194"/>
                  <a:pt x="5900878" y="5991546"/>
                  <a:pt x="5870117" y="5989574"/>
                </a:cubicBezTo>
                <a:cubicBezTo>
                  <a:pt x="5807019" y="5985236"/>
                  <a:pt x="5744315" y="5974588"/>
                  <a:pt x="5681217" y="5967490"/>
                </a:cubicBezTo>
                <a:cubicBezTo>
                  <a:pt x="5670175" y="5966306"/>
                  <a:pt x="5658738" y="5971433"/>
                  <a:pt x="5642174" y="5974588"/>
                </a:cubicBezTo>
                <a:cubicBezTo>
                  <a:pt x="5604710" y="5935941"/>
                  <a:pt x="5538063" y="5932391"/>
                  <a:pt x="5475358" y="5970645"/>
                </a:cubicBezTo>
                <a:cubicBezTo>
                  <a:pt x="5472203" y="5964335"/>
                  <a:pt x="5469443" y="5958419"/>
                  <a:pt x="5463528" y="5946588"/>
                </a:cubicBezTo>
                <a:cubicBezTo>
                  <a:pt x="5457218" y="5960786"/>
                  <a:pt x="5453274" y="5969462"/>
                  <a:pt x="5446570" y="5984053"/>
                </a:cubicBezTo>
                <a:cubicBezTo>
                  <a:pt x="5480485" y="5994307"/>
                  <a:pt x="5512034" y="6003377"/>
                  <a:pt x="5551471" y="6015208"/>
                </a:cubicBezTo>
                <a:cubicBezTo>
                  <a:pt x="5534907" y="6019546"/>
                  <a:pt x="5526232" y="6021517"/>
                  <a:pt x="5514401" y="6024673"/>
                </a:cubicBezTo>
                <a:cubicBezTo>
                  <a:pt x="5553442" y="6045179"/>
                  <a:pt x="5590118" y="6064109"/>
                  <a:pt x="5627977" y="6083827"/>
                </a:cubicBezTo>
                <a:cubicBezTo>
                  <a:pt x="5632710" y="6071602"/>
                  <a:pt x="5635865" y="6062926"/>
                  <a:pt x="5639020" y="6053856"/>
                </a:cubicBezTo>
                <a:cubicBezTo>
                  <a:pt x="5643358" y="6056222"/>
                  <a:pt x="5646907" y="6057799"/>
                  <a:pt x="5646907" y="6058194"/>
                </a:cubicBezTo>
                <a:cubicBezTo>
                  <a:pt x="5639414" y="6086193"/>
                  <a:pt x="5657160" y="6096447"/>
                  <a:pt x="5678456" y="6105123"/>
                </a:cubicBezTo>
                <a:cubicBezTo>
                  <a:pt x="5712372" y="6118926"/>
                  <a:pt x="5746287" y="6132729"/>
                  <a:pt x="5779808" y="6148109"/>
                </a:cubicBezTo>
                <a:cubicBezTo>
                  <a:pt x="5799132" y="6156785"/>
                  <a:pt x="5822794" y="6181235"/>
                  <a:pt x="5834230" y="6176109"/>
                </a:cubicBezTo>
                <a:cubicBezTo>
                  <a:pt x="5872878" y="6158362"/>
                  <a:pt x="5886286" y="6189517"/>
                  <a:pt x="5907582" y="6205686"/>
                </a:cubicBezTo>
                <a:cubicBezTo>
                  <a:pt x="5908765" y="6202137"/>
                  <a:pt x="5909948" y="6198587"/>
                  <a:pt x="5911131" y="6195038"/>
                </a:cubicBezTo>
                <a:cubicBezTo>
                  <a:pt x="5924540" y="6198193"/>
                  <a:pt x="5937554" y="6202925"/>
                  <a:pt x="5951356" y="6204108"/>
                </a:cubicBezTo>
                <a:cubicBezTo>
                  <a:pt x="5967131" y="6205292"/>
                  <a:pt x="5982906" y="6203320"/>
                  <a:pt x="5998680" y="6203714"/>
                </a:cubicBezTo>
                <a:cubicBezTo>
                  <a:pt x="6010117" y="6203714"/>
                  <a:pt x="6026680" y="6200165"/>
                  <a:pt x="6032595" y="6206475"/>
                </a:cubicBezTo>
                <a:cubicBezTo>
                  <a:pt x="6072427" y="6246700"/>
                  <a:pt x="6117384" y="6258136"/>
                  <a:pt x="6161159" y="6240785"/>
                </a:cubicBezTo>
                <a:cubicBezTo>
                  <a:pt x="6179694" y="6258925"/>
                  <a:pt x="6192313" y="6280221"/>
                  <a:pt x="6210848" y="6287714"/>
                </a:cubicBezTo>
                <a:cubicBezTo>
                  <a:pt x="6259750" y="6307432"/>
                  <a:pt x="6311017" y="6321629"/>
                  <a:pt x="6361890" y="6336221"/>
                </a:cubicBezTo>
                <a:cubicBezTo>
                  <a:pt x="6420650" y="6353178"/>
                  <a:pt x="6478227" y="6371319"/>
                  <a:pt x="6520425" y="6419826"/>
                </a:cubicBezTo>
                <a:cubicBezTo>
                  <a:pt x="6555128" y="6460051"/>
                  <a:pt x="6548424" y="6491600"/>
                  <a:pt x="6496369" y="6500276"/>
                </a:cubicBezTo>
                <a:cubicBezTo>
                  <a:pt x="6468763" y="6505009"/>
                  <a:pt x="6434847" y="6540107"/>
                  <a:pt x="6408819" y="6495150"/>
                </a:cubicBezTo>
                <a:cubicBezTo>
                  <a:pt x="6351242" y="6516445"/>
                  <a:pt x="6318510" y="6441910"/>
                  <a:pt x="6260538" y="6461629"/>
                </a:cubicBezTo>
                <a:cubicBezTo>
                  <a:pt x="6258566" y="6447431"/>
                  <a:pt x="6256989" y="6436784"/>
                  <a:pt x="6255411" y="6426136"/>
                </a:cubicBezTo>
                <a:cubicBezTo>
                  <a:pt x="6253440" y="6427319"/>
                  <a:pt x="6249891" y="6428502"/>
                  <a:pt x="6249891" y="6429685"/>
                </a:cubicBezTo>
                <a:cubicBezTo>
                  <a:pt x="6247524" y="6466755"/>
                  <a:pt x="6223468" y="6451770"/>
                  <a:pt x="6206116" y="6446643"/>
                </a:cubicBezTo>
                <a:cubicBezTo>
                  <a:pt x="6132764" y="6424558"/>
                  <a:pt x="6059412" y="6401291"/>
                  <a:pt x="5986061" y="6378812"/>
                </a:cubicBezTo>
                <a:cubicBezTo>
                  <a:pt x="5974230" y="6375263"/>
                  <a:pt x="5961215" y="6375263"/>
                  <a:pt x="5947018" y="6379206"/>
                </a:cubicBezTo>
                <a:cubicBezTo>
                  <a:pt x="5968314" y="6391037"/>
                  <a:pt x="5990004" y="6402474"/>
                  <a:pt x="6010511" y="6415488"/>
                </a:cubicBezTo>
                <a:cubicBezTo>
                  <a:pt x="6032595" y="6429291"/>
                  <a:pt x="6053497" y="6445459"/>
                  <a:pt x="6019582" y="6471488"/>
                </a:cubicBezTo>
                <a:cubicBezTo>
                  <a:pt x="6093722" y="6519600"/>
                  <a:pt x="6191919" y="6504220"/>
                  <a:pt x="6260933" y="6584276"/>
                </a:cubicBezTo>
                <a:cubicBezTo>
                  <a:pt x="6167468" y="6561797"/>
                  <a:pt x="6083469" y="6541290"/>
                  <a:pt x="5999469" y="6521178"/>
                </a:cubicBezTo>
                <a:cubicBezTo>
                  <a:pt x="5998680" y="6524727"/>
                  <a:pt x="5997497" y="6528671"/>
                  <a:pt x="5996708" y="6532220"/>
                </a:cubicBezTo>
                <a:cubicBezTo>
                  <a:pt x="6021948" y="6547994"/>
                  <a:pt x="6047581" y="6563769"/>
                  <a:pt x="6072821" y="6579543"/>
                </a:cubicBezTo>
                <a:cubicBezTo>
                  <a:pt x="6070455" y="6583487"/>
                  <a:pt x="6068483" y="6587036"/>
                  <a:pt x="6066116" y="6590980"/>
                </a:cubicBezTo>
                <a:cubicBezTo>
                  <a:pt x="5968314" y="6589402"/>
                  <a:pt x="5894963" y="6512896"/>
                  <a:pt x="5792428" y="6499093"/>
                </a:cubicBezTo>
                <a:cubicBezTo>
                  <a:pt x="5831469" y="6520783"/>
                  <a:pt x="5863413" y="6538530"/>
                  <a:pt x="5896145" y="6556670"/>
                </a:cubicBezTo>
                <a:cubicBezTo>
                  <a:pt x="5868146" y="6584670"/>
                  <a:pt x="5859075" y="6583487"/>
                  <a:pt x="5779019" y="6544840"/>
                </a:cubicBezTo>
                <a:cubicBezTo>
                  <a:pt x="5770738" y="6557065"/>
                  <a:pt x="5762456" y="6569684"/>
                  <a:pt x="5758907" y="6574417"/>
                </a:cubicBezTo>
                <a:cubicBezTo>
                  <a:pt x="5731301" y="6568501"/>
                  <a:pt x="5709216" y="6557459"/>
                  <a:pt x="5690681" y="6561008"/>
                </a:cubicBezTo>
                <a:cubicBezTo>
                  <a:pt x="5619696" y="6575600"/>
                  <a:pt x="5556203" y="6559037"/>
                  <a:pt x="5488767" y="6536952"/>
                </a:cubicBezTo>
                <a:cubicBezTo>
                  <a:pt x="5395697" y="6506586"/>
                  <a:pt x="5298289" y="6482924"/>
                  <a:pt x="5201275" y="6471488"/>
                </a:cubicBezTo>
                <a:cubicBezTo>
                  <a:pt x="5134627" y="6463601"/>
                  <a:pt x="5079022" y="6428502"/>
                  <a:pt x="5014740" y="6417854"/>
                </a:cubicBezTo>
                <a:cubicBezTo>
                  <a:pt x="4978459" y="6411938"/>
                  <a:pt x="4943755" y="6393798"/>
                  <a:pt x="4908262" y="6383150"/>
                </a:cubicBezTo>
                <a:cubicBezTo>
                  <a:pt x="4891699" y="6378023"/>
                  <a:pt x="4873558" y="6378023"/>
                  <a:pt x="4856206" y="6374474"/>
                </a:cubicBezTo>
                <a:cubicBezTo>
                  <a:pt x="4838460" y="6371319"/>
                  <a:pt x="4821108" y="6366586"/>
                  <a:pt x="4804939" y="6354361"/>
                </a:cubicBezTo>
                <a:cubicBezTo>
                  <a:pt x="4812037" y="6352389"/>
                  <a:pt x="4818741" y="6350812"/>
                  <a:pt x="4826629" y="6348840"/>
                </a:cubicBezTo>
                <a:cubicBezTo>
                  <a:pt x="4825051" y="6346868"/>
                  <a:pt x="4823079" y="6344502"/>
                  <a:pt x="4823079" y="6344502"/>
                </a:cubicBezTo>
                <a:cubicBezTo>
                  <a:pt x="4812037" y="6352784"/>
                  <a:pt x="4790742" y="6324784"/>
                  <a:pt x="4785220" y="6354756"/>
                </a:cubicBezTo>
                <a:cubicBezTo>
                  <a:pt x="4784826" y="6356333"/>
                  <a:pt x="4781277" y="6357122"/>
                  <a:pt x="4780488" y="6357911"/>
                </a:cubicBezTo>
                <a:cubicBezTo>
                  <a:pt x="4755249" y="6340559"/>
                  <a:pt x="4732375" y="6317686"/>
                  <a:pt x="4705164" y="6308221"/>
                </a:cubicBezTo>
                <a:cubicBezTo>
                  <a:pt x="4676376" y="6297967"/>
                  <a:pt x="4643249" y="6300728"/>
                  <a:pt x="4612094" y="6297178"/>
                </a:cubicBezTo>
                <a:cubicBezTo>
                  <a:pt x="4590404" y="6294812"/>
                  <a:pt x="4569108" y="6291263"/>
                  <a:pt x="4543080" y="6287714"/>
                </a:cubicBezTo>
                <a:cubicBezTo>
                  <a:pt x="4544658" y="6284559"/>
                  <a:pt x="4548996" y="6275094"/>
                  <a:pt x="4557672" y="6256559"/>
                </a:cubicBezTo>
                <a:cubicBezTo>
                  <a:pt x="4538348" y="6251432"/>
                  <a:pt x="4518630" y="6246305"/>
                  <a:pt x="4498912" y="6241573"/>
                </a:cubicBezTo>
                <a:cubicBezTo>
                  <a:pt x="4498123" y="6246700"/>
                  <a:pt x="4497729" y="6251826"/>
                  <a:pt x="4496940" y="6256953"/>
                </a:cubicBezTo>
                <a:cubicBezTo>
                  <a:pt x="4507193" y="6256164"/>
                  <a:pt x="4517447" y="6255376"/>
                  <a:pt x="4533616" y="6253798"/>
                </a:cubicBezTo>
                <a:cubicBezTo>
                  <a:pt x="4530855" y="6263263"/>
                  <a:pt x="4528489" y="6279826"/>
                  <a:pt x="4525728" y="6280221"/>
                </a:cubicBezTo>
                <a:cubicBezTo>
                  <a:pt x="4513897" y="6280615"/>
                  <a:pt x="4498912" y="6279432"/>
                  <a:pt x="4491025" y="6272334"/>
                </a:cubicBezTo>
                <a:cubicBezTo>
                  <a:pt x="4480771" y="6263263"/>
                  <a:pt x="4476038" y="6248277"/>
                  <a:pt x="4461841" y="6237629"/>
                </a:cubicBezTo>
                <a:cubicBezTo>
                  <a:pt x="4462236" y="6246305"/>
                  <a:pt x="4462630" y="6254982"/>
                  <a:pt x="4463024" y="6266024"/>
                </a:cubicBezTo>
                <a:cubicBezTo>
                  <a:pt x="4372715" y="6240390"/>
                  <a:pt x="4282800" y="6243545"/>
                  <a:pt x="4190913" y="6251038"/>
                </a:cubicBezTo>
                <a:cubicBezTo>
                  <a:pt x="4184603" y="6247489"/>
                  <a:pt x="4173561" y="6235658"/>
                  <a:pt x="4163307" y="6236446"/>
                </a:cubicBezTo>
                <a:cubicBezTo>
                  <a:pt x="4122688" y="6239207"/>
                  <a:pt x="4073392" y="6215545"/>
                  <a:pt x="4048547" y="6271150"/>
                </a:cubicBezTo>
                <a:cubicBezTo>
                  <a:pt x="4039477" y="6291657"/>
                  <a:pt x="4030801" y="6311770"/>
                  <a:pt x="4018970" y="6339376"/>
                </a:cubicBezTo>
                <a:cubicBezTo>
                  <a:pt x="4061167" y="6345685"/>
                  <a:pt x="4102970" y="6352784"/>
                  <a:pt x="4144772" y="6358699"/>
                </a:cubicBezTo>
                <a:cubicBezTo>
                  <a:pt x="4206293" y="6366981"/>
                  <a:pt x="4267420" y="6375657"/>
                  <a:pt x="4328940" y="6380784"/>
                </a:cubicBezTo>
                <a:cubicBezTo>
                  <a:pt x="4410180" y="6387882"/>
                  <a:pt x="4491813" y="6390643"/>
                  <a:pt x="4573052" y="6397347"/>
                </a:cubicBezTo>
                <a:cubicBezTo>
                  <a:pt x="4677953" y="6406418"/>
                  <a:pt x="4782854" y="6417065"/>
                  <a:pt x="4887755" y="6428108"/>
                </a:cubicBezTo>
                <a:cubicBezTo>
                  <a:pt x="4905502" y="6430080"/>
                  <a:pt x="4922459" y="6439150"/>
                  <a:pt x="4938628" y="6453347"/>
                </a:cubicBezTo>
                <a:cubicBezTo>
                  <a:pt x="4927980" y="6453347"/>
                  <a:pt x="4917333" y="6453347"/>
                  <a:pt x="4904713" y="6453347"/>
                </a:cubicBezTo>
                <a:cubicBezTo>
                  <a:pt x="4897220" y="6482530"/>
                  <a:pt x="4922854" y="6493178"/>
                  <a:pt x="4940205" y="6495150"/>
                </a:cubicBezTo>
                <a:cubicBezTo>
                  <a:pt x="4995811" y="6500670"/>
                  <a:pt x="5048656" y="6535375"/>
                  <a:pt x="5107022" y="6511713"/>
                </a:cubicBezTo>
                <a:cubicBezTo>
                  <a:pt x="5113332" y="6509347"/>
                  <a:pt x="5125163" y="6510135"/>
                  <a:pt x="5129106" y="6514473"/>
                </a:cubicBezTo>
                <a:cubicBezTo>
                  <a:pt x="5154740" y="6544445"/>
                  <a:pt x="5188261" y="6554304"/>
                  <a:pt x="5224543" y="6567318"/>
                </a:cubicBezTo>
                <a:cubicBezTo>
                  <a:pt x="5259641" y="6579938"/>
                  <a:pt x="5258852" y="6568107"/>
                  <a:pt x="5258458" y="6534191"/>
                </a:cubicBezTo>
                <a:cubicBezTo>
                  <a:pt x="5271077" y="6549572"/>
                  <a:pt x="5278176" y="6559431"/>
                  <a:pt x="5286852" y="6567318"/>
                </a:cubicBezTo>
                <a:cubicBezTo>
                  <a:pt x="5307754" y="6586248"/>
                  <a:pt x="5318795" y="6626473"/>
                  <a:pt x="5362176" y="6590191"/>
                </a:cubicBezTo>
                <a:cubicBezTo>
                  <a:pt x="5375190" y="6579149"/>
                  <a:pt x="5412260" y="6595318"/>
                  <a:pt x="5438288" y="6600839"/>
                </a:cubicBezTo>
                <a:cubicBezTo>
                  <a:pt x="5490344" y="6611882"/>
                  <a:pt x="5541611" y="6624895"/>
                  <a:pt x="5593668" y="6635543"/>
                </a:cubicBezTo>
                <a:cubicBezTo>
                  <a:pt x="5608259" y="6638304"/>
                  <a:pt x="5623639" y="6635938"/>
                  <a:pt x="5637442" y="6638698"/>
                </a:cubicBezTo>
                <a:cubicBezTo>
                  <a:pt x="5738005" y="6684445"/>
                  <a:pt x="5847639" y="6698247"/>
                  <a:pt x="5955300" y="6719543"/>
                </a:cubicBezTo>
                <a:cubicBezTo>
                  <a:pt x="5961610" y="6725853"/>
                  <a:pt x="5969497" y="6729402"/>
                  <a:pt x="5977779" y="6732557"/>
                </a:cubicBezTo>
                <a:close/>
                <a:moveTo>
                  <a:pt x="3207762" y="6294024"/>
                </a:moveTo>
                <a:cubicBezTo>
                  <a:pt x="3185283" y="6290869"/>
                  <a:pt x="3162804" y="6288897"/>
                  <a:pt x="3140720" y="6284559"/>
                </a:cubicBezTo>
                <a:cubicBezTo>
                  <a:pt x="3121002" y="6280615"/>
                  <a:pt x="3101283" y="6276277"/>
                  <a:pt x="3082748" y="6268784"/>
                </a:cubicBezTo>
                <a:cubicBezTo>
                  <a:pt x="3068157" y="6262869"/>
                  <a:pt x="3055537" y="6247094"/>
                  <a:pt x="3041340" y="6245517"/>
                </a:cubicBezTo>
                <a:cubicBezTo>
                  <a:pt x="2995988" y="6240785"/>
                  <a:pt x="2949847" y="6243939"/>
                  <a:pt x="2904890" y="6238024"/>
                </a:cubicBezTo>
                <a:cubicBezTo>
                  <a:pt x="2792890" y="6223432"/>
                  <a:pt x="2682074" y="6199771"/>
                  <a:pt x="2567708" y="6215151"/>
                </a:cubicBezTo>
                <a:cubicBezTo>
                  <a:pt x="2503427" y="6223827"/>
                  <a:pt x="2438356" y="6228165"/>
                  <a:pt x="2373286" y="6229348"/>
                </a:cubicBezTo>
                <a:cubicBezTo>
                  <a:pt x="2264442" y="6231320"/>
                  <a:pt x="2155597" y="6230531"/>
                  <a:pt x="2046752" y="6228165"/>
                </a:cubicBezTo>
                <a:cubicBezTo>
                  <a:pt x="1948556" y="6226193"/>
                  <a:pt x="1850359" y="6217517"/>
                  <a:pt x="1752162" y="6217123"/>
                </a:cubicBezTo>
                <a:cubicBezTo>
                  <a:pt x="1695373" y="6216728"/>
                  <a:pt x="1638191" y="6224221"/>
                  <a:pt x="1581402" y="6232108"/>
                </a:cubicBezTo>
                <a:cubicBezTo>
                  <a:pt x="1541966" y="6237629"/>
                  <a:pt x="1503318" y="6249855"/>
                  <a:pt x="1461515" y="6259319"/>
                </a:cubicBezTo>
                <a:cubicBezTo>
                  <a:pt x="1496614" y="6300728"/>
                  <a:pt x="1565628" y="6303883"/>
                  <a:pt x="1584951" y="6269573"/>
                </a:cubicBezTo>
                <a:cubicBezTo>
                  <a:pt x="1600332" y="6273517"/>
                  <a:pt x="1615317" y="6277460"/>
                  <a:pt x="1633853" y="6282193"/>
                </a:cubicBezTo>
                <a:cubicBezTo>
                  <a:pt x="1626754" y="6289685"/>
                  <a:pt x="1623205" y="6294024"/>
                  <a:pt x="1621627" y="6295601"/>
                </a:cubicBezTo>
                <a:cubicBezTo>
                  <a:pt x="1716275" y="6295601"/>
                  <a:pt x="1812500" y="6296784"/>
                  <a:pt x="1908330" y="6294812"/>
                </a:cubicBezTo>
                <a:cubicBezTo>
                  <a:pt x="1936725" y="6294418"/>
                  <a:pt x="1964725" y="6284953"/>
                  <a:pt x="1998640" y="6278249"/>
                </a:cubicBezTo>
                <a:cubicBezTo>
                  <a:pt x="2024668" y="6282193"/>
                  <a:pt x="2058978" y="6290474"/>
                  <a:pt x="2093287" y="6291263"/>
                </a:cubicBezTo>
                <a:cubicBezTo>
                  <a:pt x="2181625" y="6293235"/>
                  <a:pt x="2269963" y="6292052"/>
                  <a:pt x="2358300" y="6292052"/>
                </a:cubicBezTo>
                <a:cubicBezTo>
                  <a:pt x="2365793" y="6292052"/>
                  <a:pt x="2376836" y="6294418"/>
                  <a:pt x="2380779" y="6290474"/>
                </a:cubicBezTo>
                <a:cubicBezTo>
                  <a:pt x="2413117" y="6256164"/>
                  <a:pt x="2447427" y="6278249"/>
                  <a:pt x="2481342" y="6284953"/>
                </a:cubicBezTo>
                <a:cubicBezTo>
                  <a:pt x="2523539" y="6292840"/>
                  <a:pt x="2565736" y="6305066"/>
                  <a:pt x="2608328" y="6306249"/>
                </a:cubicBezTo>
                <a:cubicBezTo>
                  <a:pt x="2678130" y="6308221"/>
                  <a:pt x="2748721" y="6296784"/>
                  <a:pt x="2818129" y="6301516"/>
                </a:cubicBezTo>
                <a:cubicBezTo>
                  <a:pt x="2948270" y="6310587"/>
                  <a:pt x="3077622" y="6313347"/>
                  <a:pt x="3207762" y="6294024"/>
                </a:cubicBezTo>
                <a:close/>
                <a:moveTo>
                  <a:pt x="3774858" y="6161123"/>
                </a:moveTo>
                <a:cubicBezTo>
                  <a:pt x="3775252" y="6159940"/>
                  <a:pt x="3776041" y="6158757"/>
                  <a:pt x="3776435" y="6157179"/>
                </a:cubicBezTo>
                <a:cubicBezTo>
                  <a:pt x="3759084" y="6154813"/>
                  <a:pt x="3741337" y="6153235"/>
                  <a:pt x="3723985" y="6149686"/>
                </a:cubicBezTo>
                <a:cubicBezTo>
                  <a:pt x="3687703" y="6141799"/>
                  <a:pt x="3652211" y="6130757"/>
                  <a:pt x="3615929" y="6124052"/>
                </a:cubicBezTo>
                <a:cubicBezTo>
                  <a:pt x="3562296" y="6114193"/>
                  <a:pt x="3512606" y="6127996"/>
                  <a:pt x="3460550" y="6144165"/>
                </a:cubicBezTo>
                <a:cubicBezTo>
                  <a:pt x="3367480" y="6173348"/>
                  <a:pt x="3270071" y="6190306"/>
                  <a:pt x="3174635" y="6212390"/>
                </a:cubicBezTo>
                <a:cubicBezTo>
                  <a:pt x="3173846" y="6212390"/>
                  <a:pt x="3173452" y="6214362"/>
                  <a:pt x="3171875" y="6217517"/>
                </a:cubicBezTo>
                <a:cubicBezTo>
                  <a:pt x="3197114" y="6237629"/>
                  <a:pt x="3221565" y="6251038"/>
                  <a:pt x="3252325" y="6225799"/>
                </a:cubicBezTo>
                <a:cubicBezTo>
                  <a:pt x="3257057" y="6221855"/>
                  <a:pt x="3266917" y="6222249"/>
                  <a:pt x="3274409" y="6223038"/>
                </a:cubicBezTo>
                <a:cubicBezTo>
                  <a:pt x="3339874" y="6228559"/>
                  <a:pt x="3405338" y="6234474"/>
                  <a:pt x="3470803" y="6240390"/>
                </a:cubicBezTo>
                <a:cubicBezTo>
                  <a:pt x="3470803" y="6241967"/>
                  <a:pt x="3471197" y="6233292"/>
                  <a:pt x="3471986" y="6223038"/>
                </a:cubicBezTo>
                <a:cubicBezTo>
                  <a:pt x="3493676" y="6227376"/>
                  <a:pt x="3511817" y="6230925"/>
                  <a:pt x="3533901" y="6235263"/>
                </a:cubicBezTo>
                <a:cubicBezTo>
                  <a:pt x="3524831" y="6247489"/>
                  <a:pt x="3518127" y="6256559"/>
                  <a:pt x="3511028" y="6265629"/>
                </a:cubicBezTo>
                <a:cubicBezTo>
                  <a:pt x="3527197" y="6273122"/>
                  <a:pt x="3541000" y="6279826"/>
                  <a:pt x="3561901" y="6289685"/>
                </a:cubicBezTo>
                <a:cubicBezTo>
                  <a:pt x="3554014" y="6267995"/>
                  <a:pt x="3548493" y="6253798"/>
                  <a:pt x="3541789" y="6235658"/>
                </a:cubicBezTo>
                <a:cubicBezTo>
                  <a:pt x="3567817" y="6239996"/>
                  <a:pt x="3590296" y="6243545"/>
                  <a:pt x="3615535" y="6247883"/>
                </a:cubicBezTo>
                <a:cubicBezTo>
                  <a:pt x="3601732" y="6258136"/>
                  <a:pt x="3591084" y="6266024"/>
                  <a:pt x="3580831" y="6273911"/>
                </a:cubicBezTo>
                <a:cubicBezTo>
                  <a:pt x="3582803" y="6277066"/>
                  <a:pt x="3585169" y="6280221"/>
                  <a:pt x="3587140" y="6282981"/>
                </a:cubicBezTo>
                <a:cubicBezTo>
                  <a:pt x="3606464" y="6270362"/>
                  <a:pt x="3626183" y="6257348"/>
                  <a:pt x="3642351" y="6246700"/>
                </a:cubicBezTo>
                <a:cubicBezTo>
                  <a:pt x="3689281" y="6251038"/>
                  <a:pt x="3732661" y="6244333"/>
                  <a:pt x="3771703" y="6215545"/>
                </a:cubicBezTo>
                <a:cubicBezTo>
                  <a:pt x="3772492" y="6214756"/>
                  <a:pt x="3772098" y="6211996"/>
                  <a:pt x="3772098" y="6210812"/>
                </a:cubicBezTo>
                <a:cubicBezTo>
                  <a:pt x="3761450" y="6211996"/>
                  <a:pt x="3751196" y="6213179"/>
                  <a:pt x="3744886" y="6213968"/>
                </a:cubicBezTo>
                <a:cubicBezTo>
                  <a:pt x="3740943" y="6194249"/>
                  <a:pt x="3737788" y="6178869"/>
                  <a:pt x="3734239" y="6162700"/>
                </a:cubicBezTo>
                <a:cubicBezTo>
                  <a:pt x="3747253" y="6162700"/>
                  <a:pt x="3761055" y="6161912"/>
                  <a:pt x="3774858" y="6161123"/>
                </a:cubicBezTo>
                <a:close/>
                <a:moveTo>
                  <a:pt x="4087589" y="483456"/>
                </a:moveTo>
                <a:cubicBezTo>
                  <a:pt x="4068265" y="475174"/>
                  <a:pt x="4054463" y="466104"/>
                  <a:pt x="4039477" y="462949"/>
                </a:cubicBezTo>
                <a:cubicBezTo>
                  <a:pt x="4011082" y="457428"/>
                  <a:pt x="3981900" y="455456"/>
                  <a:pt x="3952716" y="452695"/>
                </a:cubicBezTo>
                <a:cubicBezTo>
                  <a:pt x="3808379" y="438104"/>
                  <a:pt x="3664042" y="421935"/>
                  <a:pt x="3519704" y="409709"/>
                </a:cubicBezTo>
                <a:cubicBezTo>
                  <a:pt x="3462521" y="404583"/>
                  <a:pt x="3404944" y="423907"/>
                  <a:pt x="3346578" y="409709"/>
                </a:cubicBezTo>
                <a:cubicBezTo>
                  <a:pt x="3315029" y="402217"/>
                  <a:pt x="3281508" y="402611"/>
                  <a:pt x="3248776" y="399456"/>
                </a:cubicBezTo>
                <a:cubicBezTo>
                  <a:pt x="3248381" y="403400"/>
                  <a:pt x="3247593" y="407343"/>
                  <a:pt x="3247198" y="411287"/>
                </a:cubicBezTo>
                <a:cubicBezTo>
                  <a:pt x="3285057" y="415625"/>
                  <a:pt x="3322916" y="419963"/>
                  <a:pt x="3360381" y="423907"/>
                </a:cubicBezTo>
                <a:cubicBezTo>
                  <a:pt x="3398634" y="428245"/>
                  <a:pt x="3440043" y="417597"/>
                  <a:pt x="3470803" y="451907"/>
                </a:cubicBezTo>
                <a:cubicBezTo>
                  <a:pt x="3473169" y="454667"/>
                  <a:pt x="3480662" y="453878"/>
                  <a:pt x="3485394" y="453878"/>
                </a:cubicBezTo>
                <a:cubicBezTo>
                  <a:pt x="3541000" y="454273"/>
                  <a:pt x="3596605" y="453090"/>
                  <a:pt x="3652211" y="455456"/>
                </a:cubicBezTo>
                <a:cubicBezTo>
                  <a:pt x="3705056" y="457822"/>
                  <a:pt x="3757506" y="464132"/>
                  <a:pt x="3809956" y="468075"/>
                </a:cubicBezTo>
                <a:cubicBezTo>
                  <a:pt x="3878970" y="473597"/>
                  <a:pt x="3944040" y="501202"/>
                  <a:pt x="4016604" y="489765"/>
                </a:cubicBezTo>
                <a:cubicBezTo>
                  <a:pt x="4055646" y="483456"/>
                  <a:pt x="4098237" y="499230"/>
                  <a:pt x="4139251" y="504751"/>
                </a:cubicBezTo>
                <a:cubicBezTo>
                  <a:pt x="4155420" y="507118"/>
                  <a:pt x="4171589" y="508695"/>
                  <a:pt x="4187758" y="510272"/>
                </a:cubicBezTo>
                <a:cubicBezTo>
                  <a:pt x="4114011" y="467287"/>
                  <a:pt x="4112829" y="467287"/>
                  <a:pt x="4087589" y="483456"/>
                </a:cubicBezTo>
                <a:close/>
                <a:moveTo>
                  <a:pt x="3869111" y="6307432"/>
                </a:moveTo>
                <a:cubicBezTo>
                  <a:pt x="3977956" y="6337009"/>
                  <a:pt x="3977956" y="6337009"/>
                  <a:pt x="4031195" y="6241573"/>
                </a:cubicBezTo>
                <a:cubicBezTo>
                  <a:pt x="3995702" y="6255770"/>
                  <a:pt x="3966519" y="6267601"/>
                  <a:pt x="3936942" y="6279432"/>
                </a:cubicBezTo>
                <a:cubicBezTo>
                  <a:pt x="3935759" y="6276672"/>
                  <a:pt x="3934576" y="6273911"/>
                  <a:pt x="3933393" y="6271150"/>
                </a:cubicBezTo>
                <a:cubicBezTo>
                  <a:pt x="3967308" y="6248672"/>
                  <a:pt x="4001223" y="6226587"/>
                  <a:pt x="4035139" y="6204108"/>
                </a:cubicBezTo>
                <a:cubicBezTo>
                  <a:pt x="4033561" y="6199771"/>
                  <a:pt x="4031984" y="6195827"/>
                  <a:pt x="4030406" y="6191489"/>
                </a:cubicBezTo>
                <a:cubicBezTo>
                  <a:pt x="4018970" y="6190700"/>
                  <a:pt x="4004773" y="6185574"/>
                  <a:pt x="3996885" y="6190306"/>
                </a:cubicBezTo>
                <a:cubicBezTo>
                  <a:pt x="3990181" y="6194644"/>
                  <a:pt x="3990576" y="6210418"/>
                  <a:pt x="3987421" y="6222249"/>
                </a:cubicBezTo>
                <a:cubicBezTo>
                  <a:pt x="3917224" y="6231714"/>
                  <a:pt x="3846633" y="6272728"/>
                  <a:pt x="3847816" y="6299939"/>
                </a:cubicBezTo>
                <a:cubicBezTo>
                  <a:pt x="3860830" y="6294812"/>
                  <a:pt x="3875421" y="6288897"/>
                  <a:pt x="3890407" y="6282981"/>
                </a:cubicBezTo>
                <a:cubicBezTo>
                  <a:pt x="3891984" y="6286136"/>
                  <a:pt x="3893168" y="6289685"/>
                  <a:pt x="3894745" y="6292840"/>
                </a:cubicBezTo>
                <a:cubicBezTo>
                  <a:pt x="3887646" y="6296784"/>
                  <a:pt x="3880154" y="6301122"/>
                  <a:pt x="3869111" y="6307432"/>
                </a:cubicBezTo>
                <a:close/>
                <a:moveTo>
                  <a:pt x="3231818" y="6090137"/>
                </a:moveTo>
                <a:cubicBezTo>
                  <a:pt x="3220776" y="6056616"/>
                  <a:pt x="3205790" y="6083039"/>
                  <a:pt x="3191593" y="6084222"/>
                </a:cubicBezTo>
                <a:cubicBezTo>
                  <a:pt x="3119424" y="6090531"/>
                  <a:pt x="3046861" y="6093686"/>
                  <a:pt x="2975087" y="6101179"/>
                </a:cubicBezTo>
                <a:cubicBezTo>
                  <a:pt x="2938411" y="6105123"/>
                  <a:pt x="2902918" y="6115771"/>
                  <a:pt x="2866637" y="6123658"/>
                </a:cubicBezTo>
                <a:cubicBezTo>
                  <a:pt x="2865453" y="6124052"/>
                  <a:pt x="2865059" y="6127207"/>
                  <a:pt x="2859932" y="6139433"/>
                </a:cubicBezTo>
                <a:cubicBezTo>
                  <a:pt x="2986918" y="6122869"/>
                  <a:pt x="3108382" y="6106701"/>
                  <a:pt x="3231818" y="6090137"/>
                </a:cubicBezTo>
                <a:close/>
                <a:moveTo>
                  <a:pt x="4259926" y="528019"/>
                </a:moveTo>
                <a:cubicBezTo>
                  <a:pt x="4363645" y="543005"/>
                  <a:pt x="4463419" y="557202"/>
                  <a:pt x="4562799" y="571793"/>
                </a:cubicBezTo>
                <a:cubicBezTo>
                  <a:pt x="4538348" y="556807"/>
                  <a:pt x="4513109" y="544977"/>
                  <a:pt x="4486292" y="540244"/>
                </a:cubicBezTo>
                <a:cubicBezTo>
                  <a:pt x="4439362" y="532357"/>
                  <a:pt x="4392039" y="528808"/>
                  <a:pt x="4344715" y="523286"/>
                </a:cubicBezTo>
                <a:cubicBezTo>
                  <a:pt x="4339983" y="522892"/>
                  <a:pt x="4334067" y="520920"/>
                  <a:pt x="4330912" y="517371"/>
                </a:cubicBezTo>
                <a:cubicBezTo>
                  <a:pt x="4306856" y="492132"/>
                  <a:pt x="4285560" y="498442"/>
                  <a:pt x="4259926" y="528019"/>
                </a:cubicBezTo>
                <a:close/>
                <a:moveTo>
                  <a:pt x="6106736" y="4630594"/>
                </a:moveTo>
                <a:cubicBezTo>
                  <a:pt x="6127638" y="4601411"/>
                  <a:pt x="6167468" y="4666087"/>
                  <a:pt x="6187975" y="4612059"/>
                </a:cubicBezTo>
                <a:cubicBezTo>
                  <a:pt x="6150116" y="4604960"/>
                  <a:pt x="6116201" y="4598650"/>
                  <a:pt x="6081497" y="4591946"/>
                </a:cubicBezTo>
                <a:cubicBezTo>
                  <a:pt x="6076765" y="4606143"/>
                  <a:pt x="6072427" y="4617580"/>
                  <a:pt x="6070455" y="4623890"/>
                </a:cubicBezTo>
                <a:cubicBezTo>
                  <a:pt x="6048765" y="4633749"/>
                  <a:pt x="6031413" y="4641636"/>
                  <a:pt x="6014455" y="4649523"/>
                </a:cubicBezTo>
                <a:cubicBezTo>
                  <a:pt x="6014849" y="4652284"/>
                  <a:pt x="6015244" y="4655044"/>
                  <a:pt x="6016032" y="4657805"/>
                </a:cubicBezTo>
                <a:cubicBezTo>
                  <a:pt x="6046793" y="4657805"/>
                  <a:pt x="6077553" y="4657805"/>
                  <a:pt x="6108314" y="4657805"/>
                </a:cubicBezTo>
                <a:cubicBezTo>
                  <a:pt x="6107919" y="4648340"/>
                  <a:pt x="6107525" y="4639270"/>
                  <a:pt x="6106736" y="4630594"/>
                </a:cubicBezTo>
                <a:close/>
                <a:moveTo>
                  <a:pt x="518589" y="2626433"/>
                </a:moveTo>
                <a:cubicBezTo>
                  <a:pt x="480730" y="2616179"/>
                  <a:pt x="446815" y="2607109"/>
                  <a:pt x="412900" y="2598039"/>
                </a:cubicBezTo>
                <a:cubicBezTo>
                  <a:pt x="409745" y="2601588"/>
                  <a:pt x="406984" y="2605137"/>
                  <a:pt x="403829" y="2608686"/>
                </a:cubicBezTo>
                <a:cubicBezTo>
                  <a:pt x="410139" y="2623672"/>
                  <a:pt x="414083" y="2648912"/>
                  <a:pt x="423153" y="2651278"/>
                </a:cubicBezTo>
                <a:cubicBezTo>
                  <a:pt x="454308" y="2658377"/>
                  <a:pt x="488223" y="2661531"/>
                  <a:pt x="518589" y="2626433"/>
                </a:cubicBezTo>
                <a:close/>
                <a:moveTo>
                  <a:pt x="455097" y="3193924"/>
                </a:moveTo>
                <a:cubicBezTo>
                  <a:pt x="454308" y="3190769"/>
                  <a:pt x="453914" y="3187614"/>
                  <a:pt x="453125" y="3184853"/>
                </a:cubicBezTo>
                <a:cubicBezTo>
                  <a:pt x="431829" y="3175388"/>
                  <a:pt x="405407" y="3154093"/>
                  <a:pt x="390027" y="3160008"/>
                </a:cubicBezTo>
                <a:cubicBezTo>
                  <a:pt x="370308" y="3167895"/>
                  <a:pt x="359266" y="3197473"/>
                  <a:pt x="344280" y="3217980"/>
                </a:cubicBezTo>
                <a:cubicBezTo>
                  <a:pt x="347041" y="3221529"/>
                  <a:pt x="349801" y="3225473"/>
                  <a:pt x="352562" y="3229022"/>
                </a:cubicBezTo>
                <a:cubicBezTo>
                  <a:pt x="386872" y="3217191"/>
                  <a:pt x="421181" y="3205360"/>
                  <a:pt x="455097" y="3193924"/>
                </a:cubicBezTo>
                <a:close/>
                <a:moveTo>
                  <a:pt x="3478296" y="6103940"/>
                </a:moveTo>
                <a:cubicBezTo>
                  <a:pt x="3422296" y="6114588"/>
                  <a:pt x="3361564" y="6085011"/>
                  <a:pt x="3309113" y="6124841"/>
                </a:cubicBezTo>
                <a:cubicBezTo>
                  <a:pt x="3369451" y="6150475"/>
                  <a:pt x="3421902" y="6110644"/>
                  <a:pt x="3478296" y="6103940"/>
                </a:cubicBezTo>
                <a:close/>
                <a:moveTo>
                  <a:pt x="5753780" y="774102"/>
                </a:moveTo>
                <a:cubicBezTo>
                  <a:pt x="5672935" y="735849"/>
                  <a:pt x="5588541" y="727567"/>
                  <a:pt x="5504147" y="719680"/>
                </a:cubicBezTo>
                <a:cubicBezTo>
                  <a:pt x="5503753" y="722835"/>
                  <a:pt x="5503358" y="725990"/>
                  <a:pt x="5502570" y="728750"/>
                </a:cubicBezTo>
                <a:cubicBezTo>
                  <a:pt x="5586569" y="744131"/>
                  <a:pt x="5670175" y="759117"/>
                  <a:pt x="5753780" y="774102"/>
                </a:cubicBezTo>
                <a:close/>
                <a:moveTo>
                  <a:pt x="2230132" y="6036504"/>
                </a:moveTo>
                <a:cubicBezTo>
                  <a:pt x="2229738" y="6041630"/>
                  <a:pt x="2229343" y="6046363"/>
                  <a:pt x="2228949" y="6051490"/>
                </a:cubicBezTo>
                <a:cubicBezTo>
                  <a:pt x="2293230" y="6055827"/>
                  <a:pt x="2357906" y="6060165"/>
                  <a:pt x="2422188" y="6064503"/>
                </a:cubicBezTo>
                <a:cubicBezTo>
                  <a:pt x="2422582" y="6058982"/>
                  <a:pt x="2422976" y="6053461"/>
                  <a:pt x="2423371" y="6047940"/>
                </a:cubicBezTo>
                <a:cubicBezTo>
                  <a:pt x="2359089" y="6043997"/>
                  <a:pt x="2294808" y="6040053"/>
                  <a:pt x="2230132" y="6036504"/>
                </a:cubicBezTo>
                <a:close/>
                <a:moveTo>
                  <a:pt x="425125" y="2157928"/>
                </a:moveTo>
                <a:cubicBezTo>
                  <a:pt x="376224" y="2131505"/>
                  <a:pt x="342703" y="2138998"/>
                  <a:pt x="313126" y="2189477"/>
                </a:cubicBezTo>
                <a:cubicBezTo>
                  <a:pt x="354534" y="2177646"/>
                  <a:pt x="389238" y="2167787"/>
                  <a:pt x="425125" y="2157928"/>
                </a:cubicBezTo>
                <a:close/>
                <a:moveTo>
                  <a:pt x="2114189" y="468075"/>
                </a:moveTo>
                <a:cubicBezTo>
                  <a:pt x="2114189" y="463343"/>
                  <a:pt x="2113794" y="459005"/>
                  <a:pt x="2113794" y="454273"/>
                </a:cubicBezTo>
                <a:cubicBezTo>
                  <a:pt x="2075935" y="454273"/>
                  <a:pt x="2038076" y="454273"/>
                  <a:pt x="2000217" y="454273"/>
                </a:cubicBezTo>
                <a:cubicBezTo>
                  <a:pt x="2000217" y="457822"/>
                  <a:pt x="2000217" y="461766"/>
                  <a:pt x="2000217" y="465315"/>
                </a:cubicBezTo>
                <a:cubicBezTo>
                  <a:pt x="2038076" y="465709"/>
                  <a:pt x="2075541" y="488188"/>
                  <a:pt x="2114189" y="468075"/>
                </a:cubicBezTo>
                <a:close/>
                <a:moveTo>
                  <a:pt x="3828097" y="6241967"/>
                </a:moveTo>
                <a:cubicBezTo>
                  <a:pt x="3837168" y="6234474"/>
                  <a:pt x="3847816" y="6229742"/>
                  <a:pt x="3849393" y="6223432"/>
                </a:cubicBezTo>
                <a:cubicBezTo>
                  <a:pt x="3852154" y="6210024"/>
                  <a:pt x="3852154" y="6195038"/>
                  <a:pt x="3849393" y="6181630"/>
                </a:cubicBezTo>
                <a:cubicBezTo>
                  <a:pt x="3848604" y="6176897"/>
                  <a:pt x="3836379" y="6174137"/>
                  <a:pt x="3829280" y="6170587"/>
                </a:cubicBezTo>
                <a:cubicBezTo>
                  <a:pt x="3826914" y="6183602"/>
                  <a:pt x="3822971" y="6197010"/>
                  <a:pt x="3822182" y="6210024"/>
                </a:cubicBezTo>
                <a:cubicBezTo>
                  <a:pt x="3822182" y="6219489"/>
                  <a:pt x="3825731" y="6228954"/>
                  <a:pt x="3828097" y="6241967"/>
                </a:cubicBezTo>
                <a:close/>
                <a:moveTo>
                  <a:pt x="237013" y="1117594"/>
                </a:moveTo>
                <a:cubicBezTo>
                  <a:pt x="261464" y="1120749"/>
                  <a:pt x="282759" y="1123509"/>
                  <a:pt x="313520" y="1127059"/>
                </a:cubicBezTo>
                <a:cubicBezTo>
                  <a:pt x="306421" y="1110890"/>
                  <a:pt x="302083" y="1095115"/>
                  <a:pt x="298928" y="1095115"/>
                </a:cubicBezTo>
                <a:cubicBezTo>
                  <a:pt x="278421" y="1096298"/>
                  <a:pt x="252393" y="1081312"/>
                  <a:pt x="237013" y="1117594"/>
                </a:cubicBezTo>
                <a:close/>
                <a:moveTo>
                  <a:pt x="6115412" y="5732054"/>
                </a:moveTo>
                <a:cubicBezTo>
                  <a:pt x="6117779" y="5727716"/>
                  <a:pt x="6119750" y="5723378"/>
                  <a:pt x="6122116" y="5719040"/>
                </a:cubicBezTo>
                <a:cubicBezTo>
                  <a:pt x="6103581" y="5712730"/>
                  <a:pt x="6085046" y="5706815"/>
                  <a:pt x="6062567" y="5699322"/>
                </a:cubicBezTo>
                <a:cubicBezTo>
                  <a:pt x="6063750" y="5748617"/>
                  <a:pt x="6098060" y="5724167"/>
                  <a:pt x="6115412" y="5732054"/>
                </a:cubicBezTo>
                <a:close/>
                <a:moveTo>
                  <a:pt x="2459652" y="6057405"/>
                </a:moveTo>
                <a:cubicBezTo>
                  <a:pt x="2459258" y="6058982"/>
                  <a:pt x="2458863" y="6060165"/>
                  <a:pt x="2458469" y="6061743"/>
                </a:cubicBezTo>
                <a:cubicBezTo>
                  <a:pt x="2493962" y="6064503"/>
                  <a:pt x="2529060" y="6067658"/>
                  <a:pt x="2564553" y="6070419"/>
                </a:cubicBezTo>
                <a:cubicBezTo>
                  <a:pt x="2564948" y="6066081"/>
                  <a:pt x="2564948" y="6061743"/>
                  <a:pt x="2565342" y="6057405"/>
                </a:cubicBezTo>
                <a:cubicBezTo>
                  <a:pt x="2529849" y="6057405"/>
                  <a:pt x="2494751" y="6057405"/>
                  <a:pt x="2459652" y="6057405"/>
                </a:cubicBezTo>
                <a:close/>
              </a:path>
            </a:pathLst>
          </a:custGeom>
          <a:blipFill dpi="0" rotWithShape="1">
            <a:blip r:embed="rId17" cstate="print"/>
            <a:stretch>
              <a:fillRect/>
            </a:stretch>
          </a:blipFill>
          <a:ln w="3940" cap="flat">
            <a:noFill/>
            <a:prstDash val="solid"/>
            <a:miter/>
          </a:ln>
          <a:effectLst>
            <a:outerShdw blurRad="50800" dist="38100" dir="2700000" algn="tl" rotWithShape="0">
              <a:prstClr val="black">
                <a:alpha val="40000"/>
              </a:prstClr>
            </a:outerShdw>
          </a:effectLst>
        </p:spPr>
        <p:txBody>
          <a:bodyPr lIns="68580" tIns="34290" rIns="68580" bIns="342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grpSp>
        <p:nvGrpSpPr>
          <p:cNvPr id="2" name="组合 5"/>
          <p:cNvGrpSpPr/>
          <p:nvPr>
            <p:custDataLst>
              <p:tags r:id="rId4"/>
            </p:custDataLst>
          </p:nvPr>
        </p:nvGrpSpPr>
        <p:grpSpPr>
          <a:xfrm>
            <a:off x="2615719" y="268090"/>
            <a:ext cx="3912563" cy="463417"/>
            <a:chOff x="5069027" y="270693"/>
            <a:chExt cx="2053946" cy="617890"/>
          </a:xfrm>
          <a:solidFill>
            <a:srgbClr val="36A8A3"/>
          </a:solidFill>
        </p:grpSpPr>
        <p:sp>
          <p:nvSpPr>
            <p:cNvPr id="7" name="出自【趣你的PPT】(微信:qunideppt)：最优质的PPT资源库"/>
            <p:cNvSpPr>
              <a:spLocks noEditPoints="1"/>
            </p:cNvSpPr>
            <p:nvPr>
              <p:custDataLst>
                <p:tags r:id="rId11"/>
              </p:custDataLst>
            </p:nvPr>
          </p:nvSpPr>
          <p:spPr bwMode="auto">
            <a:xfrm>
              <a:off x="5069027" y="270693"/>
              <a:ext cx="2053946" cy="558407"/>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sp>
          <p:nvSpPr>
            <p:cNvPr id="8" name="矩形 7"/>
            <p:cNvSpPr/>
            <p:nvPr>
              <p:custDataLst>
                <p:tags r:id="rId12"/>
              </p:custDataLst>
            </p:nvPr>
          </p:nvSpPr>
          <p:spPr>
            <a:xfrm>
              <a:off x="5280067" y="273029"/>
              <a:ext cx="1631867" cy="615554"/>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zh-CN" altLang="en-US" sz="2400" b="1" spc="450" dirty="0">
                  <a:solidFill>
                    <a:prstClr val="white"/>
                  </a:solidFill>
                  <a:latin typeface="微软雅黑" panose="020B0503020204020204" pitchFamily="34" charset="-122"/>
                  <a:ea typeface="微软雅黑" panose="020B0503020204020204" pitchFamily="34" charset="-122"/>
                </a:rPr>
                <a:t>水循环的地理意义</a:t>
              </a:r>
            </a:p>
          </p:txBody>
        </p:sp>
      </p:grpSp>
      <p:sp>
        <p:nvSpPr>
          <p:cNvPr id="24" name="文本框 9"/>
          <p:cNvSpPr txBox="1"/>
          <p:nvPr>
            <p:custDataLst>
              <p:tags r:id="rId5"/>
            </p:custDataLst>
          </p:nvPr>
        </p:nvSpPr>
        <p:spPr>
          <a:xfrm>
            <a:off x="4128112" y="1735724"/>
            <a:ext cx="4894166" cy="35779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just" defTabSz="685800">
              <a:lnSpc>
                <a:spcPct val="125000"/>
              </a:lnSpc>
              <a:spcBef>
                <a:spcPct val="0"/>
              </a:spcBef>
              <a:spcAft>
                <a:spcPct val="0"/>
              </a:spcAft>
              <a:buFont typeface="Wingdings" panose="05000000000000000000" pitchFamily="2" charset="2"/>
              <a:buChar char="u"/>
              <a:defRPr/>
            </a:pPr>
            <a:r>
              <a:rPr lang="zh-CN" altLang="en-US" sz="1500" spc="225" dirty="0">
                <a:solidFill>
                  <a:prstClr val="black"/>
                </a:solidFill>
                <a:latin typeface="微软雅黑" panose="020B0503020204020204" pitchFamily="34" charset="-122"/>
                <a:ea typeface="微软雅黑" panose="020B0503020204020204" pitchFamily="34" charset="-122"/>
              </a:rPr>
              <a:t>缓解不同纬度</a:t>
            </a:r>
            <a:r>
              <a:rPr lang="zh-CN" altLang="en-US" sz="1500" b="1" spc="225" dirty="0">
                <a:solidFill>
                  <a:srgbClr val="BD4852"/>
                </a:solidFill>
                <a:latin typeface="微软雅黑" panose="020B0503020204020204" pitchFamily="34" charset="-122"/>
                <a:ea typeface="微软雅黑" panose="020B0503020204020204" pitchFamily="34" charset="-122"/>
              </a:rPr>
              <a:t>热量收支</a:t>
            </a:r>
            <a:r>
              <a:rPr lang="zh-CN" altLang="en-US" sz="1500" spc="225" dirty="0">
                <a:solidFill>
                  <a:prstClr val="black"/>
                </a:solidFill>
                <a:latin typeface="微软雅黑" panose="020B0503020204020204" pitchFamily="34" charset="-122"/>
                <a:ea typeface="微软雅黑" panose="020B0503020204020204" pitchFamily="34" charset="-122"/>
              </a:rPr>
              <a:t>不平衡的矛盾</a:t>
            </a:r>
          </a:p>
        </p:txBody>
      </p:sp>
      <p:sp>
        <p:nvSpPr>
          <p:cNvPr id="25" name="文本框 10"/>
          <p:cNvSpPr txBox="1"/>
          <p:nvPr>
            <p:custDataLst>
              <p:tags r:id="rId6"/>
            </p:custDataLst>
          </p:nvPr>
        </p:nvSpPr>
        <p:spPr>
          <a:xfrm>
            <a:off x="4128112" y="2235723"/>
            <a:ext cx="6945829" cy="35779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just" defTabSz="685800">
              <a:lnSpc>
                <a:spcPct val="125000"/>
              </a:lnSpc>
              <a:spcBef>
                <a:spcPct val="0"/>
              </a:spcBef>
              <a:spcAft>
                <a:spcPct val="0"/>
              </a:spcAft>
              <a:buFont typeface="Wingdings" panose="05000000000000000000" pitchFamily="2" charset="2"/>
              <a:buChar char="u"/>
              <a:defRPr/>
            </a:pPr>
            <a:r>
              <a:rPr lang="zh-CN" altLang="en-US" sz="1500" spc="225" dirty="0">
                <a:solidFill>
                  <a:prstClr val="black"/>
                </a:solidFill>
                <a:latin typeface="微软雅黑" panose="020B0503020204020204" pitchFamily="34" charset="-122"/>
                <a:ea typeface="微软雅黑" panose="020B0503020204020204" pitchFamily="34" charset="-122"/>
              </a:rPr>
              <a:t>源源不断向海洋输送</a:t>
            </a:r>
            <a:r>
              <a:rPr lang="zh-CN" altLang="en-US" sz="1500" b="1" spc="225" dirty="0">
                <a:solidFill>
                  <a:srgbClr val="BD4852"/>
                </a:solidFill>
                <a:latin typeface="微软雅黑" panose="020B0503020204020204" pitchFamily="34" charset="-122"/>
                <a:ea typeface="微软雅黑" panose="020B0503020204020204" pitchFamily="34" charset="-122"/>
              </a:rPr>
              <a:t>大量泥沙</a:t>
            </a:r>
            <a:r>
              <a:rPr lang="zh-CN" altLang="en-US" sz="1500" spc="225" dirty="0">
                <a:solidFill>
                  <a:prstClr val="black"/>
                </a:solidFill>
                <a:latin typeface="微软雅黑" panose="020B0503020204020204" pitchFamily="34" charset="-122"/>
                <a:ea typeface="微软雅黑" panose="020B0503020204020204" pitchFamily="34" charset="-122"/>
              </a:rPr>
              <a:t>、</a:t>
            </a:r>
            <a:r>
              <a:rPr lang="zh-CN" altLang="en-US" sz="1500" b="1" spc="225" dirty="0">
                <a:solidFill>
                  <a:srgbClr val="BD4852"/>
                </a:solidFill>
                <a:latin typeface="微软雅黑" panose="020B0503020204020204" pitchFamily="34" charset="-122"/>
                <a:ea typeface="微软雅黑" panose="020B0503020204020204" pitchFamily="34" charset="-122"/>
              </a:rPr>
              <a:t>有机物与无机盐</a:t>
            </a:r>
          </a:p>
        </p:txBody>
      </p:sp>
      <p:sp>
        <p:nvSpPr>
          <p:cNvPr id="26" name="文本框 11"/>
          <p:cNvSpPr txBox="1"/>
          <p:nvPr>
            <p:custDataLst>
              <p:tags r:id="rId7"/>
            </p:custDataLst>
          </p:nvPr>
        </p:nvSpPr>
        <p:spPr>
          <a:xfrm>
            <a:off x="4128112" y="2735722"/>
            <a:ext cx="2200924" cy="35779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just" defTabSz="685800">
              <a:lnSpc>
                <a:spcPct val="125000"/>
              </a:lnSpc>
              <a:spcBef>
                <a:spcPct val="0"/>
              </a:spcBef>
              <a:spcAft>
                <a:spcPct val="0"/>
              </a:spcAft>
              <a:buFont typeface="Wingdings" panose="05000000000000000000" pitchFamily="2" charset="2"/>
              <a:buChar char="u"/>
              <a:defRPr/>
            </a:pPr>
            <a:r>
              <a:rPr lang="zh-CN" altLang="en-US" sz="1500" spc="225" dirty="0">
                <a:solidFill>
                  <a:prstClr val="black"/>
                </a:solidFill>
                <a:latin typeface="微软雅黑" panose="020B0503020204020204" pitchFamily="34" charset="-122"/>
                <a:ea typeface="微软雅黑" panose="020B0503020204020204" pitchFamily="34" charset="-122"/>
              </a:rPr>
              <a:t>塑造</a:t>
            </a:r>
            <a:r>
              <a:rPr lang="zh-CN" altLang="en-US" sz="1500" b="1" spc="225" dirty="0">
                <a:solidFill>
                  <a:srgbClr val="BD4852"/>
                </a:solidFill>
                <a:latin typeface="微软雅黑" panose="020B0503020204020204" pitchFamily="34" charset="-122"/>
                <a:ea typeface="微软雅黑" panose="020B0503020204020204" pitchFamily="34" charset="-122"/>
              </a:rPr>
              <a:t>地表形态</a:t>
            </a:r>
          </a:p>
        </p:txBody>
      </p:sp>
      <p:sp>
        <p:nvSpPr>
          <p:cNvPr id="31" name="文本框 8"/>
          <p:cNvSpPr txBox="1"/>
          <p:nvPr>
            <p:custDataLst>
              <p:tags r:id="rId8"/>
            </p:custDataLst>
          </p:nvPr>
        </p:nvSpPr>
        <p:spPr>
          <a:xfrm>
            <a:off x="4128112" y="1192445"/>
            <a:ext cx="6090501" cy="41549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defTabSz="685800">
              <a:lnSpc>
                <a:spcPct val="150000"/>
              </a:lnSpc>
              <a:spcBef>
                <a:spcPct val="0"/>
              </a:spcBef>
              <a:spcAft>
                <a:spcPct val="0"/>
              </a:spcAft>
              <a:buFont typeface="Wingdings" panose="05000000000000000000" pitchFamily="2" charset="2"/>
              <a:buChar char="u"/>
              <a:defRPr/>
            </a:pPr>
            <a:r>
              <a:rPr lang="zh-CN" altLang="en-US" sz="1500" spc="225" dirty="0">
                <a:solidFill>
                  <a:prstClr val="black"/>
                </a:solidFill>
                <a:latin typeface="微软雅黑" panose="020B0503020204020204" pitchFamily="34" charset="-122"/>
                <a:ea typeface="微软雅黑" panose="020B0503020204020204" pitchFamily="34" charset="-122"/>
              </a:rPr>
              <a:t>维持全球淡</a:t>
            </a:r>
            <a:r>
              <a:rPr lang="zh-CN" altLang="en-US" sz="1500" b="1" spc="225" dirty="0">
                <a:solidFill>
                  <a:srgbClr val="BD4852"/>
                </a:solidFill>
                <a:latin typeface="微软雅黑" panose="020B0503020204020204" pitchFamily="34" charset="-122"/>
                <a:ea typeface="微软雅黑" panose="020B0503020204020204" pitchFamily="34" charset="-122"/>
              </a:rPr>
              <a:t>水量平衡</a:t>
            </a:r>
            <a:r>
              <a:rPr lang="zh-CN" altLang="en-US" sz="1500" spc="225" dirty="0">
                <a:solidFill>
                  <a:prstClr val="black"/>
                </a:solidFill>
                <a:latin typeface="微软雅黑" panose="020B0503020204020204" pitchFamily="34" charset="-122"/>
                <a:ea typeface="微软雅黑" panose="020B0503020204020204" pitchFamily="34" charset="-122"/>
              </a:rPr>
              <a:t>，使陆地淡水</a:t>
            </a:r>
            <a:r>
              <a:rPr lang="zh-CN" altLang="en-US" sz="1500" b="1" spc="225" dirty="0">
                <a:solidFill>
                  <a:srgbClr val="BD4852"/>
                </a:solidFill>
                <a:latin typeface="微软雅黑" panose="020B0503020204020204" pitchFamily="34" charset="-122"/>
                <a:ea typeface="微软雅黑" panose="020B0503020204020204" pitchFamily="34" charset="-122"/>
              </a:rPr>
              <a:t>不断更新</a:t>
            </a:r>
          </a:p>
        </p:txBody>
      </p:sp>
      <p:sp>
        <p:nvSpPr>
          <p:cNvPr id="20" name="图形 5"/>
          <p:cNvSpPr/>
          <p:nvPr>
            <p:custDataLst>
              <p:tags r:id="rId9"/>
            </p:custDataLst>
          </p:nvPr>
        </p:nvSpPr>
        <p:spPr>
          <a:xfrm>
            <a:off x="316225" y="897844"/>
            <a:ext cx="3811887" cy="3766404"/>
          </a:xfrm>
          <a:custGeom>
            <a:avLst/>
            <a:gdLst>
              <a:gd name="connsiteX0" fmla="*/ 5977779 w 6940817"/>
              <a:gd name="connsiteY0" fmla="*/ 6732557 h 6858000"/>
              <a:gd name="connsiteX1" fmla="*/ 6142229 w 6940817"/>
              <a:gd name="connsiteY1" fmla="*/ 6789346 h 6858000"/>
              <a:gd name="connsiteX2" fmla="*/ 6163919 w 6940817"/>
              <a:gd name="connsiteY2" fmla="*/ 6814979 h 6858000"/>
              <a:gd name="connsiteX3" fmla="*/ 6155637 w 6940817"/>
              <a:gd name="connsiteY3" fmla="*/ 6821289 h 6858000"/>
              <a:gd name="connsiteX4" fmla="*/ 5978568 w 6940817"/>
              <a:gd name="connsiteY4" fmla="*/ 6764500 h 6858000"/>
              <a:gd name="connsiteX5" fmla="*/ 5973046 w 6940817"/>
              <a:gd name="connsiteY5" fmla="*/ 6778303 h 6858000"/>
              <a:gd name="connsiteX6" fmla="*/ 6113046 w 6940817"/>
              <a:gd name="connsiteY6" fmla="*/ 6840219 h 6858000"/>
              <a:gd name="connsiteX7" fmla="*/ 6109496 w 6940817"/>
              <a:gd name="connsiteY7" fmla="*/ 6852838 h 6858000"/>
              <a:gd name="connsiteX8" fmla="*/ 5924540 w 6940817"/>
              <a:gd name="connsiteY8" fmla="*/ 6805120 h 6858000"/>
              <a:gd name="connsiteX9" fmla="*/ 5523077 w 6940817"/>
              <a:gd name="connsiteY9" fmla="*/ 6709684 h 6858000"/>
              <a:gd name="connsiteX10" fmla="*/ 5781780 w 6940817"/>
              <a:gd name="connsiteY10" fmla="*/ 6792895 h 6858000"/>
              <a:gd name="connsiteX11" fmla="*/ 5865779 w 6940817"/>
              <a:gd name="connsiteY11" fmla="*/ 6816557 h 6858000"/>
              <a:gd name="connsiteX12" fmla="*/ 5896540 w 6940817"/>
              <a:gd name="connsiteY12" fmla="*/ 6837852 h 6858000"/>
              <a:gd name="connsiteX13" fmla="*/ 5891807 w 6940817"/>
              <a:gd name="connsiteY13" fmla="*/ 6853627 h 6858000"/>
              <a:gd name="connsiteX14" fmla="*/ 5820428 w 6940817"/>
              <a:gd name="connsiteY14" fmla="*/ 6856782 h 6858000"/>
              <a:gd name="connsiteX15" fmla="*/ 5224148 w 6940817"/>
              <a:gd name="connsiteY15" fmla="*/ 6713627 h 6858000"/>
              <a:gd name="connsiteX16" fmla="*/ 5047867 w 6940817"/>
              <a:gd name="connsiteY16" fmla="*/ 6670247 h 6858000"/>
              <a:gd name="connsiteX17" fmla="*/ 4970966 w 6940817"/>
              <a:gd name="connsiteY17" fmla="*/ 6639881 h 6858000"/>
              <a:gd name="connsiteX18" fmla="*/ 4904318 w 6940817"/>
              <a:gd name="connsiteY18" fmla="*/ 6626473 h 6858000"/>
              <a:gd name="connsiteX19" fmla="*/ 4775756 w 6940817"/>
              <a:gd name="connsiteY19" fmla="*/ 6600839 h 6858000"/>
              <a:gd name="connsiteX20" fmla="*/ 4687024 w 6940817"/>
              <a:gd name="connsiteY20" fmla="*/ 6587825 h 6858000"/>
              <a:gd name="connsiteX21" fmla="*/ 4655869 w 6940817"/>
              <a:gd name="connsiteY21" fmla="*/ 6583882 h 6858000"/>
              <a:gd name="connsiteX22" fmla="*/ 4656658 w 6940817"/>
              <a:gd name="connsiteY22" fmla="*/ 6572839 h 6858000"/>
              <a:gd name="connsiteX23" fmla="*/ 4777727 w 6940817"/>
              <a:gd name="connsiteY23" fmla="*/ 6572839 h 6858000"/>
              <a:gd name="connsiteX24" fmla="*/ 4778911 w 6940817"/>
              <a:gd name="connsiteY24" fmla="*/ 6561403 h 6858000"/>
              <a:gd name="connsiteX25" fmla="*/ 4556489 w 6940817"/>
              <a:gd name="connsiteY25" fmla="*/ 6524727 h 6858000"/>
              <a:gd name="connsiteX26" fmla="*/ 4433447 w 6940817"/>
              <a:gd name="connsiteY26" fmla="*/ 6495544 h 6858000"/>
              <a:gd name="connsiteX27" fmla="*/ 4350630 w 6940817"/>
              <a:gd name="connsiteY27" fmla="*/ 6484896 h 6858000"/>
              <a:gd name="connsiteX28" fmla="*/ 4224434 w 6940817"/>
              <a:gd name="connsiteY28" fmla="*/ 6469910 h 6858000"/>
              <a:gd name="connsiteX29" fmla="*/ 4180659 w 6940817"/>
              <a:gd name="connsiteY29" fmla="*/ 6461629 h 6858000"/>
              <a:gd name="connsiteX30" fmla="*/ 4055646 w 6940817"/>
              <a:gd name="connsiteY30" fmla="*/ 6441516 h 6858000"/>
              <a:gd name="connsiteX31" fmla="*/ 3942463 w 6940817"/>
              <a:gd name="connsiteY31" fmla="*/ 6440727 h 6858000"/>
              <a:gd name="connsiteX32" fmla="*/ 3939308 w 6940817"/>
              <a:gd name="connsiteY32" fmla="*/ 6434023 h 6858000"/>
              <a:gd name="connsiteX33" fmla="*/ 3881337 w 6940817"/>
              <a:gd name="connsiteY33" fmla="*/ 6443488 h 6858000"/>
              <a:gd name="connsiteX34" fmla="*/ 3892379 w 6940817"/>
              <a:gd name="connsiteY34" fmla="*/ 6450192 h 6858000"/>
              <a:gd name="connsiteX35" fmla="*/ 3892379 w 6940817"/>
              <a:gd name="connsiteY35" fmla="*/ 6458079 h 6858000"/>
              <a:gd name="connsiteX36" fmla="*/ 3775647 w 6940817"/>
              <a:gd name="connsiteY36" fmla="*/ 6447431 h 6858000"/>
              <a:gd name="connsiteX37" fmla="*/ 3675478 w 6940817"/>
              <a:gd name="connsiteY37" fmla="*/ 6439939 h 6858000"/>
              <a:gd name="connsiteX38" fmla="*/ 3484211 w 6940817"/>
              <a:gd name="connsiteY38" fmla="*/ 6424953 h 6858000"/>
              <a:gd name="connsiteX39" fmla="*/ 3276381 w 6940817"/>
              <a:gd name="connsiteY39" fmla="*/ 6428502 h 6858000"/>
              <a:gd name="connsiteX40" fmla="*/ 3279931 w 6940817"/>
              <a:gd name="connsiteY40" fmla="*/ 6413122 h 6858000"/>
              <a:gd name="connsiteX41" fmla="*/ 3232607 w 6940817"/>
              <a:gd name="connsiteY41" fmla="*/ 6393798 h 6858000"/>
              <a:gd name="connsiteX42" fmla="*/ 2938805 w 6940817"/>
              <a:gd name="connsiteY42" fmla="*/ 6372502 h 6858000"/>
              <a:gd name="connsiteX43" fmla="*/ 2642637 w 6940817"/>
              <a:gd name="connsiteY43" fmla="*/ 6386305 h 6858000"/>
              <a:gd name="connsiteX44" fmla="*/ 2538131 w 6940817"/>
              <a:gd name="connsiteY44" fmla="*/ 6392220 h 6858000"/>
              <a:gd name="connsiteX45" fmla="*/ 2543652 w 6940817"/>
              <a:gd name="connsiteY45" fmla="*/ 6351601 h 6858000"/>
              <a:gd name="connsiteX46" fmla="*/ 2303484 w 6940817"/>
              <a:gd name="connsiteY46" fmla="*/ 6351601 h 6858000"/>
              <a:gd name="connsiteX47" fmla="*/ 2329512 w 6940817"/>
              <a:gd name="connsiteY47" fmla="*/ 6365404 h 6858000"/>
              <a:gd name="connsiteX48" fmla="*/ 1661064 w 6940817"/>
              <a:gd name="connsiteY48" fmla="*/ 6370530 h 6858000"/>
              <a:gd name="connsiteX49" fmla="*/ 1700106 w 6940817"/>
              <a:gd name="connsiteY49" fmla="*/ 6378023 h 6858000"/>
              <a:gd name="connsiteX50" fmla="*/ 1841288 w 6940817"/>
              <a:gd name="connsiteY50" fmla="*/ 6374474 h 6858000"/>
              <a:gd name="connsiteX51" fmla="*/ 1937513 w 6940817"/>
              <a:gd name="connsiteY51" fmla="*/ 6393798 h 6858000"/>
              <a:gd name="connsiteX52" fmla="*/ 2095654 w 6940817"/>
              <a:gd name="connsiteY52" fmla="*/ 6414305 h 6858000"/>
              <a:gd name="connsiteX53" fmla="*/ 2454526 w 6940817"/>
              <a:gd name="connsiteY53" fmla="*/ 6451770 h 6858000"/>
              <a:gd name="connsiteX54" fmla="*/ 2758186 w 6940817"/>
              <a:gd name="connsiteY54" fmla="*/ 6433628 h 6858000"/>
              <a:gd name="connsiteX55" fmla="*/ 2865059 w 6940817"/>
              <a:gd name="connsiteY55" fmla="*/ 6433234 h 6858000"/>
              <a:gd name="connsiteX56" fmla="*/ 2899763 w 6940817"/>
              <a:gd name="connsiteY56" fmla="*/ 6479375 h 6858000"/>
              <a:gd name="connsiteX57" fmla="*/ 2983368 w 6940817"/>
              <a:gd name="connsiteY57" fmla="*/ 6498699 h 6858000"/>
              <a:gd name="connsiteX58" fmla="*/ 2964833 w 6940817"/>
              <a:gd name="connsiteY58" fmla="*/ 6521178 h 6858000"/>
              <a:gd name="connsiteX59" fmla="*/ 3649450 w 6940817"/>
              <a:gd name="connsiteY59" fmla="*/ 6562980 h 6858000"/>
              <a:gd name="connsiteX60" fmla="*/ 3649845 w 6940817"/>
              <a:gd name="connsiteY60" fmla="*/ 6555093 h 6858000"/>
              <a:gd name="connsiteX61" fmla="*/ 2879256 w 6940817"/>
              <a:gd name="connsiteY61" fmla="*/ 6462417 h 6858000"/>
              <a:gd name="connsiteX62" fmla="*/ 2879256 w 6940817"/>
              <a:gd name="connsiteY62" fmla="*/ 6452952 h 6858000"/>
              <a:gd name="connsiteX63" fmla="*/ 3015706 w 6940817"/>
              <a:gd name="connsiteY63" fmla="*/ 6447037 h 6858000"/>
              <a:gd name="connsiteX64" fmla="*/ 3037791 w 6940817"/>
              <a:gd name="connsiteY64" fmla="*/ 6443093 h 6858000"/>
              <a:gd name="connsiteX65" fmla="*/ 3176607 w 6940817"/>
              <a:gd name="connsiteY65" fmla="*/ 6430080 h 6858000"/>
              <a:gd name="connsiteX66" fmla="*/ 3139142 w 6940817"/>
              <a:gd name="connsiteY66" fmla="*/ 6452164 h 6858000"/>
              <a:gd name="connsiteX67" fmla="*/ 3140720 w 6940817"/>
              <a:gd name="connsiteY67" fmla="*/ 6462417 h 6858000"/>
              <a:gd name="connsiteX68" fmla="*/ 3365113 w 6940817"/>
              <a:gd name="connsiteY68" fmla="*/ 6428108 h 6858000"/>
              <a:gd name="connsiteX69" fmla="*/ 3278748 w 6940817"/>
              <a:gd name="connsiteY69" fmla="*/ 6470699 h 6858000"/>
              <a:gd name="connsiteX70" fmla="*/ 3322916 w 6940817"/>
              <a:gd name="connsiteY70" fmla="*/ 6470305 h 6858000"/>
              <a:gd name="connsiteX71" fmla="*/ 3503535 w 6940817"/>
              <a:gd name="connsiteY71" fmla="*/ 6495150 h 6858000"/>
              <a:gd name="connsiteX72" fmla="*/ 3733450 w 6940817"/>
              <a:gd name="connsiteY72" fmla="*/ 6524727 h 6858000"/>
              <a:gd name="connsiteX73" fmla="*/ 4039871 w 6940817"/>
              <a:gd name="connsiteY73" fmla="*/ 6561403 h 6858000"/>
              <a:gd name="connsiteX74" fmla="*/ 4115589 w 6940817"/>
              <a:gd name="connsiteY74" fmla="*/ 6555881 h 6858000"/>
              <a:gd name="connsiteX75" fmla="*/ 4218124 w 6940817"/>
              <a:gd name="connsiteY75" fmla="*/ 6563769 h 6858000"/>
              <a:gd name="connsiteX76" fmla="*/ 4438180 w 6940817"/>
              <a:gd name="connsiteY76" fmla="*/ 6586642 h 6858000"/>
              <a:gd name="connsiteX77" fmla="*/ 4476038 w 6940817"/>
              <a:gd name="connsiteY77" fmla="*/ 6603600 h 6858000"/>
              <a:gd name="connsiteX78" fmla="*/ 4457109 w 6940817"/>
              <a:gd name="connsiteY78" fmla="*/ 6608332 h 6858000"/>
              <a:gd name="connsiteX79" fmla="*/ 4347870 w 6940817"/>
              <a:gd name="connsiteY79" fmla="*/ 6608726 h 6858000"/>
              <a:gd name="connsiteX80" fmla="*/ 4238631 w 6940817"/>
              <a:gd name="connsiteY80" fmla="*/ 6618980 h 6858000"/>
              <a:gd name="connsiteX81" fmla="*/ 4117167 w 6940817"/>
              <a:gd name="connsiteY81" fmla="*/ 6607544 h 6858000"/>
              <a:gd name="connsiteX82" fmla="*/ 3729506 w 6940817"/>
              <a:gd name="connsiteY82" fmla="*/ 6601233 h 6858000"/>
              <a:gd name="connsiteX83" fmla="*/ 3675872 w 6940817"/>
              <a:gd name="connsiteY83" fmla="*/ 6601233 h 6858000"/>
              <a:gd name="connsiteX84" fmla="*/ 3380494 w 6940817"/>
              <a:gd name="connsiteY84" fmla="*/ 6580332 h 6858000"/>
              <a:gd name="connsiteX85" fmla="*/ 3124945 w 6940817"/>
              <a:gd name="connsiteY85" fmla="*/ 6563769 h 6858000"/>
              <a:gd name="connsiteX86" fmla="*/ 2659595 w 6940817"/>
              <a:gd name="connsiteY86" fmla="*/ 6535375 h 6858000"/>
              <a:gd name="connsiteX87" fmla="*/ 2471877 w 6940817"/>
              <a:gd name="connsiteY87" fmla="*/ 6525910 h 6858000"/>
              <a:gd name="connsiteX88" fmla="*/ 1596782 w 6940817"/>
              <a:gd name="connsiteY88" fmla="*/ 6521572 h 6858000"/>
              <a:gd name="connsiteX89" fmla="*/ 1435093 w 6940817"/>
              <a:gd name="connsiteY89" fmla="*/ 6516445 h 6858000"/>
              <a:gd name="connsiteX90" fmla="*/ 1492670 w 6940817"/>
              <a:gd name="connsiteY90" fmla="*/ 6503431 h 6858000"/>
              <a:gd name="connsiteX91" fmla="*/ 1603092 w 6940817"/>
              <a:gd name="connsiteY91" fmla="*/ 6495150 h 6858000"/>
              <a:gd name="connsiteX92" fmla="*/ 2325963 w 6940817"/>
              <a:gd name="connsiteY92" fmla="*/ 6494755 h 6858000"/>
              <a:gd name="connsiteX93" fmla="*/ 2387484 w 6940817"/>
              <a:gd name="connsiteY93" fmla="*/ 6482924 h 6858000"/>
              <a:gd name="connsiteX94" fmla="*/ 2202132 w 6940817"/>
              <a:gd name="connsiteY94" fmla="*/ 6474642 h 6858000"/>
              <a:gd name="connsiteX95" fmla="*/ 2202921 w 6940817"/>
              <a:gd name="connsiteY95" fmla="*/ 6483319 h 6858000"/>
              <a:gd name="connsiteX96" fmla="*/ 2135090 w 6940817"/>
              <a:gd name="connsiteY96" fmla="*/ 6428108 h 6858000"/>
              <a:gd name="connsiteX97" fmla="*/ 2125625 w 6940817"/>
              <a:gd name="connsiteY97" fmla="*/ 6466361 h 6858000"/>
              <a:gd name="connsiteX98" fmla="*/ 1942640 w 6940817"/>
              <a:gd name="connsiteY98" fmla="*/ 6452164 h 6858000"/>
              <a:gd name="connsiteX99" fmla="*/ 1764387 w 6940817"/>
              <a:gd name="connsiteY99" fmla="*/ 6448220 h 6858000"/>
              <a:gd name="connsiteX100" fmla="*/ 1619261 w 6940817"/>
              <a:gd name="connsiteY100" fmla="*/ 6439150 h 6858000"/>
              <a:gd name="connsiteX101" fmla="*/ 1557740 w 6940817"/>
              <a:gd name="connsiteY101" fmla="*/ 6453741 h 6858000"/>
              <a:gd name="connsiteX102" fmla="*/ 1500557 w 6940817"/>
              <a:gd name="connsiteY102" fmla="*/ 6485291 h 6858000"/>
              <a:gd name="connsiteX103" fmla="*/ 1243037 w 6940817"/>
              <a:gd name="connsiteY103" fmla="*/ 6450586 h 6858000"/>
              <a:gd name="connsiteX104" fmla="*/ 1172840 w 6940817"/>
              <a:gd name="connsiteY104" fmla="*/ 6478586 h 6858000"/>
              <a:gd name="connsiteX105" fmla="*/ 881799 w 6940817"/>
              <a:gd name="connsiteY105" fmla="*/ 6480558 h 6858000"/>
              <a:gd name="connsiteX106" fmla="*/ 791490 w 6940817"/>
              <a:gd name="connsiteY106" fmla="*/ 6490811 h 6858000"/>
              <a:gd name="connsiteX107" fmla="*/ 585631 w 6940817"/>
              <a:gd name="connsiteY107" fmla="*/ 6474642 h 6858000"/>
              <a:gd name="connsiteX108" fmla="*/ 604955 w 6940817"/>
              <a:gd name="connsiteY108" fmla="*/ 6437967 h 6858000"/>
              <a:gd name="connsiteX109" fmla="*/ 523322 w 6940817"/>
              <a:gd name="connsiteY109" fmla="*/ 6425741 h 6858000"/>
              <a:gd name="connsiteX110" fmla="*/ 522139 w 6940817"/>
              <a:gd name="connsiteY110" fmla="*/ 6417460 h 6858000"/>
              <a:gd name="connsiteX111" fmla="*/ 552505 w 6940817"/>
              <a:gd name="connsiteY111" fmla="*/ 6406418 h 6858000"/>
              <a:gd name="connsiteX112" fmla="*/ 659378 w 6940817"/>
              <a:gd name="connsiteY112" fmla="*/ 6387094 h 6858000"/>
              <a:gd name="connsiteX113" fmla="*/ 669237 w 6940817"/>
              <a:gd name="connsiteY113" fmla="*/ 6381967 h 6858000"/>
              <a:gd name="connsiteX114" fmla="*/ 766645 w 6940817"/>
              <a:gd name="connsiteY114" fmla="*/ 6340164 h 6858000"/>
              <a:gd name="connsiteX115" fmla="*/ 821462 w 6940817"/>
              <a:gd name="connsiteY115" fmla="*/ 6320446 h 6858000"/>
              <a:gd name="connsiteX116" fmla="*/ 872335 w 6940817"/>
              <a:gd name="connsiteY116" fmla="*/ 6296390 h 6858000"/>
              <a:gd name="connsiteX117" fmla="*/ 668842 w 6940817"/>
              <a:gd name="connsiteY117" fmla="*/ 6327939 h 6858000"/>
              <a:gd name="connsiteX118" fmla="*/ 679096 w 6940817"/>
              <a:gd name="connsiteY118" fmla="*/ 6303094 h 6858000"/>
              <a:gd name="connsiteX119" fmla="*/ 592336 w 6940817"/>
              <a:gd name="connsiteY119" fmla="*/ 6303094 h 6858000"/>
              <a:gd name="connsiteX120" fmla="*/ 589575 w 6940817"/>
              <a:gd name="connsiteY120" fmla="*/ 6292446 h 6858000"/>
              <a:gd name="connsiteX121" fmla="*/ 617969 w 6940817"/>
              <a:gd name="connsiteY121" fmla="*/ 6280221 h 6858000"/>
              <a:gd name="connsiteX122" fmla="*/ 690138 w 6940817"/>
              <a:gd name="connsiteY122" fmla="*/ 6285742 h 6858000"/>
              <a:gd name="connsiteX123" fmla="*/ 790307 w 6940817"/>
              <a:gd name="connsiteY123" fmla="*/ 6251432 h 6858000"/>
              <a:gd name="connsiteX124" fmla="*/ 843940 w 6940817"/>
              <a:gd name="connsiteY124" fmla="*/ 6251432 h 6858000"/>
              <a:gd name="connsiteX125" fmla="*/ 845123 w 6940817"/>
              <a:gd name="connsiteY125" fmla="*/ 6239601 h 6858000"/>
              <a:gd name="connsiteX126" fmla="*/ 759546 w 6940817"/>
              <a:gd name="connsiteY126" fmla="*/ 6226587 h 6858000"/>
              <a:gd name="connsiteX127" fmla="*/ 488223 w 6940817"/>
              <a:gd name="connsiteY127" fmla="*/ 6239601 h 6858000"/>
              <a:gd name="connsiteX128" fmla="*/ 425125 w 6940817"/>
              <a:gd name="connsiteY128" fmla="*/ 6216334 h 6858000"/>
              <a:gd name="connsiteX129" fmla="*/ 354534 w 6940817"/>
              <a:gd name="connsiteY129" fmla="*/ 6202531 h 6858000"/>
              <a:gd name="connsiteX130" fmla="*/ 320224 w 6940817"/>
              <a:gd name="connsiteY130" fmla="*/ 6198587 h 6858000"/>
              <a:gd name="connsiteX131" fmla="*/ 395942 w 6940817"/>
              <a:gd name="connsiteY131" fmla="*/ 6103545 h 6858000"/>
              <a:gd name="connsiteX132" fmla="*/ 283154 w 6940817"/>
              <a:gd name="connsiteY132" fmla="*/ 6083433 h 6858000"/>
              <a:gd name="connsiteX133" fmla="*/ 307210 w 6940817"/>
              <a:gd name="connsiteY133" fmla="*/ 6071602 h 6858000"/>
              <a:gd name="connsiteX134" fmla="*/ 476392 w 6940817"/>
              <a:gd name="connsiteY134" fmla="*/ 5994307 h 6858000"/>
              <a:gd name="connsiteX135" fmla="*/ 537913 w 6940817"/>
              <a:gd name="connsiteY135" fmla="*/ 5986419 h 6858000"/>
              <a:gd name="connsiteX136" fmla="*/ 559603 w 6940817"/>
              <a:gd name="connsiteY136" fmla="*/ 5969067 h 6858000"/>
              <a:gd name="connsiteX137" fmla="*/ 541857 w 6940817"/>
              <a:gd name="connsiteY137" fmla="*/ 5952109 h 6858000"/>
              <a:gd name="connsiteX138" fmla="*/ 384111 w 6940817"/>
              <a:gd name="connsiteY138" fmla="*/ 5921744 h 6858000"/>
              <a:gd name="connsiteX139" fmla="*/ 190872 w 6940817"/>
              <a:gd name="connsiteY139" fmla="*/ 5925687 h 6858000"/>
              <a:gd name="connsiteX140" fmla="*/ 165239 w 6940817"/>
              <a:gd name="connsiteY140" fmla="*/ 5911490 h 6858000"/>
              <a:gd name="connsiteX141" fmla="*/ 77295 w 6940817"/>
              <a:gd name="connsiteY141" fmla="*/ 5896898 h 6858000"/>
              <a:gd name="connsiteX142" fmla="*/ 103718 w 6940817"/>
              <a:gd name="connsiteY142" fmla="*/ 5856279 h 6858000"/>
              <a:gd name="connsiteX143" fmla="*/ 156168 w 6940817"/>
              <a:gd name="connsiteY143" fmla="*/ 5834194 h 6858000"/>
              <a:gd name="connsiteX144" fmla="*/ 151436 w 6940817"/>
              <a:gd name="connsiteY144" fmla="*/ 5819603 h 6858000"/>
              <a:gd name="connsiteX145" fmla="*/ 65070 w 6940817"/>
              <a:gd name="connsiteY145" fmla="*/ 5828279 h 6858000"/>
              <a:gd name="connsiteX146" fmla="*/ 59943 w 6940817"/>
              <a:gd name="connsiteY146" fmla="*/ 5819603 h 6858000"/>
              <a:gd name="connsiteX147" fmla="*/ 87155 w 6940817"/>
              <a:gd name="connsiteY147" fmla="*/ 5796730 h 6858000"/>
              <a:gd name="connsiteX148" fmla="*/ 150647 w 6940817"/>
              <a:gd name="connsiteY148" fmla="*/ 5768730 h 6858000"/>
              <a:gd name="connsiteX149" fmla="*/ 160901 w 6940817"/>
              <a:gd name="connsiteY149" fmla="*/ 5765575 h 6858000"/>
              <a:gd name="connsiteX150" fmla="*/ 326534 w 6940817"/>
              <a:gd name="connsiteY150" fmla="*/ 5728899 h 6858000"/>
              <a:gd name="connsiteX151" fmla="*/ 440900 w 6940817"/>
              <a:gd name="connsiteY151" fmla="*/ 5695378 h 6858000"/>
              <a:gd name="connsiteX152" fmla="*/ 455885 w 6940817"/>
              <a:gd name="connsiteY152" fmla="*/ 5696561 h 6858000"/>
              <a:gd name="connsiteX153" fmla="*/ 570646 w 6940817"/>
              <a:gd name="connsiteY153" fmla="*/ 5709181 h 6858000"/>
              <a:gd name="connsiteX154" fmla="*/ 572617 w 6940817"/>
              <a:gd name="connsiteY154" fmla="*/ 5692618 h 6858000"/>
              <a:gd name="connsiteX155" fmla="*/ 430252 w 6940817"/>
              <a:gd name="connsiteY155" fmla="*/ 5674871 h 6858000"/>
              <a:gd name="connsiteX156" fmla="*/ 299717 w 6940817"/>
              <a:gd name="connsiteY156" fmla="*/ 5661857 h 6858000"/>
              <a:gd name="connsiteX157" fmla="*/ 275267 w 6940817"/>
              <a:gd name="connsiteY157" fmla="*/ 5651604 h 6858000"/>
              <a:gd name="connsiteX158" fmla="*/ 283943 w 6940817"/>
              <a:gd name="connsiteY158" fmla="*/ 5638195 h 6858000"/>
              <a:gd name="connsiteX159" fmla="*/ 357689 w 6940817"/>
              <a:gd name="connsiteY159" fmla="*/ 5631491 h 6858000"/>
              <a:gd name="connsiteX160" fmla="*/ 491773 w 6940817"/>
              <a:gd name="connsiteY160" fmla="*/ 5629125 h 6858000"/>
              <a:gd name="connsiteX161" fmla="*/ 513857 w 6940817"/>
              <a:gd name="connsiteY161" fmla="*/ 5623998 h 6858000"/>
              <a:gd name="connsiteX162" fmla="*/ 578533 w 6940817"/>
              <a:gd name="connsiteY162" fmla="*/ 5623998 h 6858000"/>
              <a:gd name="connsiteX163" fmla="*/ 640448 w 6940817"/>
              <a:gd name="connsiteY163" fmla="*/ 5627548 h 6858000"/>
              <a:gd name="connsiteX164" fmla="*/ 600617 w 6940817"/>
              <a:gd name="connsiteY164" fmla="*/ 5590872 h 6858000"/>
              <a:gd name="connsiteX165" fmla="*/ 559603 w 6940817"/>
              <a:gd name="connsiteY165" fmla="*/ 5551435 h 6858000"/>
              <a:gd name="connsiteX166" fmla="*/ 505575 w 6940817"/>
              <a:gd name="connsiteY166" fmla="*/ 5535660 h 6858000"/>
              <a:gd name="connsiteX167" fmla="*/ 482308 w 6940817"/>
              <a:gd name="connsiteY167" fmla="*/ 5530534 h 6858000"/>
              <a:gd name="connsiteX168" fmla="*/ 373069 w 6940817"/>
              <a:gd name="connsiteY168" fmla="*/ 5510421 h 6858000"/>
              <a:gd name="connsiteX169" fmla="*/ 347830 w 6940817"/>
              <a:gd name="connsiteY169" fmla="*/ 5508844 h 6858000"/>
              <a:gd name="connsiteX170" fmla="*/ 266590 w 6940817"/>
              <a:gd name="connsiteY170" fmla="*/ 5490309 h 6858000"/>
              <a:gd name="connsiteX171" fmla="*/ 183774 w 6940817"/>
              <a:gd name="connsiteY171" fmla="*/ 5481238 h 6858000"/>
              <a:gd name="connsiteX172" fmla="*/ 179436 w 6940817"/>
              <a:gd name="connsiteY172" fmla="*/ 5470590 h 6858000"/>
              <a:gd name="connsiteX173" fmla="*/ 203098 w 6940817"/>
              <a:gd name="connsiteY173" fmla="*/ 5457182 h 6858000"/>
              <a:gd name="connsiteX174" fmla="*/ 298928 w 6940817"/>
              <a:gd name="connsiteY174" fmla="*/ 5449689 h 6858000"/>
              <a:gd name="connsiteX175" fmla="*/ 329294 w 6940817"/>
              <a:gd name="connsiteY175" fmla="*/ 5453238 h 6858000"/>
              <a:gd name="connsiteX176" fmla="*/ 335604 w 6940817"/>
              <a:gd name="connsiteY176" fmla="*/ 5440224 h 6858000"/>
              <a:gd name="connsiteX177" fmla="*/ 375435 w 6940817"/>
              <a:gd name="connsiteY177" fmla="*/ 5375154 h 6858000"/>
              <a:gd name="connsiteX178" fmla="*/ 388844 w 6940817"/>
              <a:gd name="connsiteY178" fmla="*/ 5310873 h 6858000"/>
              <a:gd name="connsiteX179" fmla="*/ 378196 w 6940817"/>
              <a:gd name="connsiteY179" fmla="*/ 5218197 h 6858000"/>
              <a:gd name="connsiteX180" fmla="*/ 455885 w 6940817"/>
              <a:gd name="connsiteY180" fmla="*/ 5175605 h 6858000"/>
              <a:gd name="connsiteX181" fmla="*/ 514251 w 6940817"/>
              <a:gd name="connsiteY181" fmla="*/ 5171662 h 6858000"/>
              <a:gd name="connsiteX182" fmla="*/ 557632 w 6940817"/>
              <a:gd name="connsiteY182" fmla="*/ 5162986 h 6858000"/>
              <a:gd name="connsiteX183" fmla="*/ 588786 w 6940817"/>
              <a:gd name="connsiteY183" fmla="*/ 5206760 h 6858000"/>
              <a:gd name="connsiteX184" fmla="*/ 645969 w 6940817"/>
              <a:gd name="connsiteY184" fmla="*/ 5196113 h 6858000"/>
              <a:gd name="connsiteX185" fmla="*/ 676335 w 6940817"/>
              <a:gd name="connsiteY185" fmla="*/ 5153521 h 6858000"/>
              <a:gd name="connsiteX186" fmla="*/ 727997 w 6940817"/>
              <a:gd name="connsiteY186" fmla="*/ 5137747 h 6858000"/>
              <a:gd name="connsiteX187" fmla="*/ 746927 w 6940817"/>
              <a:gd name="connsiteY187" fmla="*/ 5126310 h 6858000"/>
              <a:gd name="connsiteX188" fmla="*/ 712223 w 6940817"/>
              <a:gd name="connsiteY188" fmla="*/ 5095550 h 6858000"/>
              <a:gd name="connsiteX189" fmla="*/ 701180 w 6940817"/>
              <a:gd name="connsiteY189" fmla="*/ 5127099 h 6858000"/>
              <a:gd name="connsiteX190" fmla="*/ 663716 w 6940817"/>
              <a:gd name="connsiteY190" fmla="*/ 5097127 h 6858000"/>
              <a:gd name="connsiteX191" fmla="*/ 737067 w 6940817"/>
              <a:gd name="connsiteY191" fmla="*/ 5045071 h 6858000"/>
              <a:gd name="connsiteX192" fmla="*/ 762701 w 6940817"/>
              <a:gd name="connsiteY192" fmla="*/ 5019043 h 6858000"/>
              <a:gd name="connsiteX193" fmla="*/ 798588 w 6940817"/>
              <a:gd name="connsiteY193" fmla="*/ 4997353 h 6858000"/>
              <a:gd name="connsiteX194" fmla="*/ 810419 w 6940817"/>
              <a:gd name="connsiteY194" fmla="*/ 5013522 h 6858000"/>
              <a:gd name="connsiteX195" fmla="*/ 779659 w 6940817"/>
              <a:gd name="connsiteY195" fmla="*/ 5024564 h 6858000"/>
              <a:gd name="connsiteX196" fmla="*/ 789912 w 6940817"/>
              <a:gd name="connsiteY196" fmla="*/ 5038367 h 6858000"/>
              <a:gd name="connsiteX197" fmla="*/ 892447 w 6940817"/>
              <a:gd name="connsiteY197" fmla="*/ 4984733 h 6858000"/>
              <a:gd name="connsiteX198" fmla="*/ 887320 w 6940817"/>
              <a:gd name="connsiteY198" fmla="*/ 4974085 h 6858000"/>
              <a:gd name="connsiteX199" fmla="*/ 754025 w 6940817"/>
              <a:gd name="connsiteY199" fmla="*/ 4974480 h 6858000"/>
              <a:gd name="connsiteX200" fmla="*/ 711434 w 6940817"/>
              <a:gd name="connsiteY200" fmla="*/ 4922818 h 6858000"/>
              <a:gd name="connsiteX201" fmla="*/ 712617 w 6940817"/>
              <a:gd name="connsiteY201" fmla="*/ 4904283 h 6858000"/>
              <a:gd name="connsiteX202" fmla="*/ 738251 w 6940817"/>
              <a:gd name="connsiteY202" fmla="*/ 4879832 h 6858000"/>
              <a:gd name="connsiteX203" fmla="*/ 759152 w 6940817"/>
              <a:gd name="connsiteY203" fmla="*/ 4881804 h 6858000"/>
              <a:gd name="connsiteX204" fmla="*/ 868391 w 6940817"/>
              <a:gd name="connsiteY204" fmla="*/ 4857353 h 6858000"/>
              <a:gd name="connsiteX205" fmla="*/ 875884 w 6940817"/>
              <a:gd name="connsiteY205" fmla="*/ 4874706 h 6858000"/>
              <a:gd name="connsiteX206" fmla="*/ 846701 w 6940817"/>
              <a:gd name="connsiteY206" fmla="*/ 4888114 h 6858000"/>
              <a:gd name="connsiteX207" fmla="*/ 738645 w 6940817"/>
              <a:gd name="connsiteY207" fmla="*/ 4946480 h 6858000"/>
              <a:gd name="connsiteX208" fmla="*/ 904672 w 6940817"/>
              <a:gd name="connsiteY208" fmla="*/ 4918086 h 6858000"/>
              <a:gd name="connsiteX209" fmla="*/ 966193 w 6940817"/>
              <a:gd name="connsiteY209" fmla="*/ 4910593 h 6858000"/>
              <a:gd name="connsiteX210" fmla="*/ 927151 w 6940817"/>
              <a:gd name="connsiteY210" fmla="*/ 4917691 h 6858000"/>
              <a:gd name="connsiteX211" fmla="*/ 935827 w 6940817"/>
              <a:gd name="connsiteY211" fmla="*/ 4853410 h 6858000"/>
              <a:gd name="connsiteX212" fmla="*/ 485068 w 6940817"/>
              <a:gd name="connsiteY212" fmla="*/ 4883776 h 6858000"/>
              <a:gd name="connsiteX213" fmla="*/ 481914 w 6940817"/>
              <a:gd name="connsiteY213" fmla="*/ 4871156 h 6858000"/>
              <a:gd name="connsiteX214" fmla="*/ 563153 w 6940817"/>
              <a:gd name="connsiteY214" fmla="*/ 4796227 h 6858000"/>
              <a:gd name="connsiteX215" fmla="*/ 572223 w 6940817"/>
              <a:gd name="connsiteY215" fmla="*/ 4804903 h 6858000"/>
              <a:gd name="connsiteX216" fmla="*/ 562758 w 6940817"/>
              <a:gd name="connsiteY216" fmla="*/ 4823044 h 6858000"/>
              <a:gd name="connsiteX217" fmla="*/ 569857 w 6940817"/>
              <a:gd name="connsiteY217" fmla="*/ 4824621 h 6858000"/>
              <a:gd name="connsiteX218" fmla="*/ 697631 w 6940817"/>
              <a:gd name="connsiteY218" fmla="*/ 4779664 h 6858000"/>
              <a:gd name="connsiteX219" fmla="*/ 841968 w 6940817"/>
              <a:gd name="connsiteY219" fmla="*/ 4703551 h 6858000"/>
              <a:gd name="connsiteX220" fmla="*/ 815152 w 6940817"/>
              <a:gd name="connsiteY220" fmla="*/ 4687777 h 6858000"/>
              <a:gd name="connsiteX221" fmla="*/ 826983 w 6940817"/>
              <a:gd name="connsiteY221" fmla="*/ 4680678 h 6858000"/>
              <a:gd name="connsiteX222" fmla="*/ 862475 w 6940817"/>
              <a:gd name="connsiteY222" fmla="*/ 4690143 h 6858000"/>
              <a:gd name="connsiteX223" fmla="*/ 887715 w 6940817"/>
              <a:gd name="connsiteY223" fmla="*/ 4692115 h 6858000"/>
              <a:gd name="connsiteX224" fmla="*/ 890475 w 6940817"/>
              <a:gd name="connsiteY224" fmla="*/ 4682255 h 6858000"/>
              <a:gd name="connsiteX225" fmla="*/ 869180 w 6940817"/>
              <a:gd name="connsiteY225" fmla="*/ 4671608 h 6858000"/>
              <a:gd name="connsiteX226" fmla="*/ 623096 w 6940817"/>
              <a:gd name="connsiteY226" fmla="*/ 4658988 h 6858000"/>
              <a:gd name="connsiteX227" fmla="*/ 517012 w 6940817"/>
              <a:gd name="connsiteY227" fmla="*/ 4681467 h 6858000"/>
              <a:gd name="connsiteX228" fmla="*/ 476392 w 6940817"/>
              <a:gd name="connsiteY228" fmla="*/ 4686593 h 6858000"/>
              <a:gd name="connsiteX229" fmla="*/ 454702 w 6940817"/>
              <a:gd name="connsiteY229" fmla="*/ 4663326 h 6858000"/>
              <a:gd name="connsiteX230" fmla="*/ 477181 w 6940817"/>
              <a:gd name="connsiteY230" fmla="*/ 4641636 h 6858000"/>
              <a:gd name="connsiteX231" fmla="*/ 548167 w 6940817"/>
              <a:gd name="connsiteY231" fmla="*/ 4649918 h 6858000"/>
              <a:gd name="connsiteX232" fmla="*/ 598646 w 6940817"/>
              <a:gd name="connsiteY232" fmla="*/ 4609692 h 6858000"/>
              <a:gd name="connsiteX233" fmla="*/ 561181 w 6940817"/>
              <a:gd name="connsiteY233" fmla="*/ 4617580 h 6858000"/>
              <a:gd name="connsiteX234" fmla="*/ 522928 w 6940817"/>
              <a:gd name="connsiteY234" fmla="*/ 4602594 h 6858000"/>
              <a:gd name="connsiteX235" fmla="*/ 550927 w 6940817"/>
              <a:gd name="connsiteY235" fmla="*/ 4572622 h 6858000"/>
              <a:gd name="connsiteX236" fmla="*/ 596674 w 6940817"/>
              <a:gd name="connsiteY236" fmla="*/ 4560791 h 6858000"/>
              <a:gd name="connsiteX237" fmla="*/ 491378 w 6940817"/>
              <a:gd name="connsiteY237" fmla="*/ 4560397 h 6858000"/>
              <a:gd name="connsiteX238" fmla="*/ 431041 w 6940817"/>
              <a:gd name="connsiteY238" fmla="*/ 4579721 h 6858000"/>
              <a:gd name="connsiteX239" fmla="*/ 399491 w 6940817"/>
              <a:gd name="connsiteY239" fmla="*/ 4591552 h 6858000"/>
              <a:gd name="connsiteX240" fmla="*/ 385689 w 6940817"/>
              <a:gd name="connsiteY240" fmla="*/ 4616002 h 6858000"/>
              <a:gd name="connsiteX241" fmla="*/ 408956 w 6940817"/>
              <a:gd name="connsiteY241" fmla="*/ 4624678 h 6858000"/>
              <a:gd name="connsiteX242" fmla="*/ 473238 w 6940817"/>
              <a:gd name="connsiteY242" fmla="*/ 4613636 h 6858000"/>
              <a:gd name="connsiteX243" fmla="*/ 375829 w 6940817"/>
              <a:gd name="connsiteY243" fmla="*/ 4622312 h 6858000"/>
              <a:gd name="connsiteX244" fmla="*/ 349801 w 6940817"/>
              <a:gd name="connsiteY244" fmla="*/ 4610481 h 6858000"/>
              <a:gd name="connsiteX245" fmla="*/ 312731 w 6940817"/>
              <a:gd name="connsiteY245" fmla="*/ 4604566 h 6858000"/>
              <a:gd name="connsiteX246" fmla="*/ 277633 w 6940817"/>
              <a:gd name="connsiteY246" fmla="*/ 4581692 h 6858000"/>
              <a:gd name="connsiteX247" fmla="*/ 332449 w 6940817"/>
              <a:gd name="connsiteY247" fmla="*/ 4532003 h 6858000"/>
              <a:gd name="connsiteX248" fmla="*/ 415660 w 6940817"/>
              <a:gd name="connsiteY248" fmla="*/ 4528453 h 6858000"/>
              <a:gd name="connsiteX249" fmla="*/ 451942 w 6940817"/>
              <a:gd name="connsiteY249" fmla="*/ 4538312 h 6858000"/>
              <a:gd name="connsiteX250" fmla="*/ 498083 w 6940817"/>
              <a:gd name="connsiteY250" fmla="*/ 4495327 h 6858000"/>
              <a:gd name="connsiteX251" fmla="*/ 631378 w 6940817"/>
              <a:gd name="connsiteY251" fmla="*/ 4471270 h 6858000"/>
              <a:gd name="connsiteX252" fmla="*/ 653857 w 6940817"/>
              <a:gd name="connsiteY252" fmla="*/ 4452735 h 6858000"/>
              <a:gd name="connsiteX253" fmla="*/ 513857 w 6940817"/>
              <a:gd name="connsiteY253" fmla="*/ 4465749 h 6858000"/>
              <a:gd name="connsiteX254" fmla="*/ 381351 w 6940817"/>
              <a:gd name="connsiteY254" fmla="*/ 4474426 h 6858000"/>
              <a:gd name="connsiteX255" fmla="*/ 332844 w 6940817"/>
              <a:gd name="connsiteY255" fmla="*/ 4490989 h 6858000"/>
              <a:gd name="connsiteX256" fmla="*/ 256337 w 6940817"/>
              <a:gd name="connsiteY256" fmla="*/ 4465749 h 6858000"/>
              <a:gd name="connsiteX257" fmla="*/ 252788 w 6940817"/>
              <a:gd name="connsiteY257" fmla="*/ 4464566 h 6858000"/>
              <a:gd name="connsiteX258" fmla="*/ 196394 w 6940817"/>
              <a:gd name="connsiteY258" fmla="*/ 4453524 h 6858000"/>
              <a:gd name="connsiteX259" fmla="*/ 220844 w 6940817"/>
              <a:gd name="connsiteY259" fmla="*/ 4396341 h 6858000"/>
              <a:gd name="connsiteX260" fmla="*/ 340337 w 6940817"/>
              <a:gd name="connsiteY260" fmla="*/ 4343102 h 6858000"/>
              <a:gd name="connsiteX261" fmla="*/ 313126 w 6940817"/>
              <a:gd name="connsiteY261" fmla="*/ 4360848 h 6858000"/>
              <a:gd name="connsiteX262" fmla="*/ 314703 w 6940817"/>
              <a:gd name="connsiteY262" fmla="*/ 4365581 h 6858000"/>
              <a:gd name="connsiteX263" fmla="*/ 457069 w 6940817"/>
              <a:gd name="connsiteY263" fmla="*/ 4317468 h 6858000"/>
              <a:gd name="connsiteX264" fmla="*/ 133295 w 6940817"/>
              <a:gd name="connsiteY264" fmla="*/ 4352172 h 6858000"/>
              <a:gd name="connsiteX265" fmla="*/ 189689 w 6940817"/>
              <a:gd name="connsiteY265" fmla="*/ 4281975 h 6858000"/>
              <a:gd name="connsiteX266" fmla="*/ 256337 w 6940817"/>
              <a:gd name="connsiteY266" fmla="*/ 4231891 h 6858000"/>
              <a:gd name="connsiteX267" fmla="*/ 322985 w 6940817"/>
              <a:gd name="connsiteY267" fmla="*/ 4190877 h 6858000"/>
              <a:gd name="connsiteX268" fmla="*/ 147887 w 6940817"/>
              <a:gd name="connsiteY268" fmla="*/ 4211384 h 6858000"/>
              <a:gd name="connsiteX269" fmla="*/ 305238 w 6940817"/>
              <a:gd name="connsiteY269" fmla="*/ 4137638 h 6858000"/>
              <a:gd name="connsiteX270" fmla="*/ 313126 w 6940817"/>
              <a:gd name="connsiteY270" fmla="*/ 4102145 h 6858000"/>
              <a:gd name="connsiteX271" fmla="*/ 268562 w 6940817"/>
              <a:gd name="connsiteY271" fmla="*/ 4112793 h 6858000"/>
              <a:gd name="connsiteX272" fmla="*/ 295773 w 6940817"/>
              <a:gd name="connsiteY272" fmla="*/ 4135272 h 6858000"/>
              <a:gd name="connsiteX273" fmla="*/ 214140 w 6940817"/>
              <a:gd name="connsiteY273" fmla="*/ 4149075 h 6858000"/>
              <a:gd name="connsiteX274" fmla="*/ 193239 w 6940817"/>
              <a:gd name="connsiteY274" fmla="*/ 4143159 h 6858000"/>
              <a:gd name="connsiteX275" fmla="*/ 71774 w 6940817"/>
              <a:gd name="connsiteY275" fmla="*/ 4115554 h 6858000"/>
              <a:gd name="connsiteX276" fmla="*/ 71774 w 6940817"/>
              <a:gd name="connsiteY276" fmla="*/ 4115948 h 6858000"/>
              <a:gd name="connsiteX277" fmla="*/ 115154 w 6940817"/>
              <a:gd name="connsiteY277" fmla="*/ 4044174 h 6858000"/>
              <a:gd name="connsiteX278" fmla="*/ 91493 w 6940817"/>
              <a:gd name="connsiteY278" fmla="*/ 4038258 h 6858000"/>
              <a:gd name="connsiteX279" fmla="*/ 91098 w 6940817"/>
              <a:gd name="connsiteY279" fmla="*/ 4031160 h 6858000"/>
              <a:gd name="connsiteX280" fmla="*/ 365970 w 6940817"/>
              <a:gd name="connsiteY280" fmla="*/ 3994878 h 6858000"/>
              <a:gd name="connsiteX281" fmla="*/ 280393 w 6940817"/>
              <a:gd name="connsiteY281" fmla="*/ 3986596 h 6858000"/>
              <a:gd name="connsiteX282" fmla="*/ 272506 w 6940817"/>
              <a:gd name="connsiteY282" fmla="*/ 3980286 h 6858000"/>
              <a:gd name="connsiteX283" fmla="*/ 160901 w 6940817"/>
              <a:gd name="connsiteY283" fmla="*/ 3962146 h 6858000"/>
              <a:gd name="connsiteX284" fmla="*/ 91493 w 6940817"/>
              <a:gd name="connsiteY284" fmla="*/ 3957413 h 6858000"/>
              <a:gd name="connsiteX285" fmla="*/ 103718 w 6940817"/>
              <a:gd name="connsiteY285" fmla="*/ 3803217 h 6858000"/>
              <a:gd name="connsiteX286" fmla="*/ 132112 w 6940817"/>
              <a:gd name="connsiteY286" fmla="*/ 3786653 h 6858000"/>
              <a:gd name="connsiteX287" fmla="*/ 296957 w 6940817"/>
              <a:gd name="connsiteY287" fmla="*/ 3718428 h 6858000"/>
              <a:gd name="connsiteX288" fmla="*/ 452731 w 6940817"/>
              <a:gd name="connsiteY288" fmla="*/ 3680175 h 6858000"/>
              <a:gd name="connsiteX289" fmla="*/ 470083 w 6940817"/>
              <a:gd name="connsiteY289" fmla="*/ 3676231 h 6858000"/>
              <a:gd name="connsiteX290" fmla="*/ 551322 w 6940817"/>
              <a:gd name="connsiteY290" fmla="*/ 3664400 h 6858000"/>
              <a:gd name="connsiteX291" fmla="*/ 657406 w 6940817"/>
              <a:gd name="connsiteY291" fmla="*/ 3650598 h 6858000"/>
              <a:gd name="connsiteX292" fmla="*/ 626645 w 6940817"/>
              <a:gd name="connsiteY292" fmla="*/ 3609978 h 6858000"/>
              <a:gd name="connsiteX293" fmla="*/ 517012 w 6940817"/>
              <a:gd name="connsiteY293" fmla="*/ 3632063 h 6858000"/>
              <a:gd name="connsiteX294" fmla="*/ 517012 w 6940817"/>
              <a:gd name="connsiteY294" fmla="*/ 3603668 h 6858000"/>
              <a:gd name="connsiteX295" fmla="*/ 375435 w 6940817"/>
              <a:gd name="connsiteY295" fmla="*/ 3624570 h 6858000"/>
              <a:gd name="connsiteX296" fmla="*/ 381351 w 6940817"/>
              <a:gd name="connsiteY296" fmla="*/ 3592232 h 6858000"/>
              <a:gd name="connsiteX297" fmla="*/ 372675 w 6940817"/>
              <a:gd name="connsiteY297" fmla="*/ 3588682 h 6858000"/>
              <a:gd name="connsiteX298" fmla="*/ 285914 w 6940817"/>
              <a:gd name="connsiteY298" fmla="*/ 3580401 h 6858000"/>
              <a:gd name="connsiteX299" fmla="*/ 257520 w 6940817"/>
              <a:gd name="connsiteY299" fmla="*/ 3573302 h 6858000"/>
              <a:gd name="connsiteX300" fmla="*/ 170760 w 6940817"/>
              <a:gd name="connsiteY300" fmla="*/ 3553584 h 6858000"/>
              <a:gd name="connsiteX301" fmla="*/ 155380 w 6940817"/>
              <a:gd name="connsiteY301" fmla="*/ 3547274 h 6858000"/>
              <a:gd name="connsiteX302" fmla="*/ 160901 w 6940817"/>
              <a:gd name="connsiteY302" fmla="*/ 3528345 h 6858000"/>
              <a:gd name="connsiteX303" fmla="*/ 220844 w 6940817"/>
              <a:gd name="connsiteY303" fmla="*/ 3499950 h 6858000"/>
              <a:gd name="connsiteX304" fmla="*/ 313914 w 6940817"/>
              <a:gd name="connsiteY304" fmla="*/ 3422655 h 6858000"/>
              <a:gd name="connsiteX305" fmla="*/ 310759 w 6940817"/>
              <a:gd name="connsiteY305" fmla="*/ 3363500 h 6858000"/>
              <a:gd name="connsiteX306" fmla="*/ 251999 w 6940817"/>
              <a:gd name="connsiteY306" fmla="*/ 3382036 h 6858000"/>
              <a:gd name="connsiteX307" fmla="*/ 283548 w 6940817"/>
              <a:gd name="connsiteY307" fmla="*/ 3319331 h 6858000"/>
              <a:gd name="connsiteX308" fmla="*/ 203887 w 6940817"/>
              <a:gd name="connsiteY308" fmla="*/ 3286994 h 6858000"/>
              <a:gd name="connsiteX309" fmla="*/ 53634 w 6940817"/>
              <a:gd name="connsiteY309" fmla="*/ 3287782 h 6858000"/>
              <a:gd name="connsiteX310" fmla="*/ 248055 w 6940817"/>
              <a:gd name="connsiteY310" fmla="*/ 3203388 h 6858000"/>
              <a:gd name="connsiteX311" fmla="*/ 242534 w 6940817"/>
              <a:gd name="connsiteY311" fmla="*/ 3189585 h 6858000"/>
              <a:gd name="connsiteX312" fmla="*/ 111605 w 6940817"/>
              <a:gd name="connsiteY312" fmla="*/ 3224684 h 6858000"/>
              <a:gd name="connsiteX313" fmla="*/ 102929 w 6940817"/>
              <a:gd name="connsiteY313" fmla="*/ 3197078 h 6858000"/>
              <a:gd name="connsiteX314" fmla="*/ 23662 w 6940817"/>
              <a:gd name="connsiteY314" fmla="*/ 3226262 h 6858000"/>
              <a:gd name="connsiteX315" fmla="*/ 16563 w 6940817"/>
              <a:gd name="connsiteY315" fmla="*/ 3213642 h 6858000"/>
              <a:gd name="connsiteX316" fmla="*/ 52056 w 6940817"/>
              <a:gd name="connsiteY316" fmla="*/ 3190769 h 6858000"/>
              <a:gd name="connsiteX317" fmla="*/ 113183 w 6940817"/>
              <a:gd name="connsiteY317" fmla="*/ 3173022 h 6858000"/>
              <a:gd name="connsiteX318" fmla="*/ 134873 w 6940817"/>
              <a:gd name="connsiteY318" fmla="*/ 3104403 h 6858000"/>
              <a:gd name="connsiteX319" fmla="*/ 119098 w 6940817"/>
              <a:gd name="connsiteY319" fmla="*/ 3079558 h 6858000"/>
              <a:gd name="connsiteX320" fmla="*/ 182591 w 6940817"/>
              <a:gd name="connsiteY320" fmla="*/ 3042487 h 6858000"/>
              <a:gd name="connsiteX321" fmla="*/ 222027 w 6940817"/>
              <a:gd name="connsiteY321" fmla="*/ 3003051 h 6858000"/>
              <a:gd name="connsiteX322" fmla="*/ 293013 w 6940817"/>
              <a:gd name="connsiteY322" fmla="*/ 2966375 h 6858000"/>
              <a:gd name="connsiteX323" fmla="*/ 289464 w 6940817"/>
              <a:gd name="connsiteY323" fmla="*/ 2955333 h 6858000"/>
              <a:gd name="connsiteX324" fmla="*/ 232281 w 6940817"/>
              <a:gd name="connsiteY324" fmla="*/ 2965192 h 6858000"/>
              <a:gd name="connsiteX325" fmla="*/ 266590 w 6940817"/>
              <a:gd name="connsiteY325" fmla="*/ 2924573 h 6858000"/>
              <a:gd name="connsiteX326" fmla="*/ 261858 w 6940817"/>
              <a:gd name="connsiteY326" fmla="*/ 2913925 h 6858000"/>
              <a:gd name="connsiteX327" fmla="*/ 56789 w 6940817"/>
              <a:gd name="connsiteY327" fmla="*/ 2984910 h 6858000"/>
              <a:gd name="connsiteX328" fmla="*/ 52056 w 6940817"/>
              <a:gd name="connsiteY328" fmla="*/ 2977023 h 6858000"/>
              <a:gd name="connsiteX329" fmla="*/ 106478 w 6940817"/>
              <a:gd name="connsiteY329" fmla="*/ 2942713 h 6858000"/>
              <a:gd name="connsiteX330" fmla="*/ 201915 w 6940817"/>
              <a:gd name="connsiteY330" fmla="*/ 2889080 h 6858000"/>
              <a:gd name="connsiteX331" fmla="*/ 213746 w 6940817"/>
              <a:gd name="connsiteY331" fmla="*/ 2846094 h 6858000"/>
              <a:gd name="connsiteX332" fmla="*/ 245295 w 6940817"/>
              <a:gd name="connsiteY332" fmla="*/ 2797587 h 6858000"/>
              <a:gd name="connsiteX333" fmla="*/ 204281 w 6940817"/>
              <a:gd name="connsiteY333" fmla="*/ 2772348 h 6858000"/>
              <a:gd name="connsiteX334" fmla="*/ 372675 w 6940817"/>
              <a:gd name="connsiteY334" fmla="*/ 2672179 h 6858000"/>
              <a:gd name="connsiteX335" fmla="*/ 400280 w 6940817"/>
              <a:gd name="connsiteY335" fmla="*/ 2682433 h 6858000"/>
              <a:gd name="connsiteX336" fmla="*/ 388449 w 6940817"/>
              <a:gd name="connsiteY336" fmla="*/ 2631954 h 6858000"/>
              <a:gd name="connsiteX337" fmla="*/ 356900 w 6940817"/>
              <a:gd name="connsiteY337" fmla="*/ 2650883 h 6858000"/>
              <a:gd name="connsiteX338" fmla="*/ 357294 w 6940817"/>
              <a:gd name="connsiteY338" fmla="*/ 2637475 h 6858000"/>
              <a:gd name="connsiteX339" fmla="*/ 356111 w 6940817"/>
              <a:gd name="connsiteY339" fmla="*/ 2582658 h 6858000"/>
              <a:gd name="connsiteX340" fmla="*/ 383717 w 6940817"/>
              <a:gd name="connsiteY340" fmla="*/ 2501419 h 6858000"/>
              <a:gd name="connsiteX341" fmla="*/ 434195 w 6940817"/>
              <a:gd name="connsiteY341" fmla="*/ 2454490 h 6858000"/>
              <a:gd name="connsiteX342" fmla="*/ 427491 w 6940817"/>
              <a:gd name="connsiteY342" fmla="*/ 2435166 h 6858000"/>
              <a:gd name="connsiteX343" fmla="*/ 395548 w 6940817"/>
              <a:gd name="connsiteY343" fmla="*/ 2427673 h 6858000"/>
              <a:gd name="connsiteX344" fmla="*/ 337576 w 6940817"/>
              <a:gd name="connsiteY344" fmla="*/ 2476180 h 6858000"/>
              <a:gd name="connsiteX345" fmla="*/ 242534 w 6940817"/>
              <a:gd name="connsiteY345" fmla="*/ 2525081 h 6858000"/>
              <a:gd name="connsiteX346" fmla="*/ 73746 w 6940817"/>
              <a:gd name="connsiteY346" fmla="*/ 2586996 h 6858000"/>
              <a:gd name="connsiteX347" fmla="*/ 81239 w 6940817"/>
              <a:gd name="connsiteY347" fmla="*/ 2541250 h 6858000"/>
              <a:gd name="connsiteX348" fmla="*/ 119098 w 6940817"/>
              <a:gd name="connsiteY348" fmla="*/ 2381533 h 6858000"/>
              <a:gd name="connsiteX349" fmla="*/ 84000 w 6940817"/>
              <a:gd name="connsiteY349" fmla="*/ 2336181 h 6858000"/>
              <a:gd name="connsiteX350" fmla="*/ 104901 w 6940817"/>
              <a:gd name="connsiteY350" fmla="*/ 2256125 h 6858000"/>
              <a:gd name="connsiteX351" fmla="*/ 283154 w 6940817"/>
              <a:gd name="connsiteY351" fmla="*/ 2185928 h 6858000"/>
              <a:gd name="connsiteX352" fmla="*/ 261069 w 6940817"/>
              <a:gd name="connsiteY352" fmla="*/ 2154773 h 6858000"/>
              <a:gd name="connsiteX353" fmla="*/ 229126 w 6940817"/>
              <a:gd name="connsiteY353" fmla="*/ 2081421 h 6858000"/>
              <a:gd name="connsiteX354" fmla="*/ 192056 w 6940817"/>
              <a:gd name="connsiteY354" fmla="*/ 1969027 h 6858000"/>
              <a:gd name="connsiteX355" fmla="*/ 189295 w 6940817"/>
              <a:gd name="connsiteY355" fmla="*/ 1931562 h 6858000"/>
              <a:gd name="connsiteX356" fmla="*/ 302872 w 6940817"/>
              <a:gd name="connsiteY356" fmla="*/ 1827845 h 6858000"/>
              <a:gd name="connsiteX357" fmla="*/ 237408 w 6940817"/>
              <a:gd name="connsiteY357" fmla="*/ 1827845 h 6858000"/>
              <a:gd name="connsiteX358" fmla="*/ 261464 w 6940817"/>
              <a:gd name="connsiteY358" fmla="*/ 1788802 h 6858000"/>
              <a:gd name="connsiteX359" fmla="*/ 322590 w 6940817"/>
              <a:gd name="connsiteY359" fmla="*/ 1736746 h 6858000"/>
              <a:gd name="connsiteX360" fmla="*/ 416449 w 6940817"/>
              <a:gd name="connsiteY360" fmla="*/ 1637366 h 6858000"/>
              <a:gd name="connsiteX361" fmla="*/ 437350 w 6940817"/>
              <a:gd name="connsiteY361" fmla="*/ 1592015 h 6858000"/>
              <a:gd name="connsiteX362" fmla="*/ 451153 w 6940817"/>
              <a:gd name="connsiteY362" fmla="*/ 1537987 h 6858000"/>
              <a:gd name="connsiteX363" fmla="*/ 416055 w 6940817"/>
              <a:gd name="connsiteY363" fmla="*/ 1488691 h 6858000"/>
              <a:gd name="connsiteX364" fmla="*/ 254365 w 6940817"/>
              <a:gd name="connsiteY364" fmla="*/ 1602268 h 6858000"/>
              <a:gd name="connsiteX365" fmla="*/ 236619 w 6940817"/>
              <a:gd name="connsiteY365" fmla="*/ 1659845 h 6858000"/>
              <a:gd name="connsiteX366" fmla="*/ 346252 w 6940817"/>
              <a:gd name="connsiteY366" fmla="*/ 1457536 h 6858000"/>
              <a:gd name="connsiteX367" fmla="*/ 450364 w 6940817"/>
              <a:gd name="connsiteY367" fmla="*/ 1424410 h 6858000"/>
              <a:gd name="connsiteX368" fmla="*/ 451547 w 6940817"/>
              <a:gd name="connsiteY368" fmla="*/ 1412973 h 6858000"/>
              <a:gd name="connsiteX369" fmla="*/ 339942 w 6940817"/>
              <a:gd name="connsiteY369" fmla="*/ 1396410 h 6858000"/>
              <a:gd name="connsiteX370" fmla="*/ 341125 w 6940817"/>
              <a:gd name="connsiteY370" fmla="*/ 1388917 h 6858000"/>
              <a:gd name="connsiteX371" fmla="*/ 446815 w 6940817"/>
              <a:gd name="connsiteY371" fmla="*/ 1388917 h 6858000"/>
              <a:gd name="connsiteX372" fmla="*/ 453125 w 6940817"/>
              <a:gd name="connsiteY372" fmla="*/ 1378269 h 6858000"/>
              <a:gd name="connsiteX373" fmla="*/ 223210 w 6940817"/>
              <a:gd name="connsiteY373" fmla="*/ 1224861 h 6858000"/>
              <a:gd name="connsiteX374" fmla="*/ 230309 w 6940817"/>
              <a:gd name="connsiteY374" fmla="*/ 1213030 h 6858000"/>
              <a:gd name="connsiteX375" fmla="*/ 176281 w 6940817"/>
              <a:gd name="connsiteY375" fmla="*/ 1200016 h 6858000"/>
              <a:gd name="connsiteX376" fmla="*/ 157351 w 6940817"/>
              <a:gd name="connsiteY376" fmla="*/ 1124693 h 6858000"/>
              <a:gd name="connsiteX377" fmla="*/ 214140 w 6940817"/>
              <a:gd name="connsiteY377" fmla="*/ 1092749 h 6858000"/>
              <a:gd name="connsiteX378" fmla="*/ 238591 w 6940817"/>
              <a:gd name="connsiteY378" fmla="*/ 1066327 h 6858000"/>
              <a:gd name="connsiteX379" fmla="*/ 256731 w 6940817"/>
              <a:gd name="connsiteY379" fmla="*/ 1015059 h 6858000"/>
              <a:gd name="connsiteX380" fmla="*/ 172732 w 6940817"/>
              <a:gd name="connsiteY380" fmla="*/ 1012693 h 6858000"/>
              <a:gd name="connsiteX381" fmla="*/ 136845 w 6940817"/>
              <a:gd name="connsiteY381" fmla="*/ 1023735 h 6858000"/>
              <a:gd name="connsiteX382" fmla="*/ 113971 w 6940817"/>
              <a:gd name="connsiteY382" fmla="*/ 1007172 h 6858000"/>
              <a:gd name="connsiteX383" fmla="*/ 125802 w 6940817"/>
              <a:gd name="connsiteY383" fmla="*/ 978383 h 6858000"/>
              <a:gd name="connsiteX384" fmla="*/ 214929 w 6940817"/>
              <a:gd name="connsiteY384" fmla="*/ 944862 h 6858000"/>
              <a:gd name="connsiteX385" fmla="*/ 118309 w 6940817"/>
              <a:gd name="connsiteY385" fmla="*/ 957088 h 6858000"/>
              <a:gd name="connsiteX386" fmla="*/ 86366 w 6940817"/>
              <a:gd name="connsiteY386" fmla="*/ 951566 h 6858000"/>
              <a:gd name="connsiteX387" fmla="*/ 115549 w 6940817"/>
              <a:gd name="connsiteY387" fmla="*/ 931059 h 6858000"/>
              <a:gd name="connsiteX388" fmla="*/ 137633 w 6940817"/>
              <a:gd name="connsiteY388" fmla="*/ 916468 h 6858000"/>
              <a:gd name="connsiteX389" fmla="*/ 93859 w 6940817"/>
              <a:gd name="connsiteY389" fmla="*/ 903848 h 6858000"/>
              <a:gd name="connsiteX390" fmla="*/ 108056 w 6940817"/>
              <a:gd name="connsiteY390" fmla="*/ 874271 h 6858000"/>
              <a:gd name="connsiteX391" fmla="*/ 0 w 6940817"/>
              <a:gd name="connsiteY391" fmla="*/ 851792 h 6858000"/>
              <a:gd name="connsiteX392" fmla="*/ 93464 w 6940817"/>
              <a:gd name="connsiteY392" fmla="*/ 765426 h 6858000"/>
              <a:gd name="connsiteX393" fmla="*/ 25634 w 6940817"/>
              <a:gd name="connsiteY393" fmla="*/ 761088 h 6858000"/>
              <a:gd name="connsiteX394" fmla="*/ 8282 w 6940817"/>
              <a:gd name="connsiteY394" fmla="*/ 746497 h 6858000"/>
              <a:gd name="connsiteX395" fmla="*/ 24451 w 6940817"/>
              <a:gd name="connsiteY395" fmla="*/ 731117 h 6858000"/>
              <a:gd name="connsiteX396" fmla="*/ 126591 w 6940817"/>
              <a:gd name="connsiteY396" fmla="*/ 716920 h 6858000"/>
              <a:gd name="connsiteX397" fmla="*/ 167999 w 6940817"/>
              <a:gd name="connsiteY397" fmla="*/ 691286 h 6858000"/>
              <a:gd name="connsiteX398" fmla="*/ 41803 w 6940817"/>
              <a:gd name="connsiteY398" fmla="*/ 692075 h 6858000"/>
              <a:gd name="connsiteX399" fmla="*/ 39436 w 6940817"/>
              <a:gd name="connsiteY399" fmla="*/ 677877 h 6858000"/>
              <a:gd name="connsiteX400" fmla="*/ 153013 w 6940817"/>
              <a:gd name="connsiteY400" fmla="*/ 656187 h 6858000"/>
              <a:gd name="connsiteX401" fmla="*/ 117521 w 6940817"/>
              <a:gd name="connsiteY401" fmla="*/ 634103 h 6858000"/>
              <a:gd name="connsiteX402" fmla="*/ 92281 w 6940817"/>
              <a:gd name="connsiteY402" fmla="*/ 576920 h 6858000"/>
              <a:gd name="connsiteX403" fmla="*/ 79267 w 6940817"/>
              <a:gd name="connsiteY403" fmla="*/ 524075 h 6858000"/>
              <a:gd name="connsiteX404" fmla="*/ 235041 w 6940817"/>
              <a:gd name="connsiteY404" fmla="*/ 515399 h 6858000"/>
              <a:gd name="connsiteX405" fmla="*/ 255154 w 6940817"/>
              <a:gd name="connsiteY405" fmla="*/ 511456 h 6858000"/>
              <a:gd name="connsiteX406" fmla="*/ 383717 w 6940817"/>
              <a:gd name="connsiteY406" fmla="*/ 498836 h 6858000"/>
              <a:gd name="connsiteX407" fmla="*/ 383717 w 6940817"/>
              <a:gd name="connsiteY407" fmla="*/ 456245 h 6858000"/>
              <a:gd name="connsiteX408" fmla="*/ 499266 w 6940817"/>
              <a:gd name="connsiteY408" fmla="*/ 420357 h 6858000"/>
              <a:gd name="connsiteX409" fmla="*/ 309576 w 6940817"/>
              <a:gd name="connsiteY409" fmla="*/ 423907 h 6858000"/>
              <a:gd name="connsiteX410" fmla="*/ 302872 w 6940817"/>
              <a:gd name="connsiteY410" fmla="*/ 426667 h 6858000"/>
              <a:gd name="connsiteX411" fmla="*/ 274872 w 6940817"/>
              <a:gd name="connsiteY411" fmla="*/ 443625 h 6858000"/>
              <a:gd name="connsiteX412" fmla="*/ 248844 w 6940817"/>
              <a:gd name="connsiteY412" fmla="*/ 408921 h 6858000"/>
              <a:gd name="connsiteX413" fmla="*/ 294196 w 6940817"/>
              <a:gd name="connsiteY413" fmla="*/ 361597 h 6858000"/>
              <a:gd name="connsiteX414" fmla="*/ 318647 w 6940817"/>
              <a:gd name="connsiteY414" fmla="*/ 360414 h 6858000"/>
              <a:gd name="connsiteX415" fmla="*/ 289069 w 6940817"/>
              <a:gd name="connsiteY415" fmla="*/ 324921 h 6858000"/>
              <a:gd name="connsiteX416" fmla="*/ 354534 w 6940817"/>
              <a:gd name="connsiteY416" fmla="*/ 320977 h 6858000"/>
              <a:gd name="connsiteX417" fmla="*/ 401069 w 6940817"/>
              <a:gd name="connsiteY417" fmla="*/ 319794 h 6858000"/>
              <a:gd name="connsiteX418" fmla="*/ 473632 w 6940817"/>
              <a:gd name="connsiteY418" fmla="*/ 291400 h 6858000"/>
              <a:gd name="connsiteX419" fmla="*/ 633744 w 6940817"/>
              <a:gd name="connsiteY419" fmla="*/ 300076 h 6858000"/>
              <a:gd name="connsiteX420" fmla="*/ 696448 w 6940817"/>
              <a:gd name="connsiteY420" fmla="*/ 270104 h 6858000"/>
              <a:gd name="connsiteX421" fmla="*/ 773349 w 6940817"/>
              <a:gd name="connsiteY421" fmla="*/ 204640 h 6858000"/>
              <a:gd name="connsiteX422" fmla="*/ 818307 w 6940817"/>
              <a:gd name="connsiteY422" fmla="*/ 161654 h 6858000"/>
              <a:gd name="connsiteX423" fmla="*/ 888898 w 6940817"/>
              <a:gd name="connsiteY423" fmla="*/ 130894 h 6858000"/>
              <a:gd name="connsiteX424" fmla="*/ 814363 w 6940817"/>
              <a:gd name="connsiteY424" fmla="*/ 197541 h 6858000"/>
              <a:gd name="connsiteX425" fmla="*/ 816335 w 6940817"/>
              <a:gd name="connsiteY425" fmla="*/ 207795 h 6858000"/>
              <a:gd name="connsiteX426" fmla="*/ 1162587 w 6940817"/>
              <a:gd name="connsiteY426" fmla="*/ 222781 h 6858000"/>
              <a:gd name="connsiteX427" fmla="*/ 1097517 w 6940817"/>
              <a:gd name="connsiteY427" fmla="*/ 214499 h 6858000"/>
              <a:gd name="connsiteX428" fmla="*/ 1091601 w 6940817"/>
              <a:gd name="connsiteY428" fmla="*/ 210161 h 6858000"/>
              <a:gd name="connsiteX429" fmla="*/ 1078587 w 6940817"/>
              <a:gd name="connsiteY429" fmla="*/ 175851 h 6858000"/>
              <a:gd name="connsiteX430" fmla="*/ 1139714 w 6940817"/>
              <a:gd name="connsiteY430" fmla="*/ 108415 h 6858000"/>
              <a:gd name="connsiteX431" fmla="*/ 1293122 w 6940817"/>
              <a:gd name="connsiteY431" fmla="*/ 106049 h 6858000"/>
              <a:gd name="connsiteX432" fmla="*/ 1296277 w 6940817"/>
              <a:gd name="connsiteY432" fmla="*/ 115119 h 6858000"/>
              <a:gd name="connsiteX433" fmla="*/ 1278924 w 6940817"/>
              <a:gd name="connsiteY433" fmla="*/ 139175 h 6858000"/>
              <a:gd name="connsiteX434" fmla="*/ 1317178 w 6940817"/>
              <a:gd name="connsiteY434" fmla="*/ 141542 h 6858000"/>
              <a:gd name="connsiteX435" fmla="*/ 1448107 w 6940817"/>
              <a:gd name="connsiteY435" fmla="*/ 141147 h 6858000"/>
              <a:gd name="connsiteX436" fmla="*/ 1559318 w 6940817"/>
              <a:gd name="connsiteY436" fmla="*/ 112359 h 6858000"/>
              <a:gd name="connsiteX437" fmla="*/ 1796725 w 6940817"/>
              <a:gd name="connsiteY437" fmla="*/ 50443 h 6858000"/>
              <a:gd name="connsiteX438" fmla="*/ 1760838 w 6940817"/>
              <a:gd name="connsiteY438" fmla="*/ 64640 h 6858000"/>
              <a:gd name="connsiteX439" fmla="*/ 1762415 w 6940817"/>
              <a:gd name="connsiteY439" fmla="*/ 71345 h 6858000"/>
              <a:gd name="connsiteX440" fmla="*/ 1874415 w 6940817"/>
              <a:gd name="connsiteY440" fmla="*/ 55176 h 6858000"/>
              <a:gd name="connsiteX441" fmla="*/ 1847598 w 6940817"/>
              <a:gd name="connsiteY441" fmla="*/ 17317 h 6858000"/>
              <a:gd name="connsiteX442" fmla="*/ 1976950 w 6940817"/>
              <a:gd name="connsiteY442" fmla="*/ 3120 h 6858000"/>
              <a:gd name="connsiteX443" fmla="*/ 1979316 w 6940817"/>
              <a:gd name="connsiteY443" fmla="*/ 14162 h 6858000"/>
              <a:gd name="connsiteX444" fmla="*/ 1959203 w 6940817"/>
              <a:gd name="connsiteY444" fmla="*/ 24021 h 6858000"/>
              <a:gd name="connsiteX445" fmla="*/ 1921739 w 6940817"/>
              <a:gd name="connsiteY445" fmla="*/ 59514 h 6858000"/>
              <a:gd name="connsiteX446" fmla="*/ 1892161 w 6940817"/>
              <a:gd name="connsiteY446" fmla="*/ 82387 h 6858000"/>
              <a:gd name="connsiteX447" fmla="*/ 1976161 w 6940817"/>
              <a:gd name="connsiteY447" fmla="*/ 76077 h 6858000"/>
              <a:gd name="connsiteX448" fmla="*/ 1980499 w 6940817"/>
              <a:gd name="connsiteY448" fmla="*/ 89091 h 6858000"/>
              <a:gd name="connsiteX449" fmla="*/ 1864950 w 6940817"/>
              <a:gd name="connsiteY449" fmla="*/ 139175 h 6858000"/>
              <a:gd name="connsiteX450" fmla="*/ 1913457 w 6940817"/>
              <a:gd name="connsiteY450" fmla="*/ 160865 h 6858000"/>
              <a:gd name="connsiteX451" fmla="*/ 1702472 w 6940817"/>
              <a:gd name="connsiteY451" fmla="*/ 249597 h 6858000"/>
              <a:gd name="connsiteX452" fmla="*/ 1704838 w 6940817"/>
              <a:gd name="connsiteY452" fmla="*/ 259851 h 6858000"/>
              <a:gd name="connsiteX453" fmla="*/ 1834584 w 6940817"/>
              <a:gd name="connsiteY453" fmla="*/ 231062 h 6858000"/>
              <a:gd name="connsiteX454" fmla="*/ 1911485 w 6940817"/>
              <a:gd name="connsiteY454" fmla="*/ 268921 h 6858000"/>
              <a:gd name="connsiteX455" fmla="*/ 1864950 w 6940817"/>
              <a:gd name="connsiteY455" fmla="*/ 276020 h 6858000"/>
              <a:gd name="connsiteX456" fmla="*/ 1818415 w 6940817"/>
              <a:gd name="connsiteY456" fmla="*/ 276414 h 6858000"/>
              <a:gd name="connsiteX457" fmla="*/ 1819204 w 6940817"/>
              <a:gd name="connsiteY457" fmla="*/ 290611 h 6858000"/>
              <a:gd name="connsiteX458" fmla="*/ 1887429 w 6940817"/>
              <a:gd name="connsiteY458" fmla="*/ 285879 h 6858000"/>
              <a:gd name="connsiteX459" fmla="*/ 1924894 w 6940817"/>
              <a:gd name="connsiteY459" fmla="*/ 287456 h 6858000"/>
              <a:gd name="connsiteX460" fmla="*/ 1999034 w 6940817"/>
              <a:gd name="connsiteY460" fmla="*/ 270104 h 6858000"/>
              <a:gd name="connsiteX461" fmla="*/ 2085400 w 6940817"/>
              <a:gd name="connsiteY461" fmla="*/ 248809 h 6858000"/>
              <a:gd name="connsiteX462" fmla="*/ 2127597 w 6940817"/>
              <a:gd name="connsiteY462" fmla="*/ 243288 h 6858000"/>
              <a:gd name="connsiteX463" fmla="*/ 2195822 w 6940817"/>
              <a:gd name="connsiteY463" fmla="*/ 249597 h 6858000"/>
              <a:gd name="connsiteX464" fmla="*/ 2270357 w 6940817"/>
              <a:gd name="connsiteY464" fmla="*/ 255119 h 6858000"/>
              <a:gd name="connsiteX465" fmla="*/ 2273512 w 6940817"/>
              <a:gd name="connsiteY465" fmla="*/ 269316 h 6858000"/>
              <a:gd name="connsiteX466" fmla="*/ 2373681 w 6940817"/>
              <a:gd name="connsiteY466" fmla="*/ 258668 h 6858000"/>
              <a:gd name="connsiteX467" fmla="*/ 2528271 w 6940817"/>
              <a:gd name="connsiteY467" fmla="*/ 285485 h 6858000"/>
              <a:gd name="connsiteX468" fmla="*/ 2544441 w 6940817"/>
              <a:gd name="connsiteY468" fmla="*/ 307175 h 6858000"/>
              <a:gd name="connsiteX469" fmla="*/ 2571652 w 6940817"/>
              <a:gd name="connsiteY469" fmla="*/ 307175 h 6858000"/>
              <a:gd name="connsiteX470" fmla="*/ 2555877 w 6940817"/>
              <a:gd name="connsiteY470" fmla="*/ 294949 h 6858000"/>
              <a:gd name="connsiteX471" fmla="*/ 2559821 w 6940817"/>
              <a:gd name="connsiteY471" fmla="*/ 284696 h 6858000"/>
              <a:gd name="connsiteX472" fmla="*/ 2620159 w 6940817"/>
              <a:gd name="connsiteY472" fmla="*/ 305992 h 6858000"/>
              <a:gd name="connsiteX473" fmla="*/ 2628834 w 6940817"/>
              <a:gd name="connsiteY473" fmla="*/ 285090 h 6858000"/>
              <a:gd name="connsiteX474" fmla="*/ 2740834 w 6940817"/>
              <a:gd name="connsiteY474" fmla="*/ 282330 h 6858000"/>
              <a:gd name="connsiteX475" fmla="*/ 2984946 w 6940817"/>
              <a:gd name="connsiteY475" fmla="*/ 287456 h 6858000"/>
              <a:gd name="connsiteX476" fmla="*/ 2825623 w 6940817"/>
              <a:gd name="connsiteY476" fmla="*/ 276414 h 6858000"/>
              <a:gd name="connsiteX477" fmla="*/ 2809454 w 6940817"/>
              <a:gd name="connsiteY477" fmla="*/ 253541 h 6858000"/>
              <a:gd name="connsiteX478" fmla="*/ 2808665 w 6940817"/>
              <a:gd name="connsiteY478" fmla="*/ 254724 h 6858000"/>
              <a:gd name="connsiteX479" fmla="*/ 2819707 w 6940817"/>
              <a:gd name="connsiteY479" fmla="*/ 223964 h 6858000"/>
              <a:gd name="connsiteX480" fmla="*/ 2904495 w 6940817"/>
              <a:gd name="connsiteY480" fmla="*/ 229091 h 6858000"/>
              <a:gd name="connsiteX481" fmla="*/ 2973903 w 6940817"/>
              <a:gd name="connsiteY481" fmla="*/ 206612 h 6858000"/>
              <a:gd name="connsiteX482" fmla="*/ 2980213 w 6940817"/>
              <a:gd name="connsiteY482" fmla="*/ 238950 h 6858000"/>
              <a:gd name="connsiteX483" fmla="*/ 3161227 w 6940817"/>
              <a:gd name="connsiteY483" fmla="*/ 223175 h 6858000"/>
              <a:gd name="connsiteX484" fmla="*/ 3163987 w 6940817"/>
              <a:gd name="connsiteY484" fmla="*/ 237767 h 6858000"/>
              <a:gd name="connsiteX485" fmla="*/ 3143875 w 6940817"/>
              <a:gd name="connsiteY485" fmla="*/ 261823 h 6858000"/>
              <a:gd name="connsiteX486" fmla="*/ 3254691 w 6940817"/>
              <a:gd name="connsiteY486" fmla="*/ 295344 h 6858000"/>
              <a:gd name="connsiteX487" fmla="*/ 3311480 w 6940817"/>
              <a:gd name="connsiteY487" fmla="*/ 273259 h 6858000"/>
              <a:gd name="connsiteX488" fmla="*/ 3470803 w 6940817"/>
              <a:gd name="connsiteY488" fmla="*/ 324132 h 6858000"/>
              <a:gd name="connsiteX489" fmla="*/ 3393508 w 6940817"/>
              <a:gd name="connsiteY489" fmla="*/ 324527 h 6858000"/>
              <a:gd name="connsiteX490" fmla="*/ 3367085 w 6940817"/>
              <a:gd name="connsiteY490" fmla="*/ 330442 h 6858000"/>
              <a:gd name="connsiteX491" fmla="*/ 3348944 w 6940817"/>
              <a:gd name="connsiteY491" fmla="*/ 347794 h 6858000"/>
              <a:gd name="connsiteX492" fmla="*/ 3378522 w 6940817"/>
              <a:gd name="connsiteY492" fmla="*/ 350160 h 6858000"/>
              <a:gd name="connsiteX493" fmla="*/ 3401001 w 6940817"/>
              <a:gd name="connsiteY493" fmla="*/ 341090 h 6858000"/>
              <a:gd name="connsiteX494" fmla="*/ 3546127 w 6940817"/>
              <a:gd name="connsiteY494" fmla="*/ 362386 h 6858000"/>
              <a:gd name="connsiteX495" fmla="*/ 3576887 w 6940817"/>
              <a:gd name="connsiteY495" fmla="*/ 352527 h 6858000"/>
              <a:gd name="connsiteX496" fmla="*/ 3641563 w 6940817"/>
              <a:gd name="connsiteY496" fmla="*/ 343456 h 6858000"/>
              <a:gd name="connsiteX497" fmla="*/ 3661675 w 6940817"/>
              <a:gd name="connsiteY497" fmla="*/ 341879 h 6858000"/>
              <a:gd name="connsiteX498" fmla="*/ 3674689 w 6940817"/>
              <a:gd name="connsiteY498" fmla="*/ 333597 h 6858000"/>
              <a:gd name="connsiteX499" fmla="*/ 3733055 w 6940817"/>
              <a:gd name="connsiteY499" fmla="*/ 335569 h 6858000"/>
              <a:gd name="connsiteX500" fmla="*/ 3753957 w 6940817"/>
              <a:gd name="connsiteY500" fmla="*/ 342667 h 6858000"/>
              <a:gd name="connsiteX501" fmla="*/ 3741731 w 6940817"/>
              <a:gd name="connsiteY501" fmla="*/ 358836 h 6858000"/>
              <a:gd name="connsiteX502" fmla="*/ 3865956 w 6940817"/>
              <a:gd name="connsiteY502" fmla="*/ 342667 h 6858000"/>
              <a:gd name="connsiteX503" fmla="*/ 3873844 w 6940817"/>
              <a:gd name="connsiteY503" fmla="*/ 387231 h 6858000"/>
              <a:gd name="connsiteX504" fmla="*/ 3880154 w 6940817"/>
              <a:gd name="connsiteY504" fmla="*/ 390386 h 6858000"/>
              <a:gd name="connsiteX505" fmla="*/ 3899872 w 6940817"/>
              <a:gd name="connsiteY505" fmla="*/ 398273 h 6858000"/>
              <a:gd name="connsiteX506" fmla="*/ 3904998 w 6940817"/>
              <a:gd name="connsiteY506" fmla="*/ 362780 h 6858000"/>
              <a:gd name="connsiteX507" fmla="*/ 3943252 w 6940817"/>
              <a:gd name="connsiteY507" fmla="*/ 389597 h 6858000"/>
              <a:gd name="connsiteX508" fmla="*/ 3985054 w 6940817"/>
              <a:gd name="connsiteY508" fmla="*/ 412864 h 6858000"/>
              <a:gd name="connsiteX509" fmla="*/ 3997280 w 6940817"/>
              <a:gd name="connsiteY509" fmla="*/ 392752 h 6858000"/>
              <a:gd name="connsiteX510" fmla="*/ 4061956 w 6940817"/>
              <a:gd name="connsiteY510" fmla="*/ 433766 h 6858000"/>
              <a:gd name="connsiteX511" fmla="*/ 4053674 w 6940817"/>
              <a:gd name="connsiteY511" fmla="*/ 352527 h 6858000"/>
              <a:gd name="connsiteX512" fmla="*/ 4143195 w 6940817"/>
              <a:gd name="connsiteY512" fmla="*/ 430216 h 6858000"/>
              <a:gd name="connsiteX513" fmla="*/ 4259532 w 6940817"/>
              <a:gd name="connsiteY513" fmla="*/ 454667 h 6858000"/>
              <a:gd name="connsiteX514" fmla="*/ 4363250 w 6940817"/>
              <a:gd name="connsiteY514" fmla="*/ 475568 h 6858000"/>
              <a:gd name="connsiteX515" fmla="*/ 4384151 w 6940817"/>
              <a:gd name="connsiteY515" fmla="*/ 471230 h 6858000"/>
              <a:gd name="connsiteX516" fmla="*/ 4412152 w 6940817"/>
              <a:gd name="connsiteY516" fmla="*/ 475963 h 6858000"/>
              <a:gd name="connsiteX517" fmla="*/ 4446461 w 6940817"/>
              <a:gd name="connsiteY517" fmla="*/ 459399 h 6858000"/>
              <a:gd name="connsiteX518" fmla="*/ 4478405 w 6940817"/>
              <a:gd name="connsiteY518" fmla="*/ 486611 h 6858000"/>
              <a:gd name="connsiteX519" fmla="*/ 4514686 w 6940817"/>
              <a:gd name="connsiteY519" fmla="*/ 457822 h 6858000"/>
              <a:gd name="connsiteX520" fmla="*/ 4525334 w 6940817"/>
              <a:gd name="connsiteY520" fmla="*/ 467287 h 6858000"/>
              <a:gd name="connsiteX521" fmla="*/ 4519813 w 6940817"/>
              <a:gd name="connsiteY521" fmla="*/ 505540 h 6858000"/>
              <a:gd name="connsiteX522" fmla="*/ 4598292 w 6940817"/>
              <a:gd name="connsiteY522" fmla="*/ 504357 h 6858000"/>
              <a:gd name="connsiteX523" fmla="*/ 4624714 w 6940817"/>
              <a:gd name="connsiteY523" fmla="*/ 489765 h 6858000"/>
              <a:gd name="connsiteX524" fmla="*/ 4624714 w 6940817"/>
              <a:gd name="connsiteY524" fmla="*/ 531174 h 6858000"/>
              <a:gd name="connsiteX525" fmla="*/ 4665333 w 6940817"/>
              <a:gd name="connsiteY525" fmla="*/ 465315 h 6858000"/>
              <a:gd name="connsiteX526" fmla="*/ 4675587 w 6940817"/>
              <a:gd name="connsiteY526" fmla="*/ 500808 h 6858000"/>
              <a:gd name="connsiteX527" fmla="*/ 4693333 w 6940817"/>
              <a:gd name="connsiteY527" fmla="*/ 478723 h 6858000"/>
              <a:gd name="connsiteX528" fmla="*/ 4713052 w 6940817"/>
              <a:gd name="connsiteY528" fmla="*/ 510667 h 6858000"/>
              <a:gd name="connsiteX529" fmla="*/ 4693333 w 6940817"/>
              <a:gd name="connsiteY529" fmla="*/ 522892 h 6858000"/>
              <a:gd name="connsiteX530" fmla="*/ 4700432 w 6940817"/>
              <a:gd name="connsiteY530" fmla="*/ 527230 h 6858000"/>
              <a:gd name="connsiteX531" fmla="*/ 4854629 w 6940817"/>
              <a:gd name="connsiteY531" fmla="*/ 557596 h 6858000"/>
              <a:gd name="connsiteX532" fmla="*/ 5008825 w 6940817"/>
              <a:gd name="connsiteY532" fmla="*/ 591117 h 6858000"/>
              <a:gd name="connsiteX533" fmla="*/ 5046290 w 6940817"/>
              <a:gd name="connsiteY533" fmla="*/ 572976 h 6858000"/>
              <a:gd name="connsiteX534" fmla="*/ 4985557 w 6940817"/>
              <a:gd name="connsiteY534" fmla="*/ 563906 h 6858000"/>
              <a:gd name="connsiteX535" fmla="*/ 4939023 w 6940817"/>
              <a:gd name="connsiteY535" fmla="*/ 521315 h 6858000"/>
              <a:gd name="connsiteX536" fmla="*/ 4901952 w 6940817"/>
              <a:gd name="connsiteY536" fmla="*/ 498442 h 6858000"/>
              <a:gd name="connsiteX537" fmla="*/ 4902347 w 6940817"/>
              <a:gd name="connsiteY537" fmla="*/ 490554 h 6858000"/>
              <a:gd name="connsiteX538" fmla="*/ 4958347 w 6940817"/>
              <a:gd name="connsiteY538" fmla="*/ 486611 h 6858000"/>
              <a:gd name="connsiteX539" fmla="*/ 5058515 w 6940817"/>
              <a:gd name="connsiteY539" fmla="*/ 496470 h 6858000"/>
              <a:gd name="connsiteX540" fmla="*/ 5066797 w 6940817"/>
              <a:gd name="connsiteY540" fmla="*/ 547737 h 6858000"/>
              <a:gd name="connsiteX541" fmla="*/ 5108994 w 6940817"/>
              <a:gd name="connsiteY541" fmla="*/ 525258 h 6858000"/>
              <a:gd name="connsiteX542" fmla="*/ 5166177 w 6940817"/>
              <a:gd name="connsiteY542" fmla="*/ 522892 h 6858000"/>
              <a:gd name="connsiteX543" fmla="*/ 5196937 w 6940817"/>
              <a:gd name="connsiteY543" fmla="*/ 523681 h 6858000"/>
              <a:gd name="connsiteX544" fmla="*/ 5236374 w 6940817"/>
              <a:gd name="connsiteY544" fmla="*/ 568638 h 6858000"/>
              <a:gd name="connsiteX545" fmla="*/ 5258064 w 6940817"/>
              <a:gd name="connsiteY545" fmla="*/ 619117 h 6858000"/>
              <a:gd name="connsiteX546" fmla="*/ 5320373 w 6940817"/>
              <a:gd name="connsiteY546" fmla="*/ 625033 h 6858000"/>
              <a:gd name="connsiteX547" fmla="*/ 5252937 w 6940817"/>
              <a:gd name="connsiteY547" fmla="*/ 550103 h 6858000"/>
              <a:gd name="connsiteX548" fmla="*/ 5294739 w 6940817"/>
              <a:gd name="connsiteY548" fmla="*/ 533540 h 6858000"/>
              <a:gd name="connsiteX549" fmla="*/ 5347190 w 6940817"/>
              <a:gd name="connsiteY549" fmla="*/ 566667 h 6858000"/>
              <a:gd name="connsiteX550" fmla="*/ 5501781 w 6940817"/>
              <a:gd name="connsiteY550" fmla="*/ 662103 h 6858000"/>
              <a:gd name="connsiteX551" fmla="*/ 5558569 w 6940817"/>
              <a:gd name="connsiteY551" fmla="*/ 638441 h 6858000"/>
              <a:gd name="connsiteX552" fmla="*/ 5483640 w 6940817"/>
              <a:gd name="connsiteY552" fmla="*/ 615568 h 6858000"/>
              <a:gd name="connsiteX553" fmla="*/ 5403190 w 6940817"/>
              <a:gd name="connsiteY553" fmla="*/ 587962 h 6858000"/>
              <a:gd name="connsiteX554" fmla="*/ 5406345 w 6940817"/>
              <a:gd name="connsiteY554" fmla="*/ 575737 h 6858000"/>
              <a:gd name="connsiteX555" fmla="*/ 5513612 w 6940817"/>
              <a:gd name="connsiteY555" fmla="*/ 593878 h 6858000"/>
              <a:gd name="connsiteX556" fmla="*/ 5740766 w 6940817"/>
              <a:gd name="connsiteY556" fmla="*/ 638047 h 6858000"/>
              <a:gd name="connsiteX557" fmla="*/ 5744709 w 6940817"/>
              <a:gd name="connsiteY557" fmla="*/ 638441 h 6858000"/>
              <a:gd name="connsiteX558" fmla="*/ 5866962 w 6940817"/>
              <a:gd name="connsiteY558" fmla="*/ 668807 h 6858000"/>
              <a:gd name="connsiteX559" fmla="*/ 5960033 w 6940817"/>
              <a:gd name="connsiteY559" fmla="*/ 696018 h 6858000"/>
              <a:gd name="connsiteX560" fmla="*/ 6067300 w 6940817"/>
              <a:gd name="connsiteY560" fmla="*/ 844694 h 6858000"/>
              <a:gd name="connsiteX561" fmla="*/ 5894173 w 6940817"/>
              <a:gd name="connsiteY561" fmla="*/ 782778 h 6858000"/>
              <a:gd name="connsiteX562" fmla="*/ 5899300 w 6940817"/>
              <a:gd name="connsiteY562" fmla="*/ 836018 h 6858000"/>
              <a:gd name="connsiteX563" fmla="*/ 5835019 w 6940817"/>
              <a:gd name="connsiteY563" fmla="*/ 851792 h 6858000"/>
              <a:gd name="connsiteX564" fmla="*/ 5785723 w 6940817"/>
              <a:gd name="connsiteY564" fmla="*/ 861257 h 6858000"/>
              <a:gd name="connsiteX565" fmla="*/ 5642569 w 6940817"/>
              <a:gd name="connsiteY565" fmla="*/ 830102 h 6858000"/>
              <a:gd name="connsiteX566" fmla="*/ 5603133 w 6940817"/>
              <a:gd name="connsiteY566" fmla="*/ 861651 h 6858000"/>
              <a:gd name="connsiteX567" fmla="*/ 5536091 w 6940817"/>
              <a:gd name="connsiteY567" fmla="*/ 852187 h 6858000"/>
              <a:gd name="connsiteX568" fmla="*/ 5533724 w 6940817"/>
              <a:gd name="connsiteY568" fmla="*/ 863623 h 6858000"/>
              <a:gd name="connsiteX569" fmla="*/ 5659132 w 6940817"/>
              <a:gd name="connsiteY569" fmla="*/ 892017 h 6858000"/>
              <a:gd name="connsiteX570" fmla="*/ 5840540 w 6940817"/>
              <a:gd name="connsiteY570" fmla="*/ 944862 h 6858000"/>
              <a:gd name="connsiteX571" fmla="*/ 5928878 w 6940817"/>
              <a:gd name="connsiteY571" fmla="*/ 961031 h 6858000"/>
              <a:gd name="connsiteX572" fmla="*/ 6157215 w 6940817"/>
              <a:gd name="connsiteY572" fmla="*/ 1075003 h 6858000"/>
              <a:gd name="connsiteX573" fmla="*/ 6182060 w 6940817"/>
              <a:gd name="connsiteY573" fmla="*/ 1121538 h 6858000"/>
              <a:gd name="connsiteX574" fmla="*/ 6207693 w 6940817"/>
              <a:gd name="connsiteY574" fmla="*/ 1175566 h 6858000"/>
              <a:gd name="connsiteX575" fmla="*/ 6199412 w 6940817"/>
              <a:gd name="connsiteY575" fmla="*/ 1242607 h 6858000"/>
              <a:gd name="connsiteX576" fmla="*/ 6228201 w 6940817"/>
              <a:gd name="connsiteY576" fmla="*/ 1307283 h 6858000"/>
              <a:gd name="connsiteX577" fmla="*/ 6250285 w 6940817"/>
              <a:gd name="connsiteY577" fmla="*/ 1408635 h 6858000"/>
              <a:gd name="connsiteX578" fmla="*/ 6306285 w 6940817"/>
              <a:gd name="connsiteY578" fmla="*/ 1437818 h 6858000"/>
              <a:gd name="connsiteX579" fmla="*/ 6367411 w 6940817"/>
              <a:gd name="connsiteY579" fmla="*/ 1454776 h 6858000"/>
              <a:gd name="connsiteX580" fmla="*/ 6380820 w 6940817"/>
              <a:gd name="connsiteY580" fmla="*/ 1460297 h 6858000"/>
              <a:gd name="connsiteX581" fmla="*/ 6464030 w 6940817"/>
              <a:gd name="connsiteY581" fmla="*/ 1579789 h 6858000"/>
              <a:gd name="connsiteX582" fmla="*/ 6467185 w 6940817"/>
              <a:gd name="connsiteY582" fmla="*/ 1590437 h 6858000"/>
              <a:gd name="connsiteX583" fmla="*/ 6460087 w 6940817"/>
              <a:gd name="connsiteY583" fmla="*/ 1682324 h 6858000"/>
              <a:gd name="connsiteX584" fmla="*/ 6437608 w 6940817"/>
              <a:gd name="connsiteY584" fmla="*/ 1708352 h 6858000"/>
              <a:gd name="connsiteX585" fmla="*/ 6451411 w 6940817"/>
              <a:gd name="connsiteY585" fmla="*/ 1753704 h 6858000"/>
              <a:gd name="connsiteX586" fmla="*/ 6618622 w 6940817"/>
              <a:gd name="connsiteY586" fmla="*/ 1881873 h 6858000"/>
              <a:gd name="connsiteX587" fmla="*/ 6681720 w 6940817"/>
              <a:gd name="connsiteY587" fmla="*/ 1969816 h 6858000"/>
              <a:gd name="connsiteX588" fmla="*/ 6716029 w 6940817"/>
              <a:gd name="connsiteY588" fmla="*/ 1973365 h 6858000"/>
              <a:gd name="connsiteX589" fmla="*/ 6694734 w 6940817"/>
              <a:gd name="connsiteY589" fmla="*/ 2002548 h 6858000"/>
              <a:gd name="connsiteX590" fmla="*/ 6617438 w 6940817"/>
              <a:gd name="connsiteY590" fmla="*/ 2004126 h 6858000"/>
              <a:gd name="connsiteX591" fmla="*/ 6575241 w 6940817"/>
              <a:gd name="connsiteY591" fmla="*/ 1988351 h 6858000"/>
              <a:gd name="connsiteX592" fmla="*/ 6461270 w 6940817"/>
              <a:gd name="connsiteY592" fmla="*/ 1989928 h 6858000"/>
              <a:gd name="connsiteX593" fmla="*/ 6428538 w 6940817"/>
              <a:gd name="connsiteY593" fmla="*/ 1995055 h 6858000"/>
              <a:gd name="connsiteX594" fmla="*/ 6406453 w 6940817"/>
              <a:gd name="connsiteY594" fmla="*/ 2063674 h 6858000"/>
              <a:gd name="connsiteX595" fmla="*/ 6345327 w 6940817"/>
              <a:gd name="connsiteY595" fmla="*/ 2050660 h 6858000"/>
              <a:gd name="connsiteX596" fmla="*/ 6359129 w 6940817"/>
              <a:gd name="connsiteY596" fmla="*/ 2095224 h 6858000"/>
              <a:gd name="connsiteX597" fmla="*/ 6398960 w 6940817"/>
              <a:gd name="connsiteY597" fmla="*/ 2168181 h 6858000"/>
              <a:gd name="connsiteX598" fmla="*/ 6458904 w 6940817"/>
              <a:gd name="connsiteY598" fmla="*/ 2209984 h 6858000"/>
              <a:gd name="connsiteX599" fmla="*/ 6608762 w 6940817"/>
              <a:gd name="connsiteY599" fmla="*/ 2244688 h 6858000"/>
              <a:gd name="connsiteX600" fmla="*/ 6640312 w 6940817"/>
              <a:gd name="connsiteY600" fmla="*/ 2305026 h 6858000"/>
              <a:gd name="connsiteX601" fmla="*/ 6670283 w 6940817"/>
              <a:gd name="connsiteY601" fmla="*/ 2319223 h 6858000"/>
              <a:gd name="connsiteX602" fmla="*/ 6680142 w 6940817"/>
              <a:gd name="connsiteY602" fmla="*/ 2284913 h 6858000"/>
              <a:gd name="connsiteX603" fmla="*/ 6660818 w 6940817"/>
              <a:gd name="connsiteY603" fmla="*/ 2258096 h 6858000"/>
              <a:gd name="connsiteX604" fmla="*/ 6725100 w 6940817"/>
              <a:gd name="connsiteY604" fmla="*/ 2258096 h 6858000"/>
              <a:gd name="connsiteX605" fmla="*/ 6721156 w 6940817"/>
              <a:gd name="connsiteY605" fmla="*/ 2308575 h 6858000"/>
              <a:gd name="connsiteX606" fmla="*/ 6700649 w 6940817"/>
              <a:gd name="connsiteY606" fmla="*/ 2355899 h 6858000"/>
              <a:gd name="connsiteX607" fmla="*/ 6642678 w 6940817"/>
              <a:gd name="connsiteY607" fmla="*/ 2396124 h 6858000"/>
              <a:gd name="connsiteX608" fmla="*/ 6595354 w 6940817"/>
              <a:gd name="connsiteY608" fmla="*/ 2360631 h 6858000"/>
              <a:gd name="connsiteX609" fmla="*/ 6574452 w 6940817"/>
              <a:gd name="connsiteY609" fmla="*/ 2333814 h 6858000"/>
              <a:gd name="connsiteX610" fmla="*/ 6476650 w 6940817"/>
              <a:gd name="connsiteY610" fmla="*/ 2304237 h 6858000"/>
              <a:gd name="connsiteX611" fmla="*/ 6485720 w 6940817"/>
              <a:gd name="connsiteY611" fmla="*/ 2332631 h 6858000"/>
              <a:gd name="connsiteX612" fmla="*/ 6483354 w 6940817"/>
              <a:gd name="connsiteY612" fmla="*/ 2431222 h 6858000"/>
              <a:gd name="connsiteX613" fmla="*/ 6472312 w 6940817"/>
              <a:gd name="connsiteY613" fmla="*/ 2479335 h 6858000"/>
              <a:gd name="connsiteX614" fmla="*/ 6554340 w 6940817"/>
              <a:gd name="connsiteY614" fmla="*/ 2516800 h 6858000"/>
              <a:gd name="connsiteX615" fmla="*/ 6560650 w 6940817"/>
              <a:gd name="connsiteY615" fmla="*/ 2516405 h 6858000"/>
              <a:gd name="connsiteX616" fmla="*/ 6617833 w 6940817"/>
              <a:gd name="connsiteY616" fmla="*/ 2564912 h 6858000"/>
              <a:gd name="connsiteX617" fmla="*/ 6535410 w 6940817"/>
              <a:gd name="connsiteY617" fmla="*/ 2551898 h 6858000"/>
              <a:gd name="connsiteX618" fmla="*/ 6520819 w 6940817"/>
              <a:gd name="connsiteY618" fmla="*/ 2540067 h 6858000"/>
              <a:gd name="connsiteX619" fmla="*/ 6332707 w 6940817"/>
              <a:gd name="connsiteY619" fmla="*/ 2507335 h 6858000"/>
              <a:gd name="connsiteX620" fmla="*/ 6319693 w 6940817"/>
              <a:gd name="connsiteY620" fmla="*/ 2521137 h 6858000"/>
              <a:gd name="connsiteX621" fmla="*/ 6333496 w 6940817"/>
              <a:gd name="connsiteY621" fmla="*/ 2530208 h 6858000"/>
              <a:gd name="connsiteX622" fmla="*/ 6432875 w 6940817"/>
              <a:gd name="connsiteY622" fmla="*/ 2538884 h 6858000"/>
              <a:gd name="connsiteX623" fmla="*/ 6436819 w 6940817"/>
              <a:gd name="connsiteY623" fmla="*/ 2550715 h 6858000"/>
              <a:gd name="connsiteX624" fmla="*/ 6335073 w 6940817"/>
              <a:gd name="connsiteY624" fmla="*/ 2595278 h 6858000"/>
              <a:gd name="connsiteX625" fmla="*/ 6413157 w 6940817"/>
              <a:gd name="connsiteY625" fmla="*/ 2659954 h 6858000"/>
              <a:gd name="connsiteX626" fmla="*/ 6429721 w 6940817"/>
              <a:gd name="connsiteY626" fmla="*/ 2667447 h 6858000"/>
              <a:gd name="connsiteX627" fmla="*/ 6474284 w 6940817"/>
              <a:gd name="connsiteY627" fmla="*/ 2665869 h 6858000"/>
              <a:gd name="connsiteX628" fmla="*/ 6494397 w 6940817"/>
              <a:gd name="connsiteY628" fmla="*/ 2643785 h 6858000"/>
              <a:gd name="connsiteX629" fmla="*/ 6525946 w 6940817"/>
              <a:gd name="connsiteY629" fmla="*/ 2779446 h 6858000"/>
              <a:gd name="connsiteX630" fmla="*/ 6557495 w 6940817"/>
              <a:gd name="connsiteY630" fmla="*/ 2785362 h 6858000"/>
              <a:gd name="connsiteX631" fmla="*/ 6572875 w 6940817"/>
              <a:gd name="connsiteY631" fmla="*/ 2807446 h 6858000"/>
              <a:gd name="connsiteX632" fmla="*/ 6558678 w 6940817"/>
              <a:gd name="connsiteY632" fmla="*/ 2829925 h 6858000"/>
              <a:gd name="connsiteX633" fmla="*/ 6479805 w 6940817"/>
              <a:gd name="connsiteY633" fmla="*/ 2835841 h 6858000"/>
              <a:gd name="connsiteX634" fmla="*/ 6379242 w 6940817"/>
              <a:gd name="connsiteY634" fmla="*/ 2876066 h 6858000"/>
              <a:gd name="connsiteX635" fmla="*/ 6378059 w 6940817"/>
              <a:gd name="connsiteY635" fmla="*/ 2882770 h 6858000"/>
              <a:gd name="connsiteX636" fmla="*/ 6434059 w 6940817"/>
              <a:gd name="connsiteY636" fmla="*/ 2878826 h 6858000"/>
              <a:gd name="connsiteX637" fmla="*/ 6434059 w 6940817"/>
              <a:gd name="connsiteY637" fmla="*/ 2950995 h 6858000"/>
              <a:gd name="connsiteX638" fmla="*/ 6367411 w 6940817"/>
              <a:gd name="connsiteY638" fmla="*/ 2935615 h 6858000"/>
              <a:gd name="connsiteX639" fmla="*/ 6327580 w 6940817"/>
              <a:gd name="connsiteY639" fmla="*/ 2948234 h 6858000"/>
              <a:gd name="connsiteX640" fmla="*/ 6355186 w 6940817"/>
              <a:gd name="connsiteY640" fmla="*/ 2975840 h 6858000"/>
              <a:gd name="connsiteX641" fmla="*/ 6438791 w 6940817"/>
              <a:gd name="connsiteY641" fmla="*/ 2998713 h 6858000"/>
              <a:gd name="connsiteX642" fmla="*/ 6469552 w 6940817"/>
              <a:gd name="connsiteY642" fmla="*/ 3023952 h 6858000"/>
              <a:gd name="connsiteX643" fmla="*/ 6451411 w 6940817"/>
              <a:gd name="connsiteY643" fmla="*/ 3072459 h 6858000"/>
              <a:gd name="connsiteX644" fmla="*/ 6438791 w 6940817"/>
              <a:gd name="connsiteY644" fmla="*/ 3087051 h 6858000"/>
              <a:gd name="connsiteX645" fmla="*/ 6491242 w 6940817"/>
              <a:gd name="connsiteY645" fmla="*/ 3114656 h 6858000"/>
              <a:gd name="connsiteX646" fmla="*/ 6508199 w 6940817"/>
              <a:gd name="connsiteY646" fmla="*/ 3119389 h 6858000"/>
              <a:gd name="connsiteX647" fmla="*/ 6609157 w 6940817"/>
              <a:gd name="connsiteY647" fmla="*/ 3120572 h 6858000"/>
              <a:gd name="connsiteX648" fmla="*/ 6586283 w 6940817"/>
              <a:gd name="connsiteY648" fmla="*/ 3193529 h 6858000"/>
              <a:gd name="connsiteX649" fmla="*/ 6680142 w 6940817"/>
              <a:gd name="connsiteY649" fmla="*/ 3264515 h 6858000"/>
              <a:gd name="connsiteX650" fmla="*/ 6575636 w 6940817"/>
              <a:gd name="connsiteY650" fmla="*/ 3260177 h 6858000"/>
              <a:gd name="connsiteX651" fmla="*/ 6471918 w 6940817"/>
              <a:gd name="connsiteY651" fmla="*/ 3199445 h 6858000"/>
              <a:gd name="connsiteX652" fmla="*/ 6353214 w 6940817"/>
              <a:gd name="connsiteY652" fmla="*/ 3138713 h 6858000"/>
              <a:gd name="connsiteX653" fmla="*/ 6299975 w 6940817"/>
              <a:gd name="connsiteY653" fmla="*/ 3138318 h 6858000"/>
              <a:gd name="connsiteX654" fmla="*/ 6263299 w 6940817"/>
              <a:gd name="connsiteY654" fmla="*/ 3115839 h 6858000"/>
              <a:gd name="connsiteX655" fmla="*/ 6262904 w 6940817"/>
              <a:gd name="connsiteY655" fmla="*/ 3128065 h 6858000"/>
              <a:gd name="connsiteX656" fmla="*/ 6176144 w 6940817"/>
              <a:gd name="connsiteY656" fmla="*/ 3133586 h 6858000"/>
              <a:gd name="connsiteX657" fmla="*/ 6160370 w 6940817"/>
              <a:gd name="connsiteY657" fmla="*/ 3168684 h 6858000"/>
              <a:gd name="connsiteX658" fmla="*/ 6232539 w 6940817"/>
              <a:gd name="connsiteY658" fmla="*/ 3161586 h 6858000"/>
              <a:gd name="connsiteX659" fmla="*/ 6258566 w 6940817"/>
              <a:gd name="connsiteY659" fmla="*/ 3159220 h 6858000"/>
              <a:gd name="connsiteX660" fmla="*/ 6256989 w 6940817"/>
              <a:gd name="connsiteY660" fmla="*/ 3185642 h 6858000"/>
              <a:gd name="connsiteX661" fmla="*/ 6218736 w 6940817"/>
              <a:gd name="connsiteY661" fmla="*/ 3206543 h 6858000"/>
              <a:gd name="connsiteX662" fmla="*/ 6107919 w 6940817"/>
              <a:gd name="connsiteY662" fmla="*/ 3180515 h 6858000"/>
              <a:gd name="connsiteX663" fmla="*/ 6042849 w 6940817"/>
              <a:gd name="connsiteY663" fmla="*/ 3165529 h 6858000"/>
              <a:gd name="connsiteX664" fmla="*/ 6065328 w 6940817"/>
              <a:gd name="connsiteY664" fmla="*/ 3175783 h 6858000"/>
              <a:gd name="connsiteX665" fmla="*/ 6062567 w 6940817"/>
              <a:gd name="connsiteY665" fmla="*/ 3186431 h 6858000"/>
              <a:gd name="connsiteX666" fmla="*/ 6012877 w 6940817"/>
              <a:gd name="connsiteY666" fmla="*/ 3173417 h 6858000"/>
              <a:gd name="connsiteX667" fmla="*/ 5865779 w 6940817"/>
              <a:gd name="connsiteY667" fmla="*/ 3132797 h 6858000"/>
              <a:gd name="connsiteX668" fmla="*/ 5698963 w 6940817"/>
              <a:gd name="connsiteY668" fmla="*/ 3138318 h 6858000"/>
              <a:gd name="connsiteX669" fmla="*/ 5663864 w 6940817"/>
              <a:gd name="connsiteY669" fmla="*/ 3131219 h 6858000"/>
              <a:gd name="connsiteX670" fmla="*/ 5687526 w 6940817"/>
              <a:gd name="connsiteY670" fmla="*/ 3152910 h 6858000"/>
              <a:gd name="connsiteX671" fmla="*/ 5851188 w 6940817"/>
              <a:gd name="connsiteY671" fmla="*/ 3199839 h 6858000"/>
              <a:gd name="connsiteX672" fmla="*/ 5945835 w 6940817"/>
              <a:gd name="connsiteY672" fmla="*/ 3220346 h 6858000"/>
              <a:gd name="connsiteX673" fmla="*/ 5950568 w 6940817"/>
              <a:gd name="connsiteY673" fmla="*/ 3202600 h 6858000"/>
              <a:gd name="connsiteX674" fmla="*/ 5851582 w 6940817"/>
              <a:gd name="connsiteY674" fmla="*/ 3169867 h 6858000"/>
              <a:gd name="connsiteX675" fmla="*/ 5852765 w 6940817"/>
              <a:gd name="connsiteY675" fmla="*/ 3161191 h 6858000"/>
              <a:gd name="connsiteX676" fmla="*/ 5911131 w 6940817"/>
              <a:gd name="connsiteY676" fmla="*/ 3168290 h 6858000"/>
              <a:gd name="connsiteX677" fmla="*/ 5926117 w 6940817"/>
              <a:gd name="connsiteY677" fmla="*/ 3170656 h 6858000"/>
              <a:gd name="connsiteX678" fmla="*/ 6188764 w 6940817"/>
              <a:gd name="connsiteY678" fmla="*/ 3240064 h 6858000"/>
              <a:gd name="connsiteX679" fmla="*/ 6119750 w 6940817"/>
              <a:gd name="connsiteY679" fmla="*/ 3252684 h 6858000"/>
              <a:gd name="connsiteX680" fmla="*/ 6229383 w 6940817"/>
              <a:gd name="connsiteY680" fmla="*/ 3349303 h 6858000"/>
              <a:gd name="connsiteX681" fmla="*/ 6241609 w 6940817"/>
              <a:gd name="connsiteY681" fmla="*/ 3335500 h 6858000"/>
              <a:gd name="connsiteX682" fmla="*/ 6222679 w 6940817"/>
              <a:gd name="connsiteY682" fmla="*/ 3311444 h 6858000"/>
              <a:gd name="connsiteX683" fmla="*/ 6286961 w 6940817"/>
              <a:gd name="connsiteY683" fmla="*/ 3341810 h 6858000"/>
              <a:gd name="connsiteX684" fmla="*/ 6316933 w 6940817"/>
              <a:gd name="connsiteY684" fmla="*/ 3329585 h 6858000"/>
              <a:gd name="connsiteX685" fmla="*/ 6414735 w 6940817"/>
              <a:gd name="connsiteY685" fmla="*/ 3345359 h 6858000"/>
              <a:gd name="connsiteX686" fmla="*/ 6421439 w 6940817"/>
              <a:gd name="connsiteY686" fmla="*/ 3397810 h 6858000"/>
              <a:gd name="connsiteX687" fmla="*/ 6455355 w 6940817"/>
              <a:gd name="connsiteY687" fmla="*/ 3367838 h 6858000"/>
              <a:gd name="connsiteX688" fmla="*/ 6596142 w 6940817"/>
              <a:gd name="connsiteY688" fmla="*/ 3402937 h 6858000"/>
              <a:gd name="connsiteX689" fmla="*/ 6539354 w 6940817"/>
              <a:gd name="connsiteY689" fmla="*/ 3421077 h 6858000"/>
              <a:gd name="connsiteX690" fmla="*/ 6382003 w 6940817"/>
              <a:gd name="connsiteY690" fmla="*/ 3416740 h 6858000"/>
              <a:gd name="connsiteX691" fmla="*/ 6284594 w 6940817"/>
              <a:gd name="connsiteY691" fmla="*/ 3390711 h 6858000"/>
              <a:gd name="connsiteX692" fmla="*/ 6249102 w 6940817"/>
              <a:gd name="connsiteY692" fmla="*/ 3391500 h 6858000"/>
              <a:gd name="connsiteX693" fmla="*/ 6116595 w 6940817"/>
              <a:gd name="connsiteY693" fmla="*/ 3386768 h 6858000"/>
              <a:gd name="connsiteX694" fmla="*/ 6010117 w 6940817"/>
              <a:gd name="connsiteY694" fmla="*/ 3360740 h 6858000"/>
              <a:gd name="connsiteX695" fmla="*/ 5797160 w 6940817"/>
              <a:gd name="connsiteY695" fmla="*/ 3352458 h 6858000"/>
              <a:gd name="connsiteX696" fmla="*/ 5694625 w 6940817"/>
              <a:gd name="connsiteY696" fmla="*/ 3344571 h 6858000"/>
              <a:gd name="connsiteX697" fmla="*/ 5672147 w 6940817"/>
              <a:gd name="connsiteY697" fmla="*/ 3324458 h 6858000"/>
              <a:gd name="connsiteX698" fmla="*/ 5848822 w 6940817"/>
              <a:gd name="connsiteY698" fmla="*/ 3332345 h 6858000"/>
              <a:gd name="connsiteX699" fmla="*/ 5850005 w 6940817"/>
              <a:gd name="connsiteY699" fmla="*/ 3318937 h 6858000"/>
              <a:gd name="connsiteX700" fmla="*/ 5601161 w 6940817"/>
              <a:gd name="connsiteY700" fmla="*/ 3305134 h 6858000"/>
              <a:gd name="connsiteX701" fmla="*/ 5598006 w 6940817"/>
              <a:gd name="connsiteY701" fmla="*/ 3311838 h 6858000"/>
              <a:gd name="connsiteX702" fmla="*/ 5725386 w 6940817"/>
              <a:gd name="connsiteY702" fmla="*/ 3369416 h 6858000"/>
              <a:gd name="connsiteX703" fmla="*/ 5581443 w 6940817"/>
              <a:gd name="connsiteY703" fmla="*/ 3345754 h 6858000"/>
              <a:gd name="connsiteX704" fmla="*/ 5515583 w 6940817"/>
              <a:gd name="connsiteY704" fmla="*/ 3333923 h 6858000"/>
              <a:gd name="connsiteX705" fmla="*/ 5508485 w 6940817"/>
              <a:gd name="connsiteY705" fmla="*/ 3352852 h 6858000"/>
              <a:gd name="connsiteX706" fmla="*/ 5550682 w 6940817"/>
              <a:gd name="connsiteY706" fmla="*/ 3377303 h 6858000"/>
              <a:gd name="connsiteX707" fmla="*/ 5579076 w 6940817"/>
              <a:gd name="connsiteY707" fmla="*/ 3427387 h 6858000"/>
              <a:gd name="connsiteX708" fmla="*/ 5945835 w 6940817"/>
              <a:gd name="connsiteY708" fmla="*/ 3535838 h 6858000"/>
              <a:gd name="connsiteX709" fmla="*/ 5941497 w 6940817"/>
              <a:gd name="connsiteY709" fmla="*/ 3555950 h 6858000"/>
              <a:gd name="connsiteX710" fmla="*/ 5567245 w 6940817"/>
              <a:gd name="connsiteY710" fmla="*/ 3487725 h 6858000"/>
              <a:gd name="connsiteX711" fmla="*/ 5570795 w 6940817"/>
              <a:gd name="connsiteY711" fmla="*/ 3499950 h 6858000"/>
              <a:gd name="connsiteX712" fmla="*/ 5633893 w 6940817"/>
              <a:gd name="connsiteY712" fmla="*/ 3575668 h 6858000"/>
              <a:gd name="connsiteX713" fmla="*/ 5685555 w 6940817"/>
              <a:gd name="connsiteY713" fmla="*/ 3617865 h 6858000"/>
              <a:gd name="connsiteX714" fmla="*/ 5821610 w 6940817"/>
              <a:gd name="connsiteY714" fmla="*/ 3660851 h 6858000"/>
              <a:gd name="connsiteX715" fmla="*/ 6100426 w 6940817"/>
              <a:gd name="connsiteY715" fmla="*/ 3722372 h 6858000"/>
              <a:gd name="connsiteX716" fmla="*/ 6333496 w 6940817"/>
              <a:gd name="connsiteY716" fmla="*/ 3769696 h 6858000"/>
              <a:gd name="connsiteX717" fmla="*/ 6259355 w 6940817"/>
              <a:gd name="connsiteY717" fmla="*/ 3811498 h 6858000"/>
              <a:gd name="connsiteX718" fmla="*/ 6070455 w 6940817"/>
              <a:gd name="connsiteY718" fmla="*/ 3748400 h 6858000"/>
              <a:gd name="connsiteX719" fmla="*/ 5710794 w 6940817"/>
              <a:gd name="connsiteY719" fmla="*/ 3655724 h 6858000"/>
              <a:gd name="connsiteX720" fmla="*/ 5661104 w 6940817"/>
              <a:gd name="connsiteY720" fmla="*/ 3658091 h 6858000"/>
              <a:gd name="connsiteX721" fmla="*/ 5812146 w 6940817"/>
              <a:gd name="connsiteY721" fmla="*/ 3755893 h 6858000"/>
              <a:gd name="connsiteX722" fmla="*/ 5747470 w 6940817"/>
              <a:gd name="connsiteY722" fmla="*/ 3755893 h 6858000"/>
              <a:gd name="connsiteX723" fmla="*/ 5744709 w 6940817"/>
              <a:gd name="connsiteY723" fmla="*/ 3770090 h 6858000"/>
              <a:gd name="connsiteX724" fmla="*/ 5915075 w 6940817"/>
              <a:gd name="connsiteY724" fmla="*/ 3822541 h 6858000"/>
              <a:gd name="connsiteX725" fmla="*/ 6182060 w 6940817"/>
              <a:gd name="connsiteY725" fmla="*/ 3904963 h 6858000"/>
              <a:gd name="connsiteX726" fmla="*/ 6208088 w 6940817"/>
              <a:gd name="connsiteY726" fmla="*/ 3908512 h 6858000"/>
              <a:gd name="connsiteX727" fmla="*/ 6261722 w 6940817"/>
              <a:gd name="connsiteY727" fmla="*/ 3955047 h 6858000"/>
              <a:gd name="connsiteX728" fmla="*/ 6315355 w 6940817"/>
              <a:gd name="connsiteY728" fmla="*/ 4000793 h 6858000"/>
              <a:gd name="connsiteX729" fmla="*/ 6496369 w 6940817"/>
              <a:gd name="connsiteY729" fmla="*/ 4063892 h 6858000"/>
              <a:gd name="connsiteX730" fmla="*/ 6595354 w 6940817"/>
              <a:gd name="connsiteY730" fmla="*/ 4109244 h 6858000"/>
              <a:gd name="connsiteX731" fmla="*/ 6614283 w 6940817"/>
              <a:gd name="connsiteY731" fmla="*/ 4155384 h 6858000"/>
              <a:gd name="connsiteX732" fmla="*/ 6609551 w 6940817"/>
              <a:gd name="connsiteY732" fmla="*/ 4223610 h 6858000"/>
              <a:gd name="connsiteX733" fmla="*/ 6479411 w 6940817"/>
              <a:gd name="connsiteY733" fmla="*/ 4217694 h 6858000"/>
              <a:gd name="connsiteX734" fmla="*/ 6344143 w 6940817"/>
              <a:gd name="connsiteY734" fmla="*/ 4242539 h 6858000"/>
              <a:gd name="connsiteX735" fmla="*/ 6461664 w 6940817"/>
              <a:gd name="connsiteY735" fmla="*/ 4257131 h 6858000"/>
              <a:gd name="connsiteX736" fmla="*/ 6256595 w 6940817"/>
              <a:gd name="connsiteY736" fmla="*/ 4275666 h 6858000"/>
              <a:gd name="connsiteX737" fmla="*/ 6164708 w 6940817"/>
              <a:gd name="connsiteY737" fmla="*/ 4269750 h 6858000"/>
              <a:gd name="connsiteX738" fmla="*/ 6046004 w 6940817"/>
              <a:gd name="connsiteY738" fmla="*/ 4281187 h 6858000"/>
              <a:gd name="connsiteX739" fmla="*/ 6024314 w 6940817"/>
              <a:gd name="connsiteY739" fmla="*/ 4268567 h 6858000"/>
              <a:gd name="connsiteX740" fmla="*/ 5976990 w 6940817"/>
              <a:gd name="connsiteY740" fmla="*/ 4313130 h 6858000"/>
              <a:gd name="connsiteX741" fmla="*/ 6111074 w 6940817"/>
              <a:gd name="connsiteY741" fmla="*/ 4329299 h 6858000"/>
              <a:gd name="connsiteX742" fmla="*/ 6089384 w 6940817"/>
              <a:gd name="connsiteY742" fmla="*/ 4286708 h 6858000"/>
              <a:gd name="connsiteX743" fmla="*/ 6152877 w 6940817"/>
              <a:gd name="connsiteY743" fmla="*/ 4334426 h 6858000"/>
              <a:gd name="connsiteX744" fmla="*/ 6157609 w 6940817"/>
              <a:gd name="connsiteY744" fmla="*/ 4331665 h 6858000"/>
              <a:gd name="connsiteX745" fmla="*/ 6124877 w 6940817"/>
              <a:gd name="connsiteY745" fmla="*/ 4289863 h 6858000"/>
              <a:gd name="connsiteX746" fmla="*/ 6263299 w 6940817"/>
              <a:gd name="connsiteY746" fmla="*/ 4386876 h 6858000"/>
              <a:gd name="connsiteX747" fmla="*/ 6406453 w 6940817"/>
              <a:gd name="connsiteY747" fmla="*/ 4470088 h 6858000"/>
              <a:gd name="connsiteX748" fmla="*/ 6342961 w 6940817"/>
              <a:gd name="connsiteY748" fmla="*/ 4505580 h 6858000"/>
              <a:gd name="connsiteX749" fmla="*/ 6324425 w 6940817"/>
              <a:gd name="connsiteY749" fmla="*/ 4473636 h 6858000"/>
              <a:gd name="connsiteX750" fmla="*/ 6307862 w 6940817"/>
              <a:gd name="connsiteY750" fmla="*/ 4485073 h 6858000"/>
              <a:gd name="connsiteX751" fmla="*/ 6369383 w 6940817"/>
              <a:gd name="connsiteY751" fmla="*/ 4563158 h 6858000"/>
              <a:gd name="connsiteX752" fmla="*/ 6273158 w 6940817"/>
              <a:gd name="connsiteY752" fmla="*/ 4539101 h 6858000"/>
              <a:gd name="connsiteX753" fmla="*/ 6315749 w 6940817"/>
              <a:gd name="connsiteY753" fmla="*/ 4578143 h 6858000"/>
              <a:gd name="connsiteX754" fmla="*/ 6312200 w 6940817"/>
              <a:gd name="connsiteY754" fmla="*/ 4584453 h 6858000"/>
              <a:gd name="connsiteX755" fmla="*/ 6247524 w 6940817"/>
              <a:gd name="connsiteY755" fmla="*/ 4546200 h 6858000"/>
              <a:gd name="connsiteX756" fmla="*/ 6266454 w 6940817"/>
              <a:gd name="connsiteY756" fmla="*/ 4643213 h 6858000"/>
              <a:gd name="connsiteX757" fmla="*/ 6235693 w 6940817"/>
              <a:gd name="connsiteY757" fmla="*/ 4618369 h 6858000"/>
              <a:gd name="connsiteX758" fmla="*/ 6228989 w 6940817"/>
              <a:gd name="connsiteY758" fmla="*/ 4625467 h 6858000"/>
              <a:gd name="connsiteX759" fmla="*/ 6258566 w 6940817"/>
              <a:gd name="connsiteY759" fmla="*/ 4652284 h 6858000"/>
              <a:gd name="connsiteX760" fmla="*/ 6400538 w 6940817"/>
              <a:gd name="connsiteY760" fmla="*/ 4675946 h 6858000"/>
              <a:gd name="connsiteX761" fmla="*/ 6495580 w 6940817"/>
              <a:gd name="connsiteY761" fmla="*/ 4693298 h 6858000"/>
              <a:gd name="connsiteX762" fmla="*/ 6497946 w 6940817"/>
              <a:gd name="connsiteY762" fmla="*/ 4703551 h 6858000"/>
              <a:gd name="connsiteX763" fmla="*/ 6460481 w 6940817"/>
              <a:gd name="connsiteY763" fmla="*/ 4720509 h 6858000"/>
              <a:gd name="connsiteX764" fmla="*/ 6368594 w 6940817"/>
              <a:gd name="connsiteY764" fmla="*/ 4709861 h 6858000"/>
              <a:gd name="connsiteX765" fmla="*/ 6315355 w 6940817"/>
              <a:gd name="connsiteY765" fmla="*/ 4683044 h 6858000"/>
              <a:gd name="connsiteX766" fmla="*/ 6294454 w 6940817"/>
              <a:gd name="connsiteY766" fmla="*/ 4676340 h 6858000"/>
              <a:gd name="connsiteX767" fmla="*/ 6157215 w 6940817"/>
              <a:gd name="connsiteY767" fmla="*/ 4694481 h 6858000"/>
              <a:gd name="connsiteX768" fmla="*/ 6299975 w 6940817"/>
              <a:gd name="connsiteY768" fmla="*/ 4694086 h 6858000"/>
              <a:gd name="connsiteX769" fmla="*/ 6302341 w 6940817"/>
              <a:gd name="connsiteY769" fmla="*/ 4701185 h 6858000"/>
              <a:gd name="connsiteX770" fmla="*/ 6293271 w 6940817"/>
              <a:gd name="connsiteY770" fmla="*/ 4742593 h 6858000"/>
              <a:gd name="connsiteX771" fmla="*/ 6357552 w 6940817"/>
              <a:gd name="connsiteY771" fmla="*/ 4742199 h 6858000"/>
              <a:gd name="connsiteX772" fmla="*/ 6402904 w 6940817"/>
              <a:gd name="connsiteY772" fmla="*/ 4744171 h 6858000"/>
              <a:gd name="connsiteX773" fmla="*/ 6399354 w 6940817"/>
              <a:gd name="connsiteY773" fmla="*/ 4792678 h 6858000"/>
              <a:gd name="connsiteX774" fmla="*/ 6390679 w 6940817"/>
              <a:gd name="connsiteY774" fmla="*/ 4808058 h 6858000"/>
              <a:gd name="connsiteX775" fmla="*/ 6353214 w 6940817"/>
              <a:gd name="connsiteY775" fmla="*/ 4783607 h 6858000"/>
              <a:gd name="connsiteX776" fmla="*/ 6316933 w 6940817"/>
              <a:gd name="connsiteY776" fmla="*/ 4783607 h 6858000"/>
              <a:gd name="connsiteX777" fmla="*/ 6240820 w 6940817"/>
              <a:gd name="connsiteY777" fmla="*/ 4832114 h 6858000"/>
              <a:gd name="connsiteX778" fmla="*/ 6234510 w 6940817"/>
              <a:gd name="connsiteY778" fmla="*/ 4863269 h 6858000"/>
              <a:gd name="connsiteX779" fmla="*/ 6297609 w 6940817"/>
              <a:gd name="connsiteY779" fmla="*/ 4904283 h 6858000"/>
              <a:gd name="connsiteX780" fmla="*/ 6301947 w 6940817"/>
              <a:gd name="connsiteY780" fmla="*/ 4966198 h 6858000"/>
              <a:gd name="connsiteX781" fmla="*/ 6279073 w 6940817"/>
              <a:gd name="connsiteY781" fmla="*/ 5075831 h 6858000"/>
              <a:gd name="connsiteX782" fmla="*/ 6253440 w 6940817"/>
              <a:gd name="connsiteY782" fmla="*/ 5087662 h 6858000"/>
              <a:gd name="connsiteX783" fmla="*/ 6229383 w 6940817"/>
              <a:gd name="connsiteY783" fmla="*/ 5116451 h 6858000"/>
              <a:gd name="connsiteX784" fmla="*/ 5874061 w 6940817"/>
              <a:gd name="connsiteY784" fmla="*/ 5071099 h 6858000"/>
              <a:gd name="connsiteX785" fmla="*/ 5872483 w 6940817"/>
              <a:gd name="connsiteY785" fmla="*/ 5081353 h 6858000"/>
              <a:gd name="connsiteX786" fmla="*/ 5986455 w 6940817"/>
              <a:gd name="connsiteY786" fmla="*/ 5101071 h 6858000"/>
              <a:gd name="connsiteX787" fmla="*/ 6018398 w 6940817"/>
              <a:gd name="connsiteY787" fmla="*/ 5122366 h 6858000"/>
              <a:gd name="connsiteX788" fmla="*/ 6077947 w 6940817"/>
              <a:gd name="connsiteY788" fmla="*/ 5180338 h 6858000"/>
              <a:gd name="connsiteX789" fmla="*/ 6273947 w 6940817"/>
              <a:gd name="connsiteY789" fmla="*/ 5237521 h 6858000"/>
              <a:gd name="connsiteX790" fmla="*/ 6361101 w 6940817"/>
              <a:gd name="connsiteY790" fmla="*/ 5263549 h 6858000"/>
              <a:gd name="connsiteX791" fmla="*/ 6377270 w 6940817"/>
              <a:gd name="connsiteY791" fmla="*/ 5318760 h 6858000"/>
              <a:gd name="connsiteX792" fmla="*/ 6194285 w 6940817"/>
              <a:gd name="connsiteY792" fmla="*/ 5241465 h 6858000"/>
              <a:gd name="connsiteX793" fmla="*/ 6207299 w 6940817"/>
              <a:gd name="connsiteY793" fmla="*/ 5269070 h 6858000"/>
              <a:gd name="connsiteX794" fmla="*/ 6197440 w 6940817"/>
              <a:gd name="connsiteY794" fmla="*/ 5282873 h 6858000"/>
              <a:gd name="connsiteX795" fmla="*/ 6380820 w 6940817"/>
              <a:gd name="connsiteY795" fmla="*/ 5336506 h 6858000"/>
              <a:gd name="connsiteX796" fmla="*/ 6567748 w 6940817"/>
              <a:gd name="connsiteY796" fmla="*/ 5386196 h 6858000"/>
              <a:gd name="connsiteX797" fmla="*/ 6596932 w 6940817"/>
              <a:gd name="connsiteY797" fmla="*/ 5373182 h 6858000"/>
              <a:gd name="connsiteX798" fmla="*/ 6616255 w 6940817"/>
              <a:gd name="connsiteY798" fmla="*/ 5366084 h 6858000"/>
              <a:gd name="connsiteX799" fmla="*/ 6908480 w 6940817"/>
              <a:gd name="connsiteY799" fmla="*/ 5462703 h 6858000"/>
              <a:gd name="connsiteX800" fmla="*/ 6904536 w 6940817"/>
              <a:gd name="connsiteY800" fmla="*/ 5608618 h 6858000"/>
              <a:gd name="connsiteX801" fmla="*/ 6884423 w 6940817"/>
              <a:gd name="connsiteY801" fmla="*/ 5610590 h 6858000"/>
              <a:gd name="connsiteX802" fmla="*/ 6578396 w 6940817"/>
              <a:gd name="connsiteY802" fmla="*/ 5527379 h 6858000"/>
              <a:gd name="connsiteX803" fmla="*/ 6578396 w 6940817"/>
              <a:gd name="connsiteY803" fmla="*/ 5573125 h 6858000"/>
              <a:gd name="connsiteX804" fmla="*/ 6457326 w 6940817"/>
              <a:gd name="connsiteY804" fmla="*/ 5566026 h 6858000"/>
              <a:gd name="connsiteX805" fmla="*/ 6405665 w 6940817"/>
              <a:gd name="connsiteY805" fmla="*/ 5620449 h 6858000"/>
              <a:gd name="connsiteX806" fmla="*/ 6298003 w 6940817"/>
              <a:gd name="connsiteY806" fmla="*/ 5613745 h 6858000"/>
              <a:gd name="connsiteX807" fmla="*/ 6361890 w 6940817"/>
              <a:gd name="connsiteY807" fmla="*/ 5641350 h 6858000"/>
              <a:gd name="connsiteX808" fmla="*/ 6357946 w 6940817"/>
              <a:gd name="connsiteY808" fmla="*/ 5652787 h 6858000"/>
              <a:gd name="connsiteX809" fmla="*/ 6310228 w 6940817"/>
              <a:gd name="connsiteY809" fmla="*/ 5653576 h 6858000"/>
              <a:gd name="connsiteX810" fmla="*/ 6256989 w 6940817"/>
              <a:gd name="connsiteY810" fmla="*/ 5672900 h 6858000"/>
              <a:gd name="connsiteX811" fmla="*/ 6160764 w 6940817"/>
              <a:gd name="connsiteY811" fmla="*/ 5682364 h 6858000"/>
              <a:gd name="connsiteX812" fmla="*/ 6123299 w 6940817"/>
              <a:gd name="connsiteY812" fmla="*/ 5686702 h 6858000"/>
              <a:gd name="connsiteX813" fmla="*/ 6183637 w 6940817"/>
              <a:gd name="connsiteY813" fmla="*/ 5707209 h 6858000"/>
              <a:gd name="connsiteX814" fmla="*/ 6206511 w 6940817"/>
              <a:gd name="connsiteY814" fmla="*/ 5735998 h 6858000"/>
              <a:gd name="connsiteX815" fmla="*/ 6234510 w 6940817"/>
              <a:gd name="connsiteY815" fmla="*/ 5751772 h 6858000"/>
              <a:gd name="connsiteX816" fmla="*/ 6367805 w 6940817"/>
              <a:gd name="connsiteY816" fmla="*/ 5762814 h 6858000"/>
              <a:gd name="connsiteX817" fmla="*/ 6505044 w 6940817"/>
              <a:gd name="connsiteY817" fmla="*/ 5813688 h 6858000"/>
              <a:gd name="connsiteX818" fmla="*/ 6600875 w 6940817"/>
              <a:gd name="connsiteY818" fmla="*/ 5829462 h 6858000"/>
              <a:gd name="connsiteX819" fmla="*/ 6650565 w 6940817"/>
              <a:gd name="connsiteY819" fmla="*/ 5840899 h 6858000"/>
              <a:gd name="connsiteX820" fmla="*/ 6607579 w 6940817"/>
              <a:gd name="connsiteY820" fmla="*/ 5868504 h 6858000"/>
              <a:gd name="connsiteX821" fmla="*/ 6590227 w 6940817"/>
              <a:gd name="connsiteY821" fmla="*/ 5881124 h 6858000"/>
              <a:gd name="connsiteX822" fmla="*/ 6534227 w 6940817"/>
              <a:gd name="connsiteY822" fmla="*/ 5907546 h 6858000"/>
              <a:gd name="connsiteX823" fmla="*/ 6397383 w 6940817"/>
              <a:gd name="connsiteY823" fmla="*/ 5881518 h 6858000"/>
              <a:gd name="connsiteX824" fmla="*/ 6183637 w 6940817"/>
              <a:gd name="connsiteY824" fmla="*/ 5889011 h 6858000"/>
              <a:gd name="connsiteX825" fmla="*/ 6246736 w 6940817"/>
              <a:gd name="connsiteY825" fmla="*/ 5892560 h 6858000"/>
              <a:gd name="connsiteX826" fmla="*/ 6249496 w 6940817"/>
              <a:gd name="connsiteY826" fmla="*/ 5900448 h 6858000"/>
              <a:gd name="connsiteX827" fmla="*/ 6215581 w 6940817"/>
              <a:gd name="connsiteY827" fmla="*/ 5913067 h 6858000"/>
              <a:gd name="connsiteX828" fmla="*/ 5982511 w 6940817"/>
              <a:gd name="connsiteY828" fmla="*/ 5895321 h 6858000"/>
              <a:gd name="connsiteX829" fmla="*/ 5866174 w 6940817"/>
              <a:gd name="connsiteY829" fmla="*/ 5876392 h 6858000"/>
              <a:gd name="connsiteX830" fmla="*/ 5825554 w 6940817"/>
              <a:gd name="connsiteY830" fmla="*/ 5885462 h 6858000"/>
              <a:gd name="connsiteX831" fmla="*/ 5795582 w 6940817"/>
              <a:gd name="connsiteY831" fmla="*/ 5881518 h 6858000"/>
              <a:gd name="connsiteX832" fmla="*/ 5767583 w 6940817"/>
              <a:gd name="connsiteY832" fmla="*/ 5935152 h 6858000"/>
              <a:gd name="connsiteX833" fmla="*/ 5551471 w 6940817"/>
              <a:gd name="connsiteY833" fmla="*/ 5834589 h 6858000"/>
              <a:gd name="connsiteX834" fmla="*/ 5567640 w 6940817"/>
              <a:gd name="connsiteY834" fmla="*/ 5868504 h 6858000"/>
              <a:gd name="connsiteX835" fmla="*/ 5477725 w 6940817"/>
              <a:gd name="connsiteY835" fmla="*/ 5858645 h 6858000"/>
              <a:gd name="connsiteX836" fmla="*/ 5609048 w 6940817"/>
              <a:gd name="connsiteY836" fmla="*/ 5886645 h 6858000"/>
              <a:gd name="connsiteX837" fmla="*/ 5584203 w 6940817"/>
              <a:gd name="connsiteY837" fmla="*/ 5866927 h 6858000"/>
              <a:gd name="connsiteX838" fmla="*/ 5584992 w 6940817"/>
              <a:gd name="connsiteY838" fmla="*/ 5859039 h 6858000"/>
              <a:gd name="connsiteX839" fmla="*/ 5682006 w 6940817"/>
              <a:gd name="connsiteY839" fmla="*/ 5868504 h 6858000"/>
              <a:gd name="connsiteX840" fmla="*/ 5637048 w 6940817"/>
              <a:gd name="connsiteY840" fmla="*/ 5906363 h 6858000"/>
              <a:gd name="connsiteX841" fmla="*/ 5628372 w 6940817"/>
              <a:gd name="connsiteY841" fmla="*/ 5890589 h 6858000"/>
              <a:gd name="connsiteX842" fmla="*/ 5621668 w 6940817"/>
              <a:gd name="connsiteY842" fmla="*/ 5891772 h 6858000"/>
              <a:gd name="connsiteX843" fmla="*/ 5620090 w 6940817"/>
              <a:gd name="connsiteY843" fmla="*/ 5919772 h 6858000"/>
              <a:gd name="connsiteX844" fmla="*/ 5759301 w 6940817"/>
              <a:gd name="connsiteY844" fmla="*/ 5950927 h 6858000"/>
              <a:gd name="connsiteX845" fmla="*/ 5830681 w 6940817"/>
              <a:gd name="connsiteY845" fmla="*/ 5944616 h 6858000"/>
              <a:gd name="connsiteX846" fmla="*/ 5951751 w 6940817"/>
              <a:gd name="connsiteY846" fmla="*/ 5952109 h 6858000"/>
              <a:gd name="connsiteX847" fmla="*/ 6080708 w 6940817"/>
              <a:gd name="connsiteY847" fmla="*/ 6013236 h 6858000"/>
              <a:gd name="connsiteX848" fmla="*/ 6365045 w 6940817"/>
              <a:gd name="connsiteY848" fmla="*/ 6062137 h 6858000"/>
              <a:gd name="connsiteX849" fmla="*/ 6501889 w 6940817"/>
              <a:gd name="connsiteY849" fmla="*/ 6075151 h 6858000"/>
              <a:gd name="connsiteX850" fmla="*/ 6573270 w 6940817"/>
              <a:gd name="connsiteY850" fmla="*/ 6075546 h 6858000"/>
              <a:gd name="connsiteX851" fmla="*/ 6021948 w 6940817"/>
              <a:gd name="connsiteY851" fmla="*/ 6092898 h 6858000"/>
              <a:gd name="connsiteX852" fmla="*/ 6109496 w 6940817"/>
              <a:gd name="connsiteY852" fmla="*/ 6090531 h 6858000"/>
              <a:gd name="connsiteX853" fmla="*/ 6214398 w 6940817"/>
              <a:gd name="connsiteY853" fmla="*/ 6109461 h 6858000"/>
              <a:gd name="connsiteX854" fmla="*/ 5921385 w 6940817"/>
              <a:gd name="connsiteY854" fmla="*/ 6032560 h 6858000"/>
              <a:gd name="connsiteX855" fmla="*/ 5870117 w 6940817"/>
              <a:gd name="connsiteY855" fmla="*/ 5989574 h 6858000"/>
              <a:gd name="connsiteX856" fmla="*/ 5681217 w 6940817"/>
              <a:gd name="connsiteY856" fmla="*/ 5967490 h 6858000"/>
              <a:gd name="connsiteX857" fmla="*/ 5642174 w 6940817"/>
              <a:gd name="connsiteY857" fmla="*/ 5974588 h 6858000"/>
              <a:gd name="connsiteX858" fmla="*/ 5475358 w 6940817"/>
              <a:gd name="connsiteY858" fmla="*/ 5970645 h 6858000"/>
              <a:gd name="connsiteX859" fmla="*/ 5463528 w 6940817"/>
              <a:gd name="connsiteY859" fmla="*/ 5946588 h 6858000"/>
              <a:gd name="connsiteX860" fmla="*/ 5446570 w 6940817"/>
              <a:gd name="connsiteY860" fmla="*/ 5984053 h 6858000"/>
              <a:gd name="connsiteX861" fmla="*/ 5551471 w 6940817"/>
              <a:gd name="connsiteY861" fmla="*/ 6015208 h 6858000"/>
              <a:gd name="connsiteX862" fmla="*/ 5514401 w 6940817"/>
              <a:gd name="connsiteY862" fmla="*/ 6024673 h 6858000"/>
              <a:gd name="connsiteX863" fmla="*/ 5627977 w 6940817"/>
              <a:gd name="connsiteY863" fmla="*/ 6083827 h 6858000"/>
              <a:gd name="connsiteX864" fmla="*/ 5639020 w 6940817"/>
              <a:gd name="connsiteY864" fmla="*/ 6053856 h 6858000"/>
              <a:gd name="connsiteX865" fmla="*/ 5646907 w 6940817"/>
              <a:gd name="connsiteY865" fmla="*/ 6058194 h 6858000"/>
              <a:gd name="connsiteX866" fmla="*/ 5678456 w 6940817"/>
              <a:gd name="connsiteY866" fmla="*/ 6105123 h 6858000"/>
              <a:gd name="connsiteX867" fmla="*/ 5779808 w 6940817"/>
              <a:gd name="connsiteY867" fmla="*/ 6148109 h 6858000"/>
              <a:gd name="connsiteX868" fmla="*/ 5834230 w 6940817"/>
              <a:gd name="connsiteY868" fmla="*/ 6176109 h 6858000"/>
              <a:gd name="connsiteX869" fmla="*/ 5907582 w 6940817"/>
              <a:gd name="connsiteY869" fmla="*/ 6205686 h 6858000"/>
              <a:gd name="connsiteX870" fmla="*/ 5911131 w 6940817"/>
              <a:gd name="connsiteY870" fmla="*/ 6195038 h 6858000"/>
              <a:gd name="connsiteX871" fmla="*/ 5951356 w 6940817"/>
              <a:gd name="connsiteY871" fmla="*/ 6204108 h 6858000"/>
              <a:gd name="connsiteX872" fmla="*/ 5998680 w 6940817"/>
              <a:gd name="connsiteY872" fmla="*/ 6203714 h 6858000"/>
              <a:gd name="connsiteX873" fmla="*/ 6032595 w 6940817"/>
              <a:gd name="connsiteY873" fmla="*/ 6206475 h 6858000"/>
              <a:gd name="connsiteX874" fmla="*/ 6161159 w 6940817"/>
              <a:gd name="connsiteY874" fmla="*/ 6240785 h 6858000"/>
              <a:gd name="connsiteX875" fmla="*/ 6210848 w 6940817"/>
              <a:gd name="connsiteY875" fmla="*/ 6287714 h 6858000"/>
              <a:gd name="connsiteX876" fmla="*/ 6361890 w 6940817"/>
              <a:gd name="connsiteY876" fmla="*/ 6336221 h 6858000"/>
              <a:gd name="connsiteX877" fmla="*/ 6520425 w 6940817"/>
              <a:gd name="connsiteY877" fmla="*/ 6419826 h 6858000"/>
              <a:gd name="connsiteX878" fmla="*/ 6496369 w 6940817"/>
              <a:gd name="connsiteY878" fmla="*/ 6500276 h 6858000"/>
              <a:gd name="connsiteX879" fmla="*/ 6408819 w 6940817"/>
              <a:gd name="connsiteY879" fmla="*/ 6495150 h 6858000"/>
              <a:gd name="connsiteX880" fmla="*/ 6260538 w 6940817"/>
              <a:gd name="connsiteY880" fmla="*/ 6461629 h 6858000"/>
              <a:gd name="connsiteX881" fmla="*/ 6255411 w 6940817"/>
              <a:gd name="connsiteY881" fmla="*/ 6426136 h 6858000"/>
              <a:gd name="connsiteX882" fmla="*/ 6249891 w 6940817"/>
              <a:gd name="connsiteY882" fmla="*/ 6429685 h 6858000"/>
              <a:gd name="connsiteX883" fmla="*/ 6206116 w 6940817"/>
              <a:gd name="connsiteY883" fmla="*/ 6446643 h 6858000"/>
              <a:gd name="connsiteX884" fmla="*/ 5986061 w 6940817"/>
              <a:gd name="connsiteY884" fmla="*/ 6378812 h 6858000"/>
              <a:gd name="connsiteX885" fmla="*/ 5947018 w 6940817"/>
              <a:gd name="connsiteY885" fmla="*/ 6379206 h 6858000"/>
              <a:gd name="connsiteX886" fmla="*/ 6010511 w 6940817"/>
              <a:gd name="connsiteY886" fmla="*/ 6415488 h 6858000"/>
              <a:gd name="connsiteX887" fmla="*/ 6019582 w 6940817"/>
              <a:gd name="connsiteY887" fmla="*/ 6471488 h 6858000"/>
              <a:gd name="connsiteX888" fmla="*/ 6260933 w 6940817"/>
              <a:gd name="connsiteY888" fmla="*/ 6584276 h 6858000"/>
              <a:gd name="connsiteX889" fmla="*/ 5999469 w 6940817"/>
              <a:gd name="connsiteY889" fmla="*/ 6521178 h 6858000"/>
              <a:gd name="connsiteX890" fmla="*/ 5996708 w 6940817"/>
              <a:gd name="connsiteY890" fmla="*/ 6532220 h 6858000"/>
              <a:gd name="connsiteX891" fmla="*/ 6072821 w 6940817"/>
              <a:gd name="connsiteY891" fmla="*/ 6579543 h 6858000"/>
              <a:gd name="connsiteX892" fmla="*/ 6066116 w 6940817"/>
              <a:gd name="connsiteY892" fmla="*/ 6590980 h 6858000"/>
              <a:gd name="connsiteX893" fmla="*/ 5792428 w 6940817"/>
              <a:gd name="connsiteY893" fmla="*/ 6499093 h 6858000"/>
              <a:gd name="connsiteX894" fmla="*/ 5896145 w 6940817"/>
              <a:gd name="connsiteY894" fmla="*/ 6556670 h 6858000"/>
              <a:gd name="connsiteX895" fmla="*/ 5779019 w 6940817"/>
              <a:gd name="connsiteY895" fmla="*/ 6544840 h 6858000"/>
              <a:gd name="connsiteX896" fmla="*/ 5758907 w 6940817"/>
              <a:gd name="connsiteY896" fmla="*/ 6574417 h 6858000"/>
              <a:gd name="connsiteX897" fmla="*/ 5690681 w 6940817"/>
              <a:gd name="connsiteY897" fmla="*/ 6561008 h 6858000"/>
              <a:gd name="connsiteX898" fmla="*/ 5488767 w 6940817"/>
              <a:gd name="connsiteY898" fmla="*/ 6536952 h 6858000"/>
              <a:gd name="connsiteX899" fmla="*/ 5201275 w 6940817"/>
              <a:gd name="connsiteY899" fmla="*/ 6471488 h 6858000"/>
              <a:gd name="connsiteX900" fmla="*/ 5014740 w 6940817"/>
              <a:gd name="connsiteY900" fmla="*/ 6417854 h 6858000"/>
              <a:gd name="connsiteX901" fmla="*/ 4908262 w 6940817"/>
              <a:gd name="connsiteY901" fmla="*/ 6383150 h 6858000"/>
              <a:gd name="connsiteX902" fmla="*/ 4856206 w 6940817"/>
              <a:gd name="connsiteY902" fmla="*/ 6374474 h 6858000"/>
              <a:gd name="connsiteX903" fmla="*/ 4804939 w 6940817"/>
              <a:gd name="connsiteY903" fmla="*/ 6354361 h 6858000"/>
              <a:gd name="connsiteX904" fmla="*/ 4826629 w 6940817"/>
              <a:gd name="connsiteY904" fmla="*/ 6348840 h 6858000"/>
              <a:gd name="connsiteX905" fmla="*/ 4823079 w 6940817"/>
              <a:gd name="connsiteY905" fmla="*/ 6344502 h 6858000"/>
              <a:gd name="connsiteX906" fmla="*/ 4785220 w 6940817"/>
              <a:gd name="connsiteY906" fmla="*/ 6354756 h 6858000"/>
              <a:gd name="connsiteX907" fmla="*/ 4780488 w 6940817"/>
              <a:gd name="connsiteY907" fmla="*/ 6357911 h 6858000"/>
              <a:gd name="connsiteX908" fmla="*/ 4705164 w 6940817"/>
              <a:gd name="connsiteY908" fmla="*/ 6308221 h 6858000"/>
              <a:gd name="connsiteX909" fmla="*/ 4612094 w 6940817"/>
              <a:gd name="connsiteY909" fmla="*/ 6297178 h 6858000"/>
              <a:gd name="connsiteX910" fmla="*/ 4543080 w 6940817"/>
              <a:gd name="connsiteY910" fmla="*/ 6287714 h 6858000"/>
              <a:gd name="connsiteX911" fmla="*/ 4557672 w 6940817"/>
              <a:gd name="connsiteY911" fmla="*/ 6256559 h 6858000"/>
              <a:gd name="connsiteX912" fmla="*/ 4498912 w 6940817"/>
              <a:gd name="connsiteY912" fmla="*/ 6241573 h 6858000"/>
              <a:gd name="connsiteX913" fmla="*/ 4496940 w 6940817"/>
              <a:gd name="connsiteY913" fmla="*/ 6256953 h 6858000"/>
              <a:gd name="connsiteX914" fmla="*/ 4533616 w 6940817"/>
              <a:gd name="connsiteY914" fmla="*/ 6253798 h 6858000"/>
              <a:gd name="connsiteX915" fmla="*/ 4525728 w 6940817"/>
              <a:gd name="connsiteY915" fmla="*/ 6280221 h 6858000"/>
              <a:gd name="connsiteX916" fmla="*/ 4491025 w 6940817"/>
              <a:gd name="connsiteY916" fmla="*/ 6272334 h 6858000"/>
              <a:gd name="connsiteX917" fmla="*/ 4461841 w 6940817"/>
              <a:gd name="connsiteY917" fmla="*/ 6237629 h 6858000"/>
              <a:gd name="connsiteX918" fmla="*/ 4463024 w 6940817"/>
              <a:gd name="connsiteY918" fmla="*/ 6266024 h 6858000"/>
              <a:gd name="connsiteX919" fmla="*/ 4190913 w 6940817"/>
              <a:gd name="connsiteY919" fmla="*/ 6251038 h 6858000"/>
              <a:gd name="connsiteX920" fmla="*/ 4163307 w 6940817"/>
              <a:gd name="connsiteY920" fmla="*/ 6236446 h 6858000"/>
              <a:gd name="connsiteX921" fmla="*/ 4048547 w 6940817"/>
              <a:gd name="connsiteY921" fmla="*/ 6271150 h 6858000"/>
              <a:gd name="connsiteX922" fmla="*/ 4018970 w 6940817"/>
              <a:gd name="connsiteY922" fmla="*/ 6339376 h 6858000"/>
              <a:gd name="connsiteX923" fmla="*/ 4144772 w 6940817"/>
              <a:gd name="connsiteY923" fmla="*/ 6358699 h 6858000"/>
              <a:gd name="connsiteX924" fmla="*/ 4328940 w 6940817"/>
              <a:gd name="connsiteY924" fmla="*/ 6380784 h 6858000"/>
              <a:gd name="connsiteX925" fmla="*/ 4573052 w 6940817"/>
              <a:gd name="connsiteY925" fmla="*/ 6397347 h 6858000"/>
              <a:gd name="connsiteX926" fmla="*/ 4887755 w 6940817"/>
              <a:gd name="connsiteY926" fmla="*/ 6428108 h 6858000"/>
              <a:gd name="connsiteX927" fmla="*/ 4938628 w 6940817"/>
              <a:gd name="connsiteY927" fmla="*/ 6453347 h 6858000"/>
              <a:gd name="connsiteX928" fmla="*/ 4904713 w 6940817"/>
              <a:gd name="connsiteY928" fmla="*/ 6453347 h 6858000"/>
              <a:gd name="connsiteX929" fmla="*/ 4940205 w 6940817"/>
              <a:gd name="connsiteY929" fmla="*/ 6495150 h 6858000"/>
              <a:gd name="connsiteX930" fmla="*/ 5107022 w 6940817"/>
              <a:gd name="connsiteY930" fmla="*/ 6511713 h 6858000"/>
              <a:gd name="connsiteX931" fmla="*/ 5129106 w 6940817"/>
              <a:gd name="connsiteY931" fmla="*/ 6514473 h 6858000"/>
              <a:gd name="connsiteX932" fmla="*/ 5224543 w 6940817"/>
              <a:gd name="connsiteY932" fmla="*/ 6567318 h 6858000"/>
              <a:gd name="connsiteX933" fmla="*/ 5258458 w 6940817"/>
              <a:gd name="connsiteY933" fmla="*/ 6534191 h 6858000"/>
              <a:gd name="connsiteX934" fmla="*/ 5286852 w 6940817"/>
              <a:gd name="connsiteY934" fmla="*/ 6567318 h 6858000"/>
              <a:gd name="connsiteX935" fmla="*/ 5362176 w 6940817"/>
              <a:gd name="connsiteY935" fmla="*/ 6590191 h 6858000"/>
              <a:gd name="connsiteX936" fmla="*/ 5438288 w 6940817"/>
              <a:gd name="connsiteY936" fmla="*/ 6600839 h 6858000"/>
              <a:gd name="connsiteX937" fmla="*/ 5593668 w 6940817"/>
              <a:gd name="connsiteY937" fmla="*/ 6635543 h 6858000"/>
              <a:gd name="connsiteX938" fmla="*/ 5637442 w 6940817"/>
              <a:gd name="connsiteY938" fmla="*/ 6638698 h 6858000"/>
              <a:gd name="connsiteX939" fmla="*/ 5955300 w 6940817"/>
              <a:gd name="connsiteY939" fmla="*/ 6719543 h 6858000"/>
              <a:gd name="connsiteX940" fmla="*/ 5977779 w 6940817"/>
              <a:gd name="connsiteY940" fmla="*/ 6732557 h 6858000"/>
              <a:gd name="connsiteX941" fmla="*/ 3207762 w 6940817"/>
              <a:gd name="connsiteY941" fmla="*/ 6294024 h 6858000"/>
              <a:gd name="connsiteX942" fmla="*/ 3140720 w 6940817"/>
              <a:gd name="connsiteY942" fmla="*/ 6284559 h 6858000"/>
              <a:gd name="connsiteX943" fmla="*/ 3082748 w 6940817"/>
              <a:gd name="connsiteY943" fmla="*/ 6268784 h 6858000"/>
              <a:gd name="connsiteX944" fmla="*/ 3041340 w 6940817"/>
              <a:gd name="connsiteY944" fmla="*/ 6245517 h 6858000"/>
              <a:gd name="connsiteX945" fmla="*/ 2904890 w 6940817"/>
              <a:gd name="connsiteY945" fmla="*/ 6238024 h 6858000"/>
              <a:gd name="connsiteX946" fmla="*/ 2567708 w 6940817"/>
              <a:gd name="connsiteY946" fmla="*/ 6215151 h 6858000"/>
              <a:gd name="connsiteX947" fmla="*/ 2373286 w 6940817"/>
              <a:gd name="connsiteY947" fmla="*/ 6229348 h 6858000"/>
              <a:gd name="connsiteX948" fmla="*/ 2046752 w 6940817"/>
              <a:gd name="connsiteY948" fmla="*/ 6228165 h 6858000"/>
              <a:gd name="connsiteX949" fmla="*/ 1752162 w 6940817"/>
              <a:gd name="connsiteY949" fmla="*/ 6217123 h 6858000"/>
              <a:gd name="connsiteX950" fmla="*/ 1581402 w 6940817"/>
              <a:gd name="connsiteY950" fmla="*/ 6232108 h 6858000"/>
              <a:gd name="connsiteX951" fmla="*/ 1461515 w 6940817"/>
              <a:gd name="connsiteY951" fmla="*/ 6259319 h 6858000"/>
              <a:gd name="connsiteX952" fmla="*/ 1584951 w 6940817"/>
              <a:gd name="connsiteY952" fmla="*/ 6269573 h 6858000"/>
              <a:gd name="connsiteX953" fmla="*/ 1633853 w 6940817"/>
              <a:gd name="connsiteY953" fmla="*/ 6282193 h 6858000"/>
              <a:gd name="connsiteX954" fmla="*/ 1621627 w 6940817"/>
              <a:gd name="connsiteY954" fmla="*/ 6295601 h 6858000"/>
              <a:gd name="connsiteX955" fmla="*/ 1908330 w 6940817"/>
              <a:gd name="connsiteY955" fmla="*/ 6294812 h 6858000"/>
              <a:gd name="connsiteX956" fmla="*/ 1998640 w 6940817"/>
              <a:gd name="connsiteY956" fmla="*/ 6278249 h 6858000"/>
              <a:gd name="connsiteX957" fmla="*/ 2093287 w 6940817"/>
              <a:gd name="connsiteY957" fmla="*/ 6291263 h 6858000"/>
              <a:gd name="connsiteX958" fmla="*/ 2358300 w 6940817"/>
              <a:gd name="connsiteY958" fmla="*/ 6292052 h 6858000"/>
              <a:gd name="connsiteX959" fmla="*/ 2380779 w 6940817"/>
              <a:gd name="connsiteY959" fmla="*/ 6290474 h 6858000"/>
              <a:gd name="connsiteX960" fmla="*/ 2481342 w 6940817"/>
              <a:gd name="connsiteY960" fmla="*/ 6284953 h 6858000"/>
              <a:gd name="connsiteX961" fmla="*/ 2608328 w 6940817"/>
              <a:gd name="connsiteY961" fmla="*/ 6306249 h 6858000"/>
              <a:gd name="connsiteX962" fmla="*/ 2818129 w 6940817"/>
              <a:gd name="connsiteY962" fmla="*/ 6301516 h 6858000"/>
              <a:gd name="connsiteX963" fmla="*/ 3207762 w 6940817"/>
              <a:gd name="connsiteY963" fmla="*/ 6294024 h 6858000"/>
              <a:gd name="connsiteX964" fmla="*/ 3774858 w 6940817"/>
              <a:gd name="connsiteY964" fmla="*/ 6161123 h 6858000"/>
              <a:gd name="connsiteX965" fmla="*/ 3776435 w 6940817"/>
              <a:gd name="connsiteY965" fmla="*/ 6157179 h 6858000"/>
              <a:gd name="connsiteX966" fmla="*/ 3723985 w 6940817"/>
              <a:gd name="connsiteY966" fmla="*/ 6149686 h 6858000"/>
              <a:gd name="connsiteX967" fmla="*/ 3615929 w 6940817"/>
              <a:gd name="connsiteY967" fmla="*/ 6124052 h 6858000"/>
              <a:gd name="connsiteX968" fmla="*/ 3460550 w 6940817"/>
              <a:gd name="connsiteY968" fmla="*/ 6144165 h 6858000"/>
              <a:gd name="connsiteX969" fmla="*/ 3174635 w 6940817"/>
              <a:gd name="connsiteY969" fmla="*/ 6212390 h 6858000"/>
              <a:gd name="connsiteX970" fmla="*/ 3171875 w 6940817"/>
              <a:gd name="connsiteY970" fmla="*/ 6217517 h 6858000"/>
              <a:gd name="connsiteX971" fmla="*/ 3252325 w 6940817"/>
              <a:gd name="connsiteY971" fmla="*/ 6225799 h 6858000"/>
              <a:gd name="connsiteX972" fmla="*/ 3274409 w 6940817"/>
              <a:gd name="connsiteY972" fmla="*/ 6223038 h 6858000"/>
              <a:gd name="connsiteX973" fmla="*/ 3470803 w 6940817"/>
              <a:gd name="connsiteY973" fmla="*/ 6240390 h 6858000"/>
              <a:gd name="connsiteX974" fmla="*/ 3471986 w 6940817"/>
              <a:gd name="connsiteY974" fmla="*/ 6223038 h 6858000"/>
              <a:gd name="connsiteX975" fmla="*/ 3533901 w 6940817"/>
              <a:gd name="connsiteY975" fmla="*/ 6235263 h 6858000"/>
              <a:gd name="connsiteX976" fmla="*/ 3511028 w 6940817"/>
              <a:gd name="connsiteY976" fmla="*/ 6265629 h 6858000"/>
              <a:gd name="connsiteX977" fmla="*/ 3561901 w 6940817"/>
              <a:gd name="connsiteY977" fmla="*/ 6289685 h 6858000"/>
              <a:gd name="connsiteX978" fmla="*/ 3541789 w 6940817"/>
              <a:gd name="connsiteY978" fmla="*/ 6235658 h 6858000"/>
              <a:gd name="connsiteX979" fmla="*/ 3615535 w 6940817"/>
              <a:gd name="connsiteY979" fmla="*/ 6247883 h 6858000"/>
              <a:gd name="connsiteX980" fmla="*/ 3580831 w 6940817"/>
              <a:gd name="connsiteY980" fmla="*/ 6273911 h 6858000"/>
              <a:gd name="connsiteX981" fmla="*/ 3587140 w 6940817"/>
              <a:gd name="connsiteY981" fmla="*/ 6282981 h 6858000"/>
              <a:gd name="connsiteX982" fmla="*/ 3642351 w 6940817"/>
              <a:gd name="connsiteY982" fmla="*/ 6246700 h 6858000"/>
              <a:gd name="connsiteX983" fmla="*/ 3771703 w 6940817"/>
              <a:gd name="connsiteY983" fmla="*/ 6215545 h 6858000"/>
              <a:gd name="connsiteX984" fmla="*/ 3772098 w 6940817"/>
              <a:gd name="connsiteY984" fmla="*/ 6210812 h 6858000"/>
              <a:gd name="connsiteX985" fmla="*/ 3744886 w 6940817"/>
              <a:gd name="connsiteY985" fmla="*/ 6213968 h 6858000"/>
              <a:gd name="connsiteX986" fmla="*/ 3734239 w 6940817"/>
              <a:gd name="connsiteY986" fmla="*/ 6162700 h 6858000"/>
              <a:gd name="connsiteX987" fmla="*/ 3774858 w 6940817"/>
              <a:gd name="connsiteY987" fmla="*/ 6161123 h 6858000"/>
              <a:gd name="connsiteX988" fmla="*/ 4087589 w 6940817"/>
              <a:gd name="connsiteY988" fmla="*/ 483456 h 6858000"/>
              <a:gd name="connsiteX989" fmla="*/ 4039477 w 6940817"/>
              <a:gd name="connsiteY989" fmla="*/ 462949 h 6858000"/>
              <a:gd name="connsiteX990" fmla="*/ 3952716 w 6940817"/>
              <a:gd name="connsiteY990" fmla="*/ 452695 h 6858000"/>
              <a:gd name="connsiteX991" fmla="*/ 3519704 w 6940817"/>
              <a:gd name="connsiteY991" fmla="*/ 409709 h 6858000"/>
              <a:gd name="connsiteX992" fmla="*/ 3346578 w 6940817"/>
              <a:gd name="connsiteY992" fmla="*/ 409709 h 6858000"/>
              <a:gd name="connsiteX993" fmla="*/ 3248776 w 6940817"/>
              <a:gd name="connsiteY993" fmla="*/ 399456 h 6858000"/>
              <a:gd name="connsiteX994" fmla="*/ 3247198 w 6940817"/>
              <a:gd name="connsiteY994" fmla="*/ 411287 h 6858000"/>
              <a:gd name="connsiteX995" fmla="*/ 3360381 w 6940817"/>
              <a:gd name="connsiteY995" fmla="*/ 423907 h 6858000"/>
              <a:gd name="connsiteX996" fmla="*/ 3470803 w 6940817"/>
              <a:gd name="connsiteY996" fmla="*/ 451907 h 6858000"/>
              <a:gd name="connsiteX997" fmla="*/ 3485394 w 6940817"/>
              <a:gd name="connsiteY997" fmla="*/ 453878 h 6858000"/>
              <a:gd name="connsiteX998" fmla="*/ 3652211 w 6940817"/>
              <a:gd name="connsiteY998" fmla="*/ 455456 h 6858000"/>
              <a:gd name="connsiteX999" fmla="*/ 3809956 w 6940817"/>
              <a:gd name="connsiteY999" fmla="*/ 468075 h 6858000"/>
              <a:gd name="connsiteX1000" fmla="*/ 4016604 w 6940817"/>
              <a:gd name="connsiteY1000" fmla="*/ 489765 h 6858000"/>
              <a:gd name="connsiteX1001" fmla="*/ 4139251 w 6940817"/>
              <a:gd name="connsiteY1001" fmla="*/ 504751 h 6858000"/>
              <a:gd name="connsiteX1002" fmla="*/ 4187758 w 6940817"/>
              <a:gd name="connsiteY1002" fmla="*/ 510272 h 6858000"/>
              <a:gd name="connsiteX1003" fmla="*/ 4087589 w 6940817"/>
              <a:gd name="connsiteY1003" fmla="*/ 483456 h 6858000"/>
              <a:gd name="connsiteX1004" fmla="*/ 3869111 w 6940817"/>
              <a:gd name="connsiteY1004" fmla="*/ 6307432 h 6858000"/>
              <a:gd name="connsiteX1005" fmla="*/ 4031195 w 6940817"/>
              <a:gd name="connsiteY1005" fmla="*/ 6241573 h 6858000"/>
              <a:gd name="connsiteX1006" fmla="*/ 3936942 w 6940817"/>
              <a:gd name="connsiteY1006" fmla="*/ 6279432 h 6858000"/>
              <a:gd name="connsiteX1007" fmla="*/ 3933393 w 6940817"/>
              <a:gd name="connsiteY1007" fmla="*/ 6271150 h 6858000"/>
              <a:gd name="connsiteX1008" fmla="*/ 4035139 w 6940817"/>
              <a:gd name="connsiteY1008" fmla="*/ 6204108 h 6858000"/>
              <a:gd name="connsiteX1009" fmla="*/ 4030406 w 6940817"/>
              <a:gd name="connsiteY1009" fmla="*/ 6191489 h 6858000"/>
              <a:gd name="connsiteX1010" fmla="*/ 3996885 w 6940817"/>
              <a:gd name="connsiteY1010" fmla="*/ 6190306 h 6858000"/>
              <a:gd name="connsiteX1011" fmla="*/ 3987421 w 6940817"/>
              <a:gd name="connsiteY1011" fmla="*/ 6222249 h 6858000"/>
              <a:gd name="connsiteX1012" fmla="*/ 3847816 w 6940817"/>
              <a:gd name="connsiteY1012" fmla="*/ 6299939 h 6858000"/>
              <a:gd name="connsiteX1013" fmla="*/ 3890407 w 6940817"/>
              <a:gd name="connsiteY1013" fmla="*/ 6282981 h 6858000"/>
              <a:gd name="connsiteX1014" fmla="*/ 3894745 w 6940817"/>
              <a:gd name="connsiteY1014" fmla="*/ 6292840 h 6858000"/>
              <a:gd name="connsiteX1015" fmla="*/ 3869111 w 6940817"/>
              <a:gd name="connsiteY1015" fmla="*/ 6307432 h 6858000"/>
              <a:gd name="connsiteX1016" fmla="*/ 3231818 w 6940817"/>
              <a:gd name="connsiteY1016" fmla="*/ 6090137 h 6858000"/>
              <a:gd name="connsiteX1017" fmla="*/ 3191593 w 6940817"/>
              <a:gd name="connsiteY1017" fmla="*/ 6084222 h 6858000"/>
              <a:gd name="connsiteX1018" fmla="*/ 2975087 w 6940817"/>
              <a:gd name="connsiteY1018" fmla="*/ 6101179 h 6858000"/>
              <a:gd name="connsiteX1019" fmla="*/ 2866637 w 6940817"/>
              <a:gd name="connsiteY1019" fmla="*/ 6123658 h 6858000"/>
              <a:gd name="connsiteX1020" fmla="*/ 2859932 w 6940817"/>
              <a:gd name="connsiteY1020" fmla="*/ 6139433 h 6858000"/>
              <a:gd name="connsiteX1021" fmla="*/ 3231818 w 6940817"/>
              <a:gd name="connsiteY1021" fmla="*/ 6090137 h 6858000"/>
              <a:gd name="connsiteX1022" fmla="*/ 4259926 w 6940817"/>
              <a:gd name="connsiteY1022" fmla="*/ 528019 h 6858000"/>
              <a:gd name="connsiteX1023" fmla="*/ 4562799 w 6940817"/>
              <a:gd name="connsiteY1023" fmla="*/ 571793 h 6858000"/>
              <a:gd name="connsiteX1024" fmla="*/ 4486292 w 6940817"/>
              <a:gd name="connsiteY1024" fmla="*/ 540244 h 6858000"/>
              <a:gd name="connsiteX1025" fmla="*/ 4344715 w 6940817"/>
              <a:gd name="connsiteY1025" fmla="*/ 523286 h 6858000"/>
              <a:gd name="connsiteX1026" fmla="*/ 4330912 w 6940817"/>
              <a:gd name="connsiteY1026" fmla="*/ 517371 h 6858000"/>
              <a:gd name="connsiteX1027" fmla="*/ 4259926 w 6940817"/>
              <a:gd name="connsiteY1027" fmla="*/ 528019 h 6858000"/>
              <a:gd name="connsiteX1028" fmla="*/ 6106736 w 6940817"/>
              <a:gd name="connsiteY1028" fmla="*/ 4630594 h 6858000"/>
              <a:gd name="connsiteX1029" fmla="*/ 6187975 w 6940817"/>
              <a:gd name="connsiteY1029" fmla="*/ 4612059 h 6858000"/>
              <a:gd name="connsiteX1030" fmla="*/ 6081497 w 6940817"/>
              <a:gd name="connsiteY1030" fmla="*/ 4591946 h 6858000"/>
              <a:gd name="connsiteX1031" fmla="*/ 6070455 w 6940817"/>
              <a:gd name="connsiteY1031" fmla="*/ 4623890 h 6858000"/>
              <a:gd name="connsiteX1032" fmla="*/ 6014455 w 6940817"/>
              <a:gd name="connsiteY1032" fmla="*/ 4649523 h 6858000"/>
              <a:gd name="connsiteX1033" fmla="*/ 6016032 w 6940817"/>
              <a:gd name="connsiteY1033" fmla="*/ 4657805 h 6858000"/>
              <a:gd name="connsiteX1034" fmla="*/ 6108314 w 6940817"/>
              <a:gd name="connsiteY1034" fmla="*/ 4657805 h 6858000"/>
              <a:gd name="connsiteX1035" fmla="*/ 6106736 w 6940817"/>
              <a:gd name="connsiteY1035" fmla="*/ 4630594 h 6858000"/>
              <a:gd name="connsiteX1036" fmla="*/ 518589 w 6940817"/>
              <a:gd name="connsiteY1036" fmla="*/ 2626433 h 6858000"/>
              <a:gd name="connsiteX1037" fmla="*/ 412900 w 6940817"/>
              <a:gd name="connsiteY1037" fmla="*/ 2598039 h 6858000"/>
              <a:gd name="connsiteX1038" fmla="*/ 403829 w 6940817"/>
              <a:gd name="connsiteY1038" fmla="*/ 2608686 h 6858000"/>
              <a:gd name="connsiteX1039" fmla="*/ 423153 w 6940817"/>
              <a:gd name="connsiteY1039" fmla="*/ 2651278 h 6858000"/>
              <a:gd name="connsiteX1040" fmla="*/ 518589 w 6940817"/>
              <a:gd name="connsiteY1040" fmla="*/ 2626433 h 6858000"/>
              <a:gd name="connsiteX1041" fmla="*/ 455097 w 6940817"/>
              <a:gd name="connsiteY1041" fmla="*/ 3193924 h 6858000"/>
              <a:gd name="connsiteX1042" fmla="*/ 453125 w 6940817"/>
              <a:gd name="connsiteY1042" fmla="*/ 3184853 h 6858000"/>
              <a:gd name="connsiteX1043" fmla="*/ 390027 w 6940817"/>
              <a:gd name="connsiteY1043" fmla="*/ 3160008 h 6858000"/>
              <a:gd name="connsiteX1044" fmla="*/ 344280 w 6940817"/>
              <a:gd name="connsiteY1044" fmla="*/ 3217980 h 6858000"/>
              <a:gd name="connsiteX1045" fmla="*/ 352562 w 6940817"/>
              <a:gd name="connsiteY1045" fmla="*/ 3229022 h 6858000"/>
              <a:gd name="connsiteX1046" fmla="*/ 455097 w 6940817"/>
              <a:gd name="connsiteY1046" fmla="*/ 3193924 h 6858000"/>
              <a:gd name="connsiteX1047" fmla="*/ 3478296 w 6940817"/>
              <a:gd name="connsiteY1047" fmla="*/ 6103940 h 6858000"/>
              <a:gd name="connsiteX1048" fmla="*/ 3309113 w 6940817"/>
              <a:gd name="connsiteY1048" fmla="*/ 6124841 h 6858000"/>
              <a:gd name="connsiteX1049" fmla="*/ 3478296 w 6940817"/>
              <a:gd name="connsiteY1049" fmla="*/ 6103940 h 6858000"/>
              <a:gd name="connsiteX1050" fmla="*/ 5753780 w 6940817"/>
              <a:gd name="connsiteY1050" fmla="*/ 774102 h 6858000"/>
              <a:gd name="connsiteX1051" fmla="*/ 5504147 w 6940817"/>
              <a:gd name="connsiteY1051" fmla="*/ 719680 h 6858000"/>
              <a:gd name="connsiteX1052" fmla="*/ 5502570 w 6940817"/>
              <a:gd name="connsiteY1052" fmla="*/ 728750 h 6858000"/>
              <a:gd name="connsiteX1053" fmla="*/ 5753780 w 6940817"/>
              <a:gd name="connsiteY1053" fmla="*/ 774102 h 6858000"/>
              <a:gd name="connsiteX1054" fmla="*/ 2230132 w 6940817"/>
              <a:gd name="connsiteY1054" fmla="*/ 6036504 h 6858000"/>
              <a:gd name="connsiteX1055" fmla="*/ 2228949 w 6940817"/>
              <a:gd name="connsiteY1055" fmla="*/ 6051490 h 6858000"/>
              <a:gd name="connsiteX1056" fmla="*/ 2422188 w 6940817"/>
              <a:gd name="connsiteY1056" fmla="*/ 6064503 h 6858000"/>
              <a:gd name="connsiteX1057" fmla="*/ 2423371 w 6940817"/>
              <a:gd name="connsiteY1057" fmla="*/ 6047940 h 6858000"/>
              <a:gd name="connsiteX1058" fmla="*/ 2230132 w 6940817"/>
              <a:gd name="connsiteY1058" fmla="*/ 6036504 h 6858000"/>
              <a:gd name="connsiteX1059" fmla="*/ 425125 w 6940817"/>
              <a:gd name="connsiteY1059" fmla="*/ 2157928 h 6858000"/>
              <a:gd name="connsiteX1060" fmla="*/ 313126 w 6940817"/>
              <a:gd name="connsiteY1060" fmla="*/ 2189477 h 6858000"/>
              <a:gd name="connsiteX1061" fmla="*/ 425125 w 6940817"/>
              <a:gd name="connsiteY1061" fmla="*/ 2157928 h 6858000"/>
              <a:gd name="connsiteX1062" fmla="*/ 2114189 w 6940817"/>
              <a:gd name="connsiteY1062" fmla="*/ 468075 h 6858000"/>
              <a:gd name="connsiteX1063" fmla="*/ 2113794 w 6940817"/>
              <a:gd name="connsiteY1063" fmla="*/ 454273 h 6858000"/>
              <a:gd name="connsiteX1064" fmla="*/ 2000217 w 6940817"/>
              <a:gd name="connsiteY1064" fmla="*/ 454273 h 6858000"/>
              <a:gd name="connsiteX1065" fmla="*/ 2000217 w 6940817"/>
              <a:gd name="connsiteY1065" fmla="*/ 465315 h 6858000"/>
              <a:gd name="connsiteX1066" fmla="*/ 2114189 w 6940817"/>
              <a:gd name="connsiteY1066" fmla="*/ 468075 h 6858000"/>
              <a:gd name="connsiteX1067" fmla="*/ 3828097 w 6940817"/>
              <a:gd name="connsiteY1067" fmla="*/ 6241967 h 6858000"/>
              <a:gd name="connsiteX1068" fmla="*/ 3849393 w 6940817"/>
              <a:gd name="connsiteY1068" fmla="*/ 6223432 h 6858000"/>
              <a:gd name="connsiteX1069" fmla="*/ 3849393 w 6940817"/>
              <a:gd name="connsiteY1069" fmla="*/ 6181630 h 6858000"/>
              <a:gd name="connsiteX1070" fmla="*/ 3829280 w 6940817"/>
              <a:gd name="connsiteY1070" fmla="*/ 6170587 h 6858000"/>
              <a:gd name="connsiteX1071" fmla="*/ 3822182 w 6940817"/>
              <a:gd name="connsiteY1071" fmla="*/ 6210024 h 6858000"/>
              <a:gd name="connsiteX1072" fmla="*/ 3828097 w 6940817"/>
              <a:gd name="connsiteY1072" fmla="*/ 6241967 h 6858000"/>
              <a:gd name="connsiteX1073" fmla="*/ 237013 w 6940817"/>
              <a:gd name="connsiteY1073" fmla="*/ 1117594 h 6858000"/>
              <a:gd name="connsiteX1074" fmla="*/ 313520 w 6940817"/>
              <a:gd name="connsiteY1074" fmla="*/ 1127059 h 6858000"/>
              <a:gd name="connsiteX1075" fmla="*/ 298928 w 6940817"/>
              <a:gd name="connsiteY1075" fmla="*/ 1095115 h 6858000"/>
              <a:gd name="connsiteX1076" fmla="*/ 237013 w 6940817"/>
              <a:gd name="connsiteY1076" fmla="*/ 1117594 h 6858000"/>
              <a:gd name="connsiteX1077" fmla="*/ 6115412 w 6940817"/>
              <a:gd name="connsiteY1077" fmla="*/ 5732054 h 6858000"/>
              <a:gd name="connsiteX1078" fmla="*/ 6122116 w 6940817"/>
              <a:gd name="connsiteY1078" fmla="*/ 5719040 h 6858000"/>
              <a:gd name="connsiteX1079" fmla="*/ 6062567 w 6940817"/>
              <a:gd name="connsiteY1079" fmla="*/ 5699322 h 6858000"/>
              <a:gd name="connsiteX1080" fmla="*/ 6115412 w 6940817"/>
              <a:gd name="connsiteY1080" fmla="*/ 5732054 h 6858000"/>
              <a:gd name="connsiteX1081" fmla="*/ 2459652 w 6940817"/>
              <a:gd name="connsiteY1081" fmla="*/ 6057405 h 6858000"/>
              <a:gd name="connsiteX1082" fmla="*/ 2458469 w 6940817"/>
              <a:gd name="connsiteY1082" fmla="*/ 6061743 h 6858000"/>
              <a:gd name="connsiteX1083" fmla="*/ 2564553 w 6940817"/>
              <a:gd name="connsiteY1083" fmla="*/ 6070419 h 6858000"/>
              <a:gd name="connsiteX1084" fmla="*/ 2565342 w 6940817"/>
              <a:gd name="connsiteY1084" fmla="*/ 6057405 h 6858000"/>
              <a:gd name="connsiteX1085" fmla="*/ 2459652 w 6940817"/>
              <a:gd name="connsiteY1085" fmla="*/ 60574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Lst>
            <a:rect l="l" t="t" r="r" b="b"/>
            <a:pathLst>
              <a:path w="6940817" h="6858000">
                <a:moveTo>
                  <a:pt x="5977779" y="6732557"/>
                </a:moveTo>
                <a:cubicBezTo>
                  <a:pt x="6032595" y="6751092"/>
                  <a:pt x="6087806" y="6768838"/>
                  <a:pt x="6142229" y="6789346"/>
                </a:cubicBezTo>
                <a:cubicBezTo>
                  <a:pt x="6151300" y="6792895"/>
                  <a:pt x="6156820" y="6806303"/>
                  <a:pt x="6163919" y="6814979"/>
                </a:cubicBezTo>
                <a:cubicBezTo>
                  <a:pt x="6161159" y="6816951"/>
                  <a:pt x="6158398" y="6819317"/>
                  <a:pt x="6155637" y="6821289"/>
                </a:cubicBezTo>
                <a:cubicBezTo>
                  <a:pt x="6096483" y="6802359"/>
                  <a:pt x="6037722" y="6783430"/>
                  <a:pt x="5978568" y="6764500"/>
                </a:cubicBezTo>
                <a:cubicBezTo>
                  <a:pt x="5976596" y="6769233"/>
                  <a:pt x="5975018" y="6773571"/>
                  <a:pt x="5973046" y="6778303"/>
                </a:cubicBezTo>
                <a:cubicBezTo>
                  <a:pt x="6021159" y="6796050"/>
                  <a:pt x="6078736" y="6794867"/>
                  <a:pt x="6113046" y="6840219"/>
                </a:cubicBezTo>
                <a:cubicBezTo>
                  <a:pt x="6111863" y="6844557"/>
                  <a:pt x="6110680" y="6848500"/>
                  <a:pt x="6109496" y="6852838"/>
                </a:cubicBezTo>
                <a:cubicBezTo>
                  <a:pt x="6047976" y="6837064"/>
                  <a:pt x="5986061" y="6821289"/>
                  <a:pt x="5924540" y="6805120"/>
                </a:cubicBezTo>
                <a:cubicBezTo>
                  <a:pt x="5791639" y="6770416"/>
                  <a:pt x="5658738" y="6735712"/>
                  <a:pt x="5523077" y="6709684"/>
                </a:cubicBezTo>
                <a:cubicBezTo>
                  <a:pt x="5609048" y="6737684"/>
                  <a:pt x="5695414" y="6765684"/>
                  <a:pt x="5781780" y="6792895"/>
                </a:cubicBezTo>
                <a:cubicBezTo>
                  <a:pt x="5809385" y="6801571"/>
                  <a:pt x="5838174" y="6807092"/>
                  <a:pt x="5865779" y="6816557"/>
                </a:cubicBezTo>
                <a:cubicBezTo>
                  <a:pt x="5877216" y="6820500"/>
                  <a:pt x="5886286" y="6830754"/>
                  <a:pt x="5896540" y="6837852"/>
                </a:cubicBezTo>
                <a:cubicBezTo>
                  <a:pt x="5894963" y="6842979"/>
                  <a:pt x="5893385" y="6848106"/>
                  <a:pt x="5891807" y="6853627"/>
                </a:cubicBezTo>
                <a:cubicBezTo>
                  <a:pt x="5868146" y="6854810"/>
                  <a:pt x="5842906" y="6861909"/>
                  <a:pt x="5820428" y="6856782"/>
                </a:cubicBezTo>
                <a:cubicBezTo>
                  <a:pt x="5621273" y="6810247"/>
                  <a:pt x="5422908" y="6761740"/>
                  <a:pt x="5224148" y="6713627"/>
                </a:cubicBezTo>
                <a:cubicBezTo>
                  <a:pt x="5165388" y="6699430"/>
                  <a:pt x="5106233" y="6686022"/>
                  <a:pt x="5047867" y="6670247"/>
                </a:cubicBezTo>
                <a:cubicBezTo>
                  <a:pt x="5021445" y="6663149"/>
                  <a:pt x="4997388" y="6648163"/>
                  <a:pt x="4970966" y="6639881"/>
                </a:cubicBezTo>
                <a:cubicBezTo>
                  <a:pt x="4949670" y="6633177"/>
                  <a:pt x="4926797" y="6628050"/>
                  <a:pt x="4904318" y="6626473"/>
                </a:cubicBezTo>
                <a:cubicBezTo>
                  <a:pt x="4860150" y="6623712"/>
                  <a:pt x="4817558" y="6621346"/>
                  <a:pt x="4775756" y="6600839"/>
                </a:cubicBezTo>
                <a:cubicBezTo>
                  <a:pt x="4750122" y="6588220"/>
                  <a:pt x="4716995" y="6591769"/>
                  <a:pt x="4687024" y="6587825"/>
                </a:cubicBezTo>
                <a:cubicBezTo>
                  <a:pt x="4676770" y="6586642"/>
                  <a:pt x="4666122" y="6585065"/>
                  <a:pt x="4655869" y="6583882"/>
                </a:cubicBezTo>
                <a:cubicBezTo>
                  <a:pt x="4656263" y="6580332"/>
                  <a:pt x="4656658" y="6576389"/>
                  <a:pt x="4656658" y="6572839"/>
                </a:cubicBezTo>
                <a:cubicBezTo>
                  <a:pt x="4696883" y="6572839"/>
                  <a:pt x="4737502" y="6572839"/>
                  <a:pt x="4777727" y="6572839"/>
                </a:cubicBezTo>
                <a:cubicBezTo>
                  <a:pt x="4778122" y="6568896"/>
                  <a:pt x="4778516" y="6564952"/>
                  <a:pt x="4778911" y="6561403"/>
                </a:cubicBezTo>
                <a:cubicBezTo>
                  <a:pt x="4704770" y="6549177"/>
                  <a:pt x="4630629" y="6536952"/>
                  <a:pt x="4556489" y="6524727"/>
                </a:cubicBezTo>
                <a:cubicBezTo>
                  <a:pt x="4515081" y="6517628"/>
                  <a:pt x="4472489" y="6521572"/>
                  <a:pt x="4433447" y="6495544"/>
                </a:cubicBezTo>
                <a:cubicBezTo>
                  <a:pt x="4412546" y="6481741"/>
                  <a:pt x="4378631" y="6488051"/>
                  <a:pt x="4350630" y="6484896"/>
                </a:cubicBezTo>
                <a:cubicBezTo>
                  <a:pt x="4308434" y="6480164"/>
                  <a:pt x="4266237" y="6475431"/>
                  <a:pt x="4224434" y="6469910"/>
                </a:cubicBezTo>
                <a:cubicBezTo>
                  <a:pt x="4209842" y="6467938"/>
                  <a:pt x="4195251" y="6464389"/>
                  <a:pt x="4180659" y="6461629"/>
                </a:cubicBezTo>
                <a:cubicBezTo>
                  <a:pt x="4138857" y="6454530"/>
                  <a:pt x="4097448" y="6445459"/>
                  <a:pt x="4055646" y="6441516"/>
                </a:cubicBezTo>
                <a:cubicBezTo>
                  <a:pt x="4018970" y="6437967"/>
                  <a:pt x="3981900" y="6440727"/>
                  <a:pt x="3942463" y="6440727"/>
                </a:cubicBezTo>
                <a:cubicBezTo>
                  <a:pt x="3941674" y="6439150"/>
                  <a:pt x="3938125" y="6431657"/>
                  <a:pt x="3939308" y="6434023"/>
                </a:cubicBezTo>
                <a:cubicBezTo>
                  <a:pt x="3916435" y="6437572"/>
                  <a:pt x="3899872" y="6440333"/>
                  <a:pt x="3881337" y="6443488"/>
                </a:cubicBezTo>
                <a:cubicBezTo>
                  <a:pt x="3885280" y="6445854"/>
                  <a:pt x="3888829" y="6447826"/>
                  <a:pt x="3892379" y="6450192"/>
                </a:cubicBezTo>
                <a:cubicBezTo>
                  <a:pt x="3892379" y="6452952"/>
                  <a:pt x="3892379" y="6455713"/>
                  <a:pt x="3892379" y="6458079"/>
                </a:cubicBezTo>
                <a:cubicBezTo>
                  <a:pt x="3853337" y="6454530"/>
                  <a:pt x="3814689" y="6450586"/>
                  <a:pt x="3775647" y="6447431"/>
                </a:cubicBezTo>
                <a:cubicBezTo>
                  <a:pt x="3742126" y="6444671"/>
                  <a:pt x="3708999" y="6442699"/>
                  <a:pt x="3675478" y="6439939"/>
                </a:cubicBezTo>
                <a:cubicBezTo>
                  <a:pt x="3611591" y="6434812"/>
                  <a:pt x="3548098" y="6428108"/>
                  <a:pt x="3484211" y="6424953"/>
                </a:cubicBezTo>
                <a:cubicBezTo>
                  <a:pt x="3415198" y="6421403"/>
                  <a:pt x="3345790" y="6389854"/>
                  <a:pt x="3276381" y="6428502"/>
                </a:cubicBezTo>
                <a:cubicBezTo>
                  <a:pt x="3277564" y="6423375"/>
                  <a:pt x="3278748" y="6418249"/>
                  <a:pt x="3279931" y="6413122"/>
                </a:cubicBezTo>
                <a:cubicBezTo>
                  <a:pt x="3264156" y="6406418"/>
                  <a:pt x="3248776" y="6394981"/>
                  <a:pt x="3232607" y="6393798"/>
                </a:cubicBezTo>
                <a:cubicBezTo>
                  <a:pt x="3134804" y="6385122"/>
                  <a:pt x="3037002" y="6374079"/>
                  <a:pt x="2938805" y="6372502"/>
                </a:cubicBezTo>
                <a:cubicBezTo>
                  <a:pt x="2840214" y="6370530"/>
                  <a:pt x="2740834" y="6356333"/>
                  <a:pt x="2642637" y="6386305"/>
                </a:cubicBezTo>
                <a:cubicBezTo>
                  <a:pt x="2611483" y="6395770"/>
                  <a:pt x="2575595" y="6390643"/>
                  <a:pt x="2538131" y="6392220"/>
                </a:cubicBezTo>
                <a:cubicBezTo>
                  <a:pt x="2540497" y="6375657"/>
                  <a:pt x="2541680" y="6367375"/>
                  <a:pt x="2543652" y="6351601"/>
                </a:cubicBezTo>
                <a:cubicBezTo>
                  <a:pt x="2462807" y="6351601"/>
                  <a:pt x="2382751" y="6351601"/>
                  <a:pt x="2303484" y="6351601"/>
                </a:cubicBezTo>
                <a:cubicBezTo>
                  <a:pt x="2310977" y="6355545"/>
                  <a:pt x="2320047" y="6360277"/>
                  <a:pt x="2329512" y="6365404"/>
                </a:cubicBezTo>
                <a:cubicBezTo>
                  <a:pt x="2106301" y="6374869"/>
                  <a:pt x="1884668" y="6334249"/>
                  <a:pt x="1661064" y="6370530"/>
                </a:cubicBezTo>
                <a:cubicBezTo>
                  <a:pt x="1674078" y="6373291"/>
                  <a:pt x="1687092" y="6378417"/>
                  <a:pt x="1700106" y="6378023"/>
                </a:cubicBezTo>
                <a:cubicBezTo>
                  <a:pt x="1747035" y="6377629"/>
                  <a:pt x="1794359" y="6372108"/>
                  <a:pt x="1841288" y="6374474"/>
                </a:cubicBezTo>
                <a:cubicBezTo>
                  <a:pt x="1873626" y="6376051"/>
                  <a:pt x="1905175" y="6388671"/>
                  <a:pt x="1937513" y="6393798"/>
                </a:cubicBezTo>
                <a:cubicBezTo>
                  <a:pt x="1989964" y="6402079"/>
                  <a:pt x="2042809" y="6411544"/>
                  <a:pt x="2095654" y="6414305"/>
                </a:cubicBezTo>
                <a:cubicBezTo>
                  <a:pt x="2215935" y="6420220"/>
                  <a:pt x="2331878" y="6453741"/>
                  <a:pt x="2454526" y="6451770"/>
                </a:cubicBezTo>
                <a:cubicBezTo>
                  <a:pt x="2556666" y="6450192"/>
                  <a:pt x="2657229" y="6440727"/>
                  <a:pt x="2758186" y="6433628"/>
                </a:cubicBezTo>
                <a:cubicBezTo>
                  <a:pt x="2792496" y="6431262"/>
                  <a:pt x="2827200" y="6433234"/>
                  <a:pt x="2865059" y="6433234"/>
                </a:cubicBezTo>
                <a:cubicBezTo>
                  <a:pt x="2852439" y="6465967"/>
                  <a:pt x="2866637" y="6477009"/>
                  <a:pt x="2899763" y="6479375"/>
                </a:cubicBezTo>
                <a:cubicBezTo>
                  <a:pt x="2926974" y="6481347"/>
                  <a:pt x="2953791" y="6491600"/>
                  <a:pt x="2983368" y="6498699"/>
                </a:cubicBezTo>
                <a:cubicBezTo>
                  <a:pt x="2978636" y="6504220"/>
                  <a:pt x="2974298" y="6510135"/>
                  <a:pt x="2964833" y="6521178"/>
                </a:cubicBezTo>
                <a:cubicBezTo>
                  <a:pt x="3195931" y="6535375"/>
                  <a:pt x="3422691" y="6549177"/>
                  <a:pt x="3649450" y="6562980"/>
                </a:cubicBezTo>
                <a:cubicBezTo>
                  <a:pt x="3649450" y="6560220"/>
                  <a:pt x="3649845" y="6557853"/>
                  <a:pt x="3649845" y="6555093"/>
                </a:cubicBezTo>
                <a:cubicBezTo>
                  <a:pt x="3393113" y="6524332"/>
                  <a:pt x="3135987" y="6493178"/>
                  <a:pt x="2879256" y="6462417"/>
                </a:cubicBezTo>
                <a:cubicBezTo>
                  <a:pt x="2879256" y="6459262"/>
                  <a:pt x="2879256" y="6456108"/>
                  <a:pt x="2879256" y="6452952"/>
                </a:cubicBezTo>
                <a:cubicBezTo>
                  <a:pt x="2924608" y="6450981"/>
                  <a:pt x="2970354" y="6449403"/>
                  <a:pt x="3015706" y="6447037"/>
                </a:cubicBezTo>
                <a:cubicBezTo>
                  <a:pt x="3023199" y="6446643"/>
                  <a:pt x="3032664" y="6447037"/>
                  <a:pt x="3037791" y="6443093"/>
                </a:cubicBezTo>
                <a:cubicBezTo>
                  <a:pt x="3078805" y="6410756"/>
                  <a:pt x="3124157" y="6414305"/>
                  <a:pt x="3176607" y="6430080"/>
                </a:cubicBezTo>
                <a:cubicBezTo>
                  <a:pt x="3162015" y="6438361"/>
                  <a:pt x="3150579" y="6445065"/>
                  <a:pt x="3139142" y="6452164"/>
                </a:cubicBezTo>
                <a:cubicBezTo>
                  <a:pt x="3139537" y="6455713"/>
                  <a:pt x="3139931" y="6458868"/>
                  <a:pt x="3140720" y="6462417"/>
                </a:cubicBezTo>
                <a:cubicBezTo>
                  <a:pt x="3214072" y="6450981"/>
                  <a:pt x="3287818" y="6439939"/>
                  <a:pt x="3365113" y="6428108"/>
                </a:cubicBezTo>
                <a:cubicBezTo>
                  <a:pt x="3348156" y="6472276"/>
                  <a:pt x="3308719" y="6459657"/>
                  <a:pt x="3278748" y="6470699"/>
                </a:cubicBezTo>
                <a:cubicBezTo>
                  <a:pt x="3293733" y="6470699"/>
                  <a:pt x="3308719" y="6472671"/>
                  <a:pt x="3322916" y="6470305"/>
                </a:cubicBezTo>
                <a:cubicBezTo>
                  <a:pt x="3386015" y="6459262"/>
                  <a:pt x="3443197" y="6486473"/>
                  <a:pt x="3503535" y="6495150"/>
                </a:cubicBezTo>
                <a:cubicBezTo>
                  <a:pt x="3580042" y="6505797"/>
                  <a:pt x="3656943" y="6515262"/>
                  <a:pt x="3733450" y="6524727"/>
                </a:cubicBezTo>
                <a:cubicBezTo>
                  <a:pt x="3835590" y="6537347"/>
                  <a:pt x="3937731" y="6550755"/>
                  <a:pt x="4039871" y="6561403"/>
                </a:cubicBezTo>
                <a:cubicBezTo>
                  <a:pt x="4064716" y="6564164"/>
                  <a:pt x="4090350" y="6555487"/>
                  <a:pt x="4115589" y="6555881"/>
                </a:cubicBezTo>
                <a:cubicBezTo>
                  <a:pt x="4149899" y="6556670"/>
                  <a:pt x="4183814" y="6560614"/>
                  <a:pt x="4218124" y="6563769"/>
                </a:cubicBezTo>
                <a:cubicBezTo>
                  <a:pt x="4291476" y="6570868"/>
                  <a:pt x="4364828" y="6578361"/>
                  <a:pt x="4438180" y="6586642"/>
                </a:cubicBezTo>
                <a:cubicBezTo>
                  <a:pt x="4451193" y="6588220"/>
                  <a:pt x="4463813" y="6592952"/>
                  <a:pt x="4476038" y="6603600"/>
                </a:cubicBezTo>
                <a:cubicBezTo>
                  <a:pt x="4469729" y="6605177"/>
                  <a:pt x="4463419" y="6608332"/>
                  <a:pt x="4457109" y="6608332"/>
                </a:cubicBezTo>
                <a:cubicBezTo>
                  <a:pt x="4419644" y="6607544"/>
                  <a:pt x="4370349" y="6590980"/>
                  <a:pt x="4347870" y="6608726"/>
                </a:cubicBezTo>
                <a:cubicBezTo>
                  <a:pt x="4308039" y="6640670"/>
                  <a:pt x="4274518" y="6620557"/>
                  <a:pt x="4238631" y="6618980"/>
                </a:cubicBezTo>
                <a:cubicBezTo>
                  <a:pt x="4198011" y="6617403"/>
                  <a:pt x="4157786" y="6610698"/>
                  <a:pt x="4117167" y="6607544"/>
                </a:cubicBezTo>
                <a:cubicBezTo>
                  <a:pt x="3988209" y="6597290"/>
                  <a:pt x="3859252" y="6569684"/>
                  <a:pt x="3729506" y="6601233"/>
                </a:cubicBezTo>
                <a:cubicBezTo>
                  <a:pt x="3712549" y="6605177"/>
                  <a:pt x="3692436" y="6606360"/>
                  <a:pt x="3675872" y="6601233"/>
                </a:cubicBezTo>
                <a:cubicBezTo>
                  <a:pt x="3578859" y="6570079"/>
                  <a:pt x="3478690" y="6592952"/>
                  <a:pt x="3380494" y="6580332"/>
                </a:cubicBezTo>
                <a:cubicBezTo>
                  <a:pt x="3296099" y="6569684"/>
                  <a:pt x="3210128" y="6568896"/>
                  <a:pt x="3124945" y="6563769"/>
                </a:cubicBezTo>
                <a:cubicBezTo>
                  <a:pt x="2969960" y="6554304"/>
                  <a:pt x="2814975" y="6544445"/>
                  <a:pt x="2659595" y="6535375"/>
                </a:cubicBezTo>
                <a:cubicBezTo>
                  <a:pt x="2597285" y="6531825"/>
                  <a:pt x="2534581" y="6526304"/>
                  <a:pt x="2471877" y="6525910"/>
                </a:cubicBezTo>
                <a:cubicBezTo>
                  <a:pt x="2180048" y="6523544"/>
                  <a:pt x="1888218" y="6522755"/>
                  <a:pt x="1596782" y="6521572"/>
                </a:cubicBezTo>
                <a:cubicBezTo>
                  <a:pt x="1543543" y="6521178"/>
                  <a:pt x="1490304" y="6521572"/>
                  <a:pt x="1435093" y="6516445"/>
                </a:cubicBezTo>
                <a:cubicBezTo>
                  <a:pt x="1454417" y="6511713"/>
                  <a:pt x="1473346" y="6505403"/>
                  <a:pt x="1492670" y="6503431"/>
                </a:cubicBezTo>
                <a:cubicBezTo>
                  <a:pt x="1529346" y="6499488"/>
                  <a:pt x="1566022" y="6495544"/>
                  <a:pt x="1603092" y="6495150"/>
                </a:cubicBezTo>
                <a:cubicBezTo>
                  <a:pt x="1844049" y="6494361"/>
                  <a:pt x="2085006" y="6494755"/>
                  <a:pt x="2325963" y="6494755"/>
                </a:cubicBezTo>
                <a:cubicBezTo>
                  <a:pt x="2346864" y="6494755"/>
                  <a:pt x="2367371" y="6492783"/>
                  <a:pt x="2387484" y="6482924"/>
                </a:cubicBezTo>
                <a:cubicBezTo>
                  <a:pt x="2325568" y="6480164"/>
                  <a:pt x="2264047" y="6477403"/>
                  <a:pt x="2202132" y="6474642"/>
                </a:cubicBezTo>
                <a:cubicBezTo>
                  <a:pt x="2202526" y="6477403"/>
                  <a:pt x="2202921" y="6480164"/>
                  <a:pt x="2202921" y="6483319"/>
                </a:cubicBezTo>
                <a:cubicBezTo>
                  <a:pt x="2182019" y="6465967"/>
                  <a:pt x="2160724" y="6449009"/>
                  <a:pt x="2135090" y="6428108"/>
                </a:cubicBezTo>
                <a:cubicBezTo>
                  <a:pt x="2131147" y="6444277"/>
                  <a:pt x="2128780" y="6453347"/>
                  <a:pt x="2125625" y="6466361"/>
                </a:cubicBezTo>
                <a:cubicBezTo>
                  <a:pt x="2064499" y="6461629"/>
                  <a:pt x="2003767" y="6455318"/>
                  <a:pt x="1942640" y="6452164"/>
                </a:cubicBezTo>
                <a:cubicBezTo>
                  <a:pt x="1883485" y="6449009"/>
                  <a:pt x="1823936" y="6450192"/>
                  <a:pt x="1764387" y="6448220"/>
                </a:cubicBezTo>
                <a:cubicBezTo>
                  <a:pt x="1715880" y="6446643"/>
                  <a:pt x="1666979" y="6446643"/>
                  <a:pt x="1619261" y="6439150"/>
                </a:cubicBezTo>
                <a:cubicBezTo>
                  <a:pt x="1594022" y="6435206"/>
                  <a:pt x="1576670" y="6429291"/>
                  <a:pt x="1557740" y="6453741"/>
                </a:cubicBezTo>
                <a:cubicBezTo>
                  <a:pt x="1546304" y="6468333"/>
                  <a:pt x="1523036" y="6473460"/>
                  <a:pt x="1500557" y="6485291"/>
                </a:cubicBezTo>
                <a:cubicBezTo>
                  <a:pt x="1422079" y="6446643"/>
                  <a:pt x="1333347" y="6438361"/>
                  <a:pt x="1243037" y="6450586"/>
                </a:cubicBezTo>
                <a:cubicBezTo>
                  <a:pt x="1218587" y="6453741"/>
                  <a:pt x="1196502" y="6477798"/>
                  <a:pt x="1172840" y="6478586"/>
                </a:cubicBezTo>
                <a:cubicBezTo>
                  <a:pt x="1075827" y="6481741"/>
                  <a:pt x="978813" y="6478980"/>
                  <a:pt x="881799" y="6480558"/>
                </a:cubicBezTo>
                <a:cubicBezTo>
                  <a:pt x="851433" y="6480952"/>
                  <a:pt x="821462" y="6491995"/>
                  <a:pt x="791490" y="6490811"/>
                </a:cubicBezTo>
                <a:cubicBezTo>
                  <a:pt x="724842" y="6488051"/>
                  <a:pt x="658195" y="6480558"/>
                  <a:pt x="585631" y="6474642"/>
                </a:cubicBezTo>
                <a:cubicBezTo>
                  <a:pt x="595096" y="6456896"/>
                  <a:pt x="599434" y="6448220"/>
                  <a:pt x="604955" y="6437967"/>
                </a:cubicBezTo>
                <a:cubicBezTo>
                  <a:pt x="577744" y="6433628"/>
                  <a:pt x="550533" y="6429685"/>
                  <a:pt x="523322" y="6425741"/>
                </a:cubicBezTo>
                <a:cubicBezTo>
                  <a:pt x="522928" y="6422981"/>
                  <a:pt x="522533" y="6420220"/>
                  <a:pt x="522139" y="6417460"/>
                </a:cubicBezTo>
                <a:cubicBezTo>
                  <a:pt x="532392" y="6413910"/>
                  <a:pt x="541857" y="6408389"/>
                  <a:pt x="552505" y="6406418"/>
                </a:cubicBezTo>
                <a:cubicBezTo>
                  <a:pt x="587998" y="6399319"/>
                  <a:pt x="623885" y="6393798"/>
                  <a:pt x="659378" y="6387094"/>
                </a:cubicBezTo>
                <a:cubicBezTo>
                  <a:pt x="662927" y="6386305"/>
                  <a:pt x="668448" y="6384728"/>
                  <a:pt x="669237" y="6381967"/>
                </a:cubicBezTo>
                <a:cubicBezTo>
                  <a:pt x="685800" y="6329911"/>
                  <a:pt x="732729" y="6350418"/>
                  <a:pt x="766645" y="6340164"/>
                </a:cubicBezTo>
                <a:cubicBezTo>
                  <a:pt x="785180" y="6334643"/>
                  <a:pt x="803321" y="6327150"/>
                  <a:pt x="821462" y="6320446"/>
                </a:cubicBezTo>
                <a:cubicBezTo>
                  <a:pt x="838814" y="6314136"/>
                  <a:pt x="856166" y="6307827"/>
                  <a:pt x="872335" y="6296390"/>
                </a:cubicBezTo>
                <a:cubicBezTo>
                  <a:pt x="805293" y="6306643"/>
                  <a:pt x="738645" y="6317291"/>
                  <a:pt x="668842" y="6327939"/>
                </a:cubicBezTo>
                <a:cubicBezTo>
                  <a:pt x="671997" y="6320052"/>
                  <a:pt x="674758" y="6313742"/>
                  <a:pt x="679096" y="6303094"/>
                </a:cubicBezTo>
                <a:cubicBezTo>
                  <a:pt x="648730" y="6303094"/>
                  <a:pt x="620730" y="6303094"/>
                  <a:pt x="592336" y="6303094"/>
                </a:cubicBezTo>
                <a:cubicBezTo>
                  <a:pt x="591547" y="6299544"/>
                  <a:pt x="590364" y="6295996"/>
                  <a:pt x="589575" y="6292446"/>
                </a:cubicBezTo>
                <a:cubicBezTo>
                  <a:pt x="599040" y="6288108"/>
                  <a:pt x="608505" y="6280221"/>
                  <a:pt x="617969" y="6280221"/>
                </a:cubicBezTo>
                <a:cubicBezTo>
                  <a:pt x="642026" y="6280221"/>
                  <a:pt x="666082" y="6282981"/>
                  <a:pt x="690138" y="6285742"/>
                </a:cubicBezTo>
                <a:cubicBezTo>
                  <a:pt x="729575" y="6290080"/>
                  <a:pt x="767828" y="6292840"/>
                  <a:pt x="790307" y="6251432"/>
                </a:cubicBezTo>
                <a:cubicBezTo>
                  <a:pt x="809631" y="6251432"/>
                  <a:pt x="826588" y="6251432"/>
                  <a:pt x="843940" y="6251432"/>
                </a:cubicBezTo>
                <a:cubicBezTo>
                  <a:pt x="844335" y="6247489"/>
                  <a:pt x="844729" y="6243545"/>
                  <a:pt x="845123" y="6239601"/>
                </a:cubicBezTo>
                <a:cubicBezTo>
                  <a:pt x="816335" y="6234869"/>
                  <a:pt x="787941" y="6225799"/>
                  <a:pt x="759546" y="6226587"/>
                </a:cubicBezTo>
                <a:cubicBezTo>
                  <a:pt x="668842" y="6229348"/>
                  <a:pt x="578533" y="6237235"/>
                  <a:pt x="488223" y="6239601"/>
                </a:cubicBezTo>
                <a:cubicBezTo>
                  <a:pt x="467322" y="6240390"/>
                  <a:pt x="438139" y="6256953"/>
                  <a:pt x="425125" y="6216334"/>
                </a:cubicBezTo>
                <a:cubicBezTo>
                  <a:pt x="421576" y="6205292"/>
                  <a:pt x="379379" y="6206869"/>
                  <a:pt x="354534" y="6202531"/>
                </a:cubicBezTo>
                <a:cubicBezTo>
                  <a:pt x="345069" y="6200953"/>
                  <a:pt x="335604" y="6200165"/>
                  <a:pt x="320224" y="6198587"/>
                </a:cubicBezTo>
                <a:cubicBezTo>
                  <a:pt x="346252" y="6165855"/>
                  <a:pt x="368731" y="6137461"/>
                  <a:pt x="395942" y="6103545"/>
                </a:cubicBezTo>
                <a:cubicBezTo>
                  <a:pt x="357294" y="6096447"/>
                  <a:pt x="324956" y="6090926"/>
                  <a:pt x="283154" y="6083433"/>
                </a:cubicBezTo>
                <a:cubicBezTo>
                  <a:pt x="296168" y="6076729"/>
                  <a:pt x="301689" y="6074362"/>
                  <a:pt x="307210" y="6071602"/>
                </a:cubicBezTo>
                <a:cubicBezTo>
                  <a:pt x="362421" y="6043602"/>
                  <a:pt x="425125" y="6032560"/>
                  <a:pt x="476392" y="5994307"/>
                </a:cubicBezTo>
                <a:cubicBezTo>
                  <a:pt x="490984" y="5983659"/>
                  <a:pt x="517406" y="5990363"/>
                  <a:pt x="537913" y="5986419"/>
                </a:cubicBezTo>
                <a:cubicBezTo>
                  <a:pt x="546195" y="5984842"/>
                  <a:pt x="552505" y="5974983"/>
                  <a:pt x="559603" y="5969067"/>
                </a:cubicBezTo>
                <a:cubicBezTo>
                  <a:pt x="553688" y="5963546"/>
                  <a:pt x="548167" y="5957236"/>
                  <a:pt x="541857" y="5952109"/>
                </a:cubicBezTo>
                <a:cubicBezTo>
                  <a:pt x="494928" y="5910701"/>
                  <a:pt x="439322" y="5925687"/>
                  <a:pt x="384111" y="5921744"/>
                </a:cubicBezTo>
                <a:cubicBezTo>
                  <a:pt x="319041" y="5917406"/>
                  <a:pt x="255154" y="5941856"/>
                  <a:pt x="190872" y="5925687"/>
                </a:cubicBezTo>
                <a:cubicBezTo>
                  <a:pt x="181802" y="5923321"/>
                  <a:pt x="174309" y="5913462"/>
                  <a:pt x="165239" y="5911490"/>
                </a:cubicBezTo>
                <a:cubicBezTo>
                  <a:pt x="139211" y="5905969"/>
                  <a:pt x="112394" y="5902814"/>
                  <a:pt x="77295" y="5896898"/>
                </a:cubicBezTo>
                <a:cubicBezTo>
                  <a:pt x="67042" y="5880730"/>
                  <a:pt x="75324" y="5865349"/>
                  <a:pt x="103718" y="5856279"/>
                </a:cubicBezTo>
                <a:cubicBezTo>
                  <a:pt x="121859" y="5850364"/>
                  <a:pt x="138816" y="5841687"/>
                  <a:pt x="156168" y="5834194"/>
                </a:cubicBezTo>
                <a:cubicBezTo>
                  <a:pt x="154591" y="5829462"/>
                  <a:pt x="153013" y="5824335"/>
                  <a:pt x="151436" y="5819603"/>
                </a:cubicBezTo>
                <a:cubicBezTo>
                  <a:pt x="122647" y="5822363"/>
                  <a:pt x="93859" y="5825518"/>
                  <a:pt x="65070" y="5828279"/>
                </a:cubicBezTo>
                <a:cubicBezTo>
                  <a:pt x="63493" y="5825518"/>
                  <a:pt x="61521" y="5822363"/>
                  <a:pt x="59943" y="5819603"/>
                </a:cubicBezTo>
                <a:cubicBezTo>
                  <a:pt x="69014" y="5811716"/>
                  <a:pt x="76901" y="5801857"/>
                  <a:pt x="87155" y="5796730"/>
                </a:cubicBezTo>
                <a:cubicBezTo>
                  <a:pt x="107662" y="5786082"/>
                  <a:pt x="129352" y="5777800"/>
                  <a:pt x="150647" y="5768730"/>
                </a:cubicBezTo>
                <a:cubicBezTo>
                  <a:pt x="154197" y="5767152"/>
                  <a:pt x="158140" y="5764786"/>
                  <a:pt x="160901" y="5765575"/>
                </a:cubicBezTo>
                <a:cubicBezTo>
                  <a:pt x="222816" y="5783716"/>
                  <a:pt x="272506" y="5747040"/>
                  <a:pt x="326534" y="5728899"/>
                </a:cubicBezTo>
                <a:cubicBezTo>
                  <a:pt x="363999" y="5716280"/>
                  <a:pt x="402646" y="5706026"/>
                  <a:pt x="440900" y="5695378"/>
                </a:cubicBezTo>
                <a:cubicBezTo>
                  <a:pt x="445632" y="5694195"/>
                  <a:pt x="451153" y="5695772"/>
                  <a:pt x="455885" y="5696561"/>
                </a:cubicBezTo>
                <a:cubicBezTo>
                  <a:pt x="494139" y="5700505"/>
                  <a:pt x="532392" y="5704843"/>
                  <a:pt x="570646" y="5709181"/>
                </a:cubicBezTo>
                <a:cubicBezTo>
                  <a:pt x="571434" y="5703660"/>
                  <a:pt x="571829" y="5698139"/>
                  <a:pt x="572617" y="5692618"/>
                </a:cubicBezTo>
                <a:cubicBezTo>
                  <a:pt x="525294" y="5686702"/>
                  <a:pt x="477576" y="5680392"/>
                  <a:pt x="430252" y="5674871"/>
                </a:cubicBezTo>
                <a:cubicBezTo>
                  <a:pt x="386872" y="5670139"/>
                  <a:pt x="343097" y="5666984"/>
                  <a:pt x="299717" y="5661857"/>
                </a:cubicBezTo>
                <a:cubicBezTo>
                  <a:pt x="291435" y="5661069"/>
                  <a:pt x="283548" y="5655153"/>
                  <a:pt x="275267" y="5651604"/>
                </a:cubicBezTo>
                <a:cubicBezTo>
                  <a:pt x="278027" y="5647266"/>
                  <a:pt x="281182" y="5642533"/>
                  <a:pt x="283943" y="5638195"/>
                </a:cubicBezTo>
                <a:cubicBezTo>
                  <a:pt x="306816" y="5636223"/>
                  <a:pt x="329294" y="5634252"/>
                  <a:pt x="357689" y="5631491"/>
                </a:cubicBezTo>
                <a:cubicBezTo>
                  <a:pt x="392393" y="5657914"/>
                  <a:pt x="444843" y="5658308"/>
                  <a:pt x="491773" y="5629125"/>
                </a:cubicBezTo>
                <a:cubicBezTo>
                  <a:pt x="497688" y="5625181"/>
                  <a:pt x="506364" y="5623998"/>
                  <a:pt x="513857" y="5623998"/>
                </a:cubicBezTo>
                <a:cubicBezTo>
                  <a:pt x="535547" y="5623209"/>
                  <a:pt x="557237" y="5623604"/>
                  <a:pt x="578533" y="5623998"/>
                </a:cubicBezTo>
                <a:cubicBezTo>
                  <a:pt x="597068" y="5624393"/>
                  <a:pt x="615998" y="5625970"/>
                  <a:pt x="640448" y="5627548"/>
                </a:cubicBezTo>
                <a:cubicBezTo>
                  <a:pt x="625857" y="5614139"/>
                  <a:pt x="613237" y="5602308"/>
                  <a:pt x="600617" y="5590872"/>
                </a:cubicBezTo>
                <a:cubicBezTo>
                  <a:pt x="586420" y="5577857"/>
                  <a:pt x="566702" y="5567604"/>
                  <a:pt x="559603" y="5551435"/>
                </a:cubicBezTo>
                <a:cubicBezTo>
                  <a:pt x="546195" y="5520674"/>
                  <a:pt x="535547" y="5504111"/>
                  <a:pt x="505575" y="5535660"/>
                </a:cubicBezTo>
                <a:cubicBezTo>
                  <a:pt x="502815" y="5538816"/>
                  <a:pt x="488618" y="5534872"/>
                  <a:pt x="482308" y="5530534"/>
                </a:cubicBezTo>
                <a:cubicBezTo>
                  <a:pt x="448393" y="5509238"/>
                  <a:pt x="414083" y="5494646"/>
                  <a:pt x="373069" y="5510421"/>
                </a:cubicBezTo>
                <a:cubicBezTo>
                  <a:pt x="365576" y="5513182"/>
                  <a:pt x="349801" y="5512787"/>
                  <a:pt x="347830" y="5508844"/>
                </a:cubicBezTo>
                <a:cubicBezTo>
                  <a:pt x="328111" y="5466252"/>
                  <a:pt x="296168" y="5489125"/>
                  <a:pt x="266590" y="5490309"/>
                </a:cubicBezTo>
                <a:cubicBezTo>
                  <a:pt x="238985" y="5491097"/>
                  <a:pt x="211379" y="5484393"/>
                  <a:pt x="183774" y="5481238"/>
                </a:cubicBezTo>
                <a:cubicBezTo>
                  <a:pt x="182196" y="5477689"/>
                  <a:pt x="181013" y="5474140"/>
                  <a:pt x="179436" y="5470590"/>
                </a:cubicBezTo>
                <a:cubicBezTo>
                  <a:pt x="187323" y="5465858"/>
                  <a:pt x="194816" y="5457971"/>
                  <a:pt x="203098" y="5457182"/>
                </a:cubicBezTo>
                <a:cubicBezTo>
                  <a:pt x="235041" y="5453238"/>
                  <a:pt x="266985" y="5451266"/>
                  <a:pt x="298928" y="5449689"/>
                </a:cubicBezTo>
                <a:cubicBezTo>
                  <a:pt x="308393" y="5449295"/>
                  <a:pt x="318252" y="5451661"/>
                  <a:pt x="329294" y="5453238"/>
                </a:cubicBezTo>
                <a:cubicBezTo>
                  <a:pt x="331661" y="5448900"/>
                  <a:pt x="336393" y="5444168"/>
                  <a:pt x="335604" y="5440224"/>
                </a:cubicBezTo>
                <a:cubicBezTo>
                  <a:pt x="328900" y="5405914"/>
                  <a:pt x="344280" y="5387380"/>
                  <a:pt x="375435" y="5375154"/>
                </a:cubicBezTo>
                <a:cubicBezTo>
                  <a:pt x="410534" y="5361746"/>
                  <a:pt x="392393" y="5334140"/>
                  <a:pt x="388844" y="5310873"/>
                </a:cubicBezTo>
                <a:cubicBezTo>
                  <a:pt x="384506" y="5280112"/>
                  <a:pt x="374646" y="5248169"/>
                  <a:pt x="378196" y="5218197"/>
                </a:cubicBezTo>
                <a:cubicBezTo>
                  <a:pt x="384111" y="5170873"/>
                  <a:pt x="412111" y="5155887"/>
                  <a:pt x="455885" y="5175605"/>
                </a:cubicBezTo>
                <a:cubicBezTo>
                  <a:pt x="479547" y="5186254"/>
                  <a:pt x="494139" y="5182704"/>
                  <a:pt x="514251" y="5171662"/>
                </a:cubicBezTo>
                <a:cubicBezTo>
                  <a:pt x="527660" y="5164169"/>
                  <a:pt x="545801" y="5165352"/>
                  <a:pt x="557632" y="5162986"/>
                </a:cubicBezTo>
                <a:cubicBezTo>
                  <a:pt x="571040" y="5181521"/>
                  <a:pt x="581293" y="5196113"/>
                  <a:pt x="588786" y="5206760"/>
                </a:cubicBezTo>
                <a:cubicBezTo>
                  <a:pt x="612054" y="5202028"/>
                  <a:pt x="629406" y="5194929"/>
                  <a:pt x="645969" y="5196113"/>
                </a:cubicBezTo>
                <a:cubicBezTo>
                  <a:pt x="682251" y="5198479"/>
                  <a:pt x="689349" y="5183493"/>
                  <a:pt x="676335" y="5153521"/>
                </a:cubicBezTo>
                <a:cubicBezTo>
                  <a:pt x="694476" y="5148000"/>
                  <a:pt x="711434" y="5143662"/>
                  <a:pt x="727997" y="5137747"/>
                </a:cubicBezTo>
                <a:cubicBezTo>
                  <a:pt x="733518" y="5135775"/>
                  <a:pt x="738251" y="5131831"/>
                  <a:pt x="746927" y="5126310"/>
                </a:cubicBezTo>
                <a:cubicBezTo>
                  <a:pt x="735096" y="5115662"/>
                  <a:pt x="725237" y="5107381"/>
                  <a:pt x="712223" y="5095550"/>
                </a:cubicBezTo>
                <a:cubicBezTo>
                  <a:pt x="707096" y="5109352"/>
                  <a:pt x="704335" y="5117634"/>
                  <a:pt x="701180" y="5127099"/>
                </a:cubicBezTo>
                <a:cubicBezTo>
                  <a:pt x="687378" y="5116056"/>
                  <a:pt x="676730" y="5107381"/>
                  <a:pt x="663716" y="5097127"/>
                </a:cubicBezTo>
                <a:cubicBezTo>
                  <a:pt x="674758" y="5065183"/>
                  <a:pt x="694082" y="5041521"/>
                  <a:pt x="737067" y="5045071"/>
                </a:cubicBezTo>
                <a:cubicBezTo>
                  <a:pt x="744560" y="5045860"/>
                  <a:pt x="752842" y="5026930"/>
                  <a:pt x="762701" y="5019043"/>
                </a:cubicBezTo>
                <a:cubicBezTo>
                  <a:pt x="773743" y="5010367"/>
                  <a:pt x="786757" y="5004452"/>
                  <a:pt x="798588" y="4997353"/>
                </a:cubicBezTo>
                <a:cubicBezTo>
                  <a:pt x="802532" y="5002874"/>
                  <a:pt x="806476" y="5008001"/>
                  <a:pt x="810419" y="5013522"/>
                </a:cubicBezTo>
                <a:cubicBezTo>
                  <a:pt x="800166" y="5017071"/>
                  <a:pt x="789912" y="5021015"/>
                  <a:pt x="779659" y="5024564"/>
                </a:cubicBezTo>
                <a:cubicBezTo>
                  <a:pt x="783208" y="5029296"/>
                  <a:pt x="786757" y="5034029"/>
                  <a:pt x="789912" y="5038367"/>
                </a:cubicBezTo>
                <a:cubicBezTo>
                  <a:pt x="824222" y="5020620"/>
                  <a:pt x="858137" y="5002480"/>
                  <a:pt x="892447" y="4984733"/>
                </a:cubicBezTo>
                <a:cubicBezTo>
                  <a:pt x="890870" y="4981184"/>
                  <a:pt x="888898" y="4977635"/>
                  <a:pt x="887320" y="4974085"/>
                </a:cubicBezTo>
                <a:cubicBezTo>
                  <a:pt x="842757" y="4974085"/>
                  <a:pt x="798588" y="4973297"/>
                  <a:pt x="754025" y="4974480"/>
                </a:cubicBezTo>
                <a:cubicBezTo>
                  <a:pt x="705913" y="4975663"/>
                  <a:pt x="701180" y="4970142"/>
                  <a:pt x="711434" y="4922818"/>
                </a:cubicBezTo>
                <a:cubicBezTo>
                  <a:pt x="712617" y="4916508"/>
                  <a:pt x="714983" y="4909015"/>
                  <a:pt x="712617" y="4904283"/>
                </a:cubicBezTo>
                <a:cubicBezTo>
                  <a:pt x="697631" y="4871156"/>
                  <a:pt x="709068" y="4867213"/>
                  <a:pt x="738251" y="4879832"/>
                </a:cubicBezTo>
                <a:cubicBezTo>
                  <a:pt x="744560" y="4882593"/>
                  <a:pt x="752448" y="4883381"/>
                  <a:pt x="759152" y="4881804"/>
                </a:cubicBezTo>
                <a:cubicBezTo>
                  <a:pt x="795828" y="4874311"/>
                  <a:pt x="832109" y="4865635"/>
                  <a:pt x="868391" y="4857353"/>
                </a:cubicBezTo>
                <a:cubicBezTo>
                  <a:pt x="870757" y="4863269"/>
                  <a:pt x="873123" y="4869184"/>
                  <a:pt x="875884" y="4874706"/>
                </a:cubicBezTo>
                <a:cubicBezTo>
                  <a:pt x="866025" y="4879438"/>
                  <a:pt x="856166" y="4888508"/>
                  <a:pt x="846701" y="4888114"/>
                </a:cubicBezTo>
                <a:cubicBezTo>
                  <a:pt x="785574" y="4884565"/>
                  <a:pt x="759152" y="4897973"/>
                  <a:pt x="738645" y="4946480"/>
                </a:cubicBezTo>
                <a:cubicBezTo>
                  <a:pt x="767828" y="4961072"/>
                  <a:pt x="858926" y="4945297"/>
                  <a:pt x="904672" y="4918086"/>
                </a:cubicBezTo>
                <a:cubicBezTo>
                  <a:pt x="924391" y="4947663"/>
                  <a:pt x="935433" y="4946874"/>
                  <a:pt x="966193" y="4910593"/>
                </a:cubicBezTo>
                <a:cubicBezTo>
                  <a:pt x="952785" y="4912959"/>
                  <a:pt x="942531" y="4914931"/>
                  <a:pt x="927151" y="4917691"/>
                </a:cubicBezTo>
                <a:cubicBezTo>
                  <a:pt x="929912" y="4897184"/>
                  <a:pt x="932278" y="4877860"/>
                  <a:pt x="935827" y="4853410"/>
                </a:cubicBezTo>
                <a:cubicBezTo>
                  <a:pt x="787546" y="4833297"/>
                  <a:pt x="637293" y="4886931"/>
                  <a:pt x="485068" y="4883776"/>
                </a:cubicBezTo>
                <a:cubicBezTo>
                  <a:pt x="483885" y="4879438"/>
                  <a:pt x="482702" y="4875494"/>
                  <a:pt x="481914" y="4871156"/>
                </a:cubicBezTo>
                <a:cubicBezTo>
                  <a:pt x="509125" y="4846311"/>
                  <a:pt x="535942" y="4821072"/>
                  <a:pt x="563153" y="4796227"/>
                </a:cubicBezTo>
                <a:cubicBezTo>
                  <a:pt x="566308" y="4798987"/>
                  <a:pt x="569068" y="4802142"/>
                  <a:pt x="572223" y="4804903"/>
                </a:cubicBezTo>
                <a:cubicBezTo>
                  <a:pt x="569068" y="4810818"/>
                  <a:pt x="565913" y="4817128"/>
                  <a:pt x="562758" y="4823044"/>
                </a:cubicBezTo>
                <a:cubicBezTo>
                  <a:pt x="565125" y="4823832"/>
                  <a:pt x="569068" y="4825410"/>
                  <a:pt x="569857" y="4824621"/>
                </a:cubicBezTo>
                <a:cubicBezTo>
                  <a:pt x="602983" y="4782030"/>
                  <a:pt x="657406" y="4801748"/>
                  <a:pt x="697631" y="4779664"/>
                </a:cubicBezTo>
                <a:cubicBezTo>
                  <a:pt x="744166" y="4754424"/>
                  <a:pt x="791095" y="4730368"/>
                  <a:pt x="841968" y="4703551"/>
                </a:cubicBezTo>
                <a:cubicBezTo>
                  <a:pt x="828954" y="4696058"/>
                  <a:pt x="823828" y="4692904"/>
                  <a:pt x="815152" y="4687777"/>
                </a:cubicBezTo>
                <a:cubicBezTo>
                  <a:pt x="820278" y="4684227"/>
                  <a:pt x="824222" y="4680284"/>
                  <a:pt x="826983" y="4680678"/>
                </a:cubicBezTo>
                <a:cubicBezTo>
                  <a:pt x="838814" y="4683044"/>
                  <a:pt x="850644" y="4687382"/>
                  <a:pt x="862475" y="4690143"/>
                </a:cubicBezTo>
                <a:cubicBezTo>
                  <a:pt x="870757" y="4691720"/>
                  <a:pt x="879433" y="4692115"/>
                  <a:pt x="887715" y="4692115"/>
                </a:cubicBezTo>
                <a:cubicBezTo>
                  <a:pt x="888898" y="4692115"/>
                  <a:pt x="891264" y="4683044"/>
                  <a:pt x="890475" y="4682255"/>
                </a:cubicBezTo>
                <a:cubicBezTo>
                  <a:pt x="883771" y="4677918"/>
                  <a:pt x="876673" y="4672396"/>
                  <a:pt x="869180" y="4671608"/>
                </a:cubicBezTo>
                <a:cubicBezTo>
                  <a:pt x="787152" y="4666481"/>
                  <a:pt x="705124" y="4659383"/>
                  <a:pt x="623096" y="4658988"/>
                </a:cubicBezTo>
                <a:cubicBezTo>
                  <a:pt x="587603" y="4658988"/>
                  <a:pt x="552505" y="4673974"/>
                  <a:pt x="517012" y="4681467"/>
                </a:cubicBezTo>
                <a:cubicBezTo>
                  <a:pt x="503604" y="4684227"/>
                  <a:pt x="489012" y="4689354"/>
                  <a:pt x="476392" y="4686593"/>
                </a:cubicBezTo>
                <a:cubicBezTo>
                  <a:pt x="467322" y="4684622"/>
                  <a:pt x="454702" y="4671608"/>
                  <a:pt x="454702" y="4663326"/>
                </a:cubicBezTo>
                <a:cubicBezTo>
                  <a:pt x="454702" y="4655833"/>
                  <a:pt x="468900" y="4641636"/>
                  <a:pt x="477181" y="4641636"/>
                </a:cubicBezTo>
                <a:cubicBezTo>
                  <a:pt x="500843" y="4641241"/>
                  <a:pt x="524899" y="4644791"/>
                  <a:pt x="548167" y="4649918"/>
                </a:cubicBezTo>
                <a:cubicBezTo>
                  <a:pt x="578927" y="4656622"/>
                  <a:pt x="594702" y="4645974"/>
                  <a:pt x="598646" y="4609692"/>
                </a:cubicBezTo>
                <a:cubicBezTo>
                  <a:pt x="583660" y="4613242"/>
                  <a:pt x="571829" y="4619157"/>
                  <a:pt x="561181" y="4617580"/>
                </a:cubicBezTo>
                <a:cubicBezTo>
                  <a:pt x="548167" y="4616002"/>
                  <a:pt x="535547" y="4607720"/>
                  <a:pt x="522928" y="4602594"/>
                </a:cubicBezTo>
                <a:cubicBezTo>
                  <a:pt x="531998" y="4592341"/>
                  <a:pt x="539491" y="4579721"/>
                  <a:pt x="550927" y="4572622"/>
                </a:cubicBezTo>
                <a:cubicBezTo>
                  <a:pt x="560786" y="4566312"/>
                  <a:pt x="574589" y="4565918"/>
                  <a:pt x="596674" y="4560791"/>
                </a:cubicBezTo>
                <a:cubicBezTo>
                  <a:pt x="554871" y="4548171"/>
                  <a:pt x="525688" y="4527270"/>
                  <a:pt x="491378" y="4560397"/>
                </a:cubicBezTo>
                <a:cubicBezTo>
                  <a:pt x="477576" y="4573411"/>
                  <a:pt x="451547" y="4573411"/>
                  <a:pt x="431041" y="4579721"/>
                </a:cubicBezTo>
                <a:cubicBezTo>
                  <a:pt x="420393" y="4582876"/>
                  <a:pt x="408167" y="4585242"/>
                  <a:pt x="399491" y="4591552"/>
                </a:cubicBezTo>
                <a:cubicBezTo>
                  <a:pt x="392787" y="4596679"/>
                  <a:pt x="390027" y="4607720"/>
                  <a:pt x="385689" y="4616002"/>
                </a:cubicBezTo>
                <a:cubicBezTo>
                  <a:pt x="393576" y="4619157"/>
                  <a:pt x="401463" y="4625467"/>
                  <a:pt x="408956" y="4624678"/>
                </a:cubicBezTo>
                <a:cubicBezTo>
                  <a:pt x="430646" y="4622312"/>
                  <a:pt x="452336" y="4617580"/>
                  <a:pt x="473238" y="4613636"/>
                </a:cubicBezTo>
                <a:cubicBezTo>
                  <a:pt x="447604" y="4655833"/>
                  <a:pt x="409350" y="4658988"/>
                  <a:pt x="375829" y="4622312"/>
                </a:cubicBezTo>
                <a:cubicBezTo>
                  <a:pt x="369914" y="4615608"/>
                  <a:pt x="358872" y="4612847"/>
                  <a:pt x="349801" y="4610481"/>
                </a:cubicBezTo>
                <a:cubicBezTo>
                  <a:pt x="337576" y="4607326"/>
                  <a:pt x="323773" y="4609298"/>
                  <a:pt x="312731" y="4604566"/>
                </a:cubicBezTo>
                <a:cubicBezTo>
                  <a:pt x="299323" y="4599045"/>
                  <a:pt x="276844" y="4583270"/>
                  <a:pt x="277633" y="4581692"/>
                </a:cubicBezTo>
                <a:cubicBezTo>
                  <a:pt x="289069" y="4558820"/>
                  <a:pt x="289858" y="4524904"/>
                  <a:pt x="332449" y="4532003"/>
                </a:cubicBezTo>
                <a:cubicBezTo>
                  <a:pt x="359266" y="4536341"/>
                  <a:pt x="387660" y="4528453"/>
                  <a:pt x="415660" y="4528453"/>
                </a:cubicBezTo>
                <a:cubicBezTo>
                  <a:pt x="427491" y="4528453"/>
                  <a:pt x="438928" y="4534369"/>
                  <a:pt x="451942" y="4538312"/>
                </a:cubicBezTo>
                <a:cubicBezTo>
                  <a:pt x="441294" y="4499270"/>
                  <a:pt x="474421" y="4500453"/>
                  <a:pt x="498083" y="4495327"/>
                </a:cubicBezTo>
                <a:cubicBezTo>
                  <a:pt x="542251" y="4485862"/>
                  <a:pt x="587209" y="4479552"/>
                  <a:pt x="631378" y="4471270"/>
                </a:cubicBezTo>
                <a:cubicBezTo>
                  <a:pt x="639659" y="4469693"/>
                  <a:pt x="647152" y="4464566"/>
                  <a:pt x="653857" y="4452735"/>
                </a:cubicBezTo>
                <a:cubicBezTo>
                  <a:pt x="607322" y="4457073"/>
                  <a:pt x="560392" y="4462200"/>
                  <a:pt x="513857" y="4465749"/>
                </a:cubicBezTo>
                <a:cubicBezTo>
                  <a:pt x="469688" y="4469299"/>
                  <a:pt x="425519" y="4469693"/>
                  <a:pt x="381351" y="4474426"/>
                </a:cubicBezTo>
                <a:cubicBezTo>
                  <a:pt x="364787" y="4476003"/>
                  <a:pt x="347830" y="4483496"/>
                  <a:pt x="332844" y="4490989"/>
                </a:cubicBezTo>
                <a:cubicBezTo>
                  <a:pt x="289858" y="4512679"/>
                  <a:pt x="275267" y="4508735"/>
                  <a:pt x="256337" y="4465749"/>
                </a:cubicBezTo>
                <a:cubicBezTo>
                  <a:pt x="255154" y="4465355"/>
                  <a:pt x="253971" y="4464566"/>
                  <a:pt x="252788" y="4464566"/>
                </a:cubicBezTo>
                <a:cubicBezTo>
                  <a:pt x="233858" y="4461017"/>
                  <a:pt x="214929" y="4457073"/>
                  <a:pt x="196394" y="4453524"/>
                </a:cubicBezTo>
                <a:cubicBezTo>
                  <a:pt x="204281" y="4434200"/>
                  <a:pt x="209408" y="4412905"/>
                  <a:pt x="220844" y="4396341"/>
                </a:cubicBezTo>
                <a:cubicBezTo>
                  <a:pt x="253971" y="4347440"/>
                  <a:pt x="299323" y="4327327"/>
                  <a:pt x="340337" y="4343102"/>
                </a:cubicBezTo>
                <a:cubicBezTo>
                  <a:pt x="330083" y="4349806"/>
                  <a:pt x="321802" y="4355327"/>
                  <a:pt x="313126" y="4360848"/>
                </a:cubicBezTo>
                <a:cubicBezTo>
                  <a:pt x="313520" y="4362426"/>
                  <a:pt x="314309" y="4364003"/>
                  <a:pt x="314703" y="4365581"/>
                </a:cubicBezTo>
                <a:cubicBezTo>
                  <a:pt x="361238" y="4349806"/>
                  <a:pt x="407379" y="4334426"/>
                  <a:pt x="457069" y="4317468"/>
                </a:cubicBezTo>
                <a:cubicBezTo>
                  <a:pt x="346647" y="4293806"/>
                  <a:pt x="242534" y="4304060"/>
                  <a:pt x="133295" y="4352172"/>
                </a:cubicBezTo>
                <a:cubicBezTo>
                  <a:pt x="143154" y="4308398"/>
                  <a:pt x="162873" y="4287891"/>
                  <a:pt x="189689" y="4281975"/>
                </a:cubicBezTo>
                <a:cubicBezTo>
                  <a:pt x="221633" y="4275271"/>
                  <a:pt x="240562" y="4255947"/>
                  <a:pt x="256337" y="4231891"/>
                </a:cubicBezTo>
                <a:cubicBezTo>
                  <a:pt x="272112" y="4208229"/>
                  <a:pt x="279210" y="4173525"/>
                  <a:pt x="322985" y="4190877"/>
                </a:cubicBezTo>
                <a:cubicBezTo>
                  <a:pt x="262647" y="4165638"/>
                  <a:pt x="212957" y="4210201"/>
                  <a:pt x="147887" y="4211384"/>
                </a:cubicBezTo>
                <a:cubicBezTo>
                  <a:pt x="206647" y="4183778"/>
                  <a:pt x="257126" y="4160511"/>
                  <a:pt x="305238" y="4137638"/>
                </a:cubicBezTo>
                <a:cubicBezTo>
                  <a:pt x="307604" y="4128173"/>
                  <a:pt x="309971" y="4116342"/>
                  <a:pt x="313126" y="4102145"/>
                </a:cubicBezTo>
                <a:cubicBezTo>
                  <a:pt x="301295" y="4104905"/>
                  <a:pt x="286309" y="4108455"/>
                  <a:pt x="268562" y="4112793"/>
                </a:cubicBezTo>
                <a:cubicBezTo>
                  <a:pt x="277238" y="4119892"/>
                  <a:pt x="282759" y="4124624"/>
                  <a:pt x="295773" y="4135272"/>
                </a:cubicBezTo>
                <a:cubicBezTo>
                  <a:pt x="264224" y="4140793"/>
                  <a:pt x="239379" y="4145920"/>
                  <a:pt x="214140" y="4149075"/>
                </a:cubicBezTo>
                <a:cubicBezTo>
                  <a:pt x="207436" y="4149863"/>
                  <a:pt x="195999" y="4147497"/>
                  <a:pt x="193239" y="4143159"/>
                </a:cubicBezTo>
                <a:cubicBezTo>
                  <a:pt x="162478" y="4089920"/>
                  <a:pt x="113971" y="4117525"/>
                  <a:pt x="71774" y="4115554"/>
                </a:cubicBezTo>
                <a:lnTo>
                  <a:pt x="71774" y="4115948"/>
                </a:lnTo>
                <a:cubicBezTo>
                  <a:pt x="85971" y="4092286"/>
                  <a:pt x="100563" y="4068624"/>
                  <a:pt x="115154" y="4044174"/>
                </a:cubicBezTo>
                <a:cubicBezTo>
                  <a:pt x="108845" y="4042596"/>
                  <a:pt x="100169" y="4040624"/>
                  <a:pt x="91493" y="4038258"/>
                </a:cubicBezTo>
                <a:cubicBezTo>
                  <a:pt x="91493" y="4035892"/>
                  <a:pt x="91098" y="4033526"/>
                  <a:pt x="91098" y="4031160"/>
                </a:cubicBezTo>
                <a:cubicBezTo>
                  <a:pt x="180225" y="4019329"/>
                  <a:pt x="269745" y="4007498"/>
                  <a:pt x="365970" y="3994878"/>
                </a:cubicBezTo>
                <a:cubicBezTo>
                  <a:pt x="333238" y="3962934"/>
                  <a:pt x="306027" y="3971216"/>
                  <a:pt x="280393" y="3986596"/>
                </a:cubicBezTo>
                <a:cubicBezTo>
                  <a:pt x="276450" y="3983441"/>
                  <a:pt x="273689" y="3982258"/>
                  <a:pt x="272506" y="3980286"/>
                </a:cubicBezTo>
                <a:cubicBezTo>
                  <a:pt x="236224" y="3915216"/>
                  <a:pt x="237408" y="3910484"/>
                  <a:pt x="160901" y="3962146"/>
                </a:cubicBezTo>
                <a:cubicBezTo>
                  <a:pt x="133295" y="3980681"/>
                  <a:pt x="119887" y="3981075"/>
                  <a:pt x="91493" y="3957413"/>
                </a:cubicBezTo>
                <a:cubicBezTo>
                  <a:pt x="18535" y="3896681"/>
                  <a:pt x="42591" y="3859611"/>
                  <a:pt x="103718" y="3803217"/>
                </a:cubicBezTo>
                <a:cubicBezTo>
                  <a:pt x="111605" y="3796118"/>
                  <a:pt x="122253" y="3790991"/>
                  <a:pt x="132112" y="3786653"/>
                </a:cubicBezTo>
                <a:cubicBezTo>
                  <a:pt x="186929" y="3763780"/>
                  <a:pt x="243717" y="3744456"/>
                  <a:pt x="296957" y="3718428"/>
                </a:cubicBezTo>
                <a:cubicBezTo>
                  <a:pt x="346647" y="3693978"/>
                  <a:pt x="391998" y="3658091"/>
                  <a:pt x="452731" y="3680175"/>
                </a:cubicBezTo>
                <a:cubicBezTo>
                  <a:pt x="457463" y="3681753"/>
                  <a:pt x="468111" y="3679781"/>
                  <a:pt x="470083" y="3676231"/>
                </a:cubicBezTo>
                <a:cubicBezTo>
                  <a:pt x="492956" y="3637584"/>
                  <a:pt x="522533" y="3662429"/>
                  <a:pt x="551322" y="3664400"/>
                </a:cubicBezTo>
                <a:cubicBezTo>
                  <a:pt x="586420" y="3666767"/>
                  <a:pt x="622307" y="3658879"/>
                  <a:pt x="657406" y="3650598"/>
                </a:cubicBezTo>
                <a:cubicBezTo>
                  <a:pt x="619152" y="3625753"/>
                  <a:pt x="619152" y="3625753"/>
                  <a:pt x="626645" y="3609978"/>
                </a:cubicBezTo>
                <a:cubicBezTo>
                  <a:pt x="588786" y="3617471"/>
                  <a:pt x="554082" y="3624570"/>
                  <a:pt x="517012" y="3632063"/>
                </a:cubicBezTo>
                <a:cubicBezTo>
                  <a:pt x="517012" y="3624175"/>
                  <a:pt x="517012" y="3615105"/>
                  <a:pt x="517012" y="3603668"/>
                </a:cubicBezTo>
                <a:cubicBezTo>
                  <a:pt x="471266" y="3610372"/>
                  <a:pt x="425519" y="3617077"/>
                  <a:pt x="375435" y="3624570"/>
                </a:cubicBezTo>
                <a:cubicBezTo>
                  <a:pt x="377407" y="3613527"/>
                  <a:pt x="379379" y="3603668"/>
                  <a:pt x="381351" y="3592232"/>
                </a:cubicBezTo>
                <a:cubicBezTo>
                  <a:pt x="378984" y="3591049"/>
                  <a:pt x="375829" y="3588682"/>
                  <a:pt x="372675" y="3588682"/>
                </a:cubicBezTo>
                <a:cubicBezTo>
                  <a:pt x="343886" y="3585922"/>
                  <a:pt x="314703" y="3583556"/>
                  <a:pt x="285914" y="3580401"/>
                </a:cubicBezTo>
                <a:cubicBezTo>
                  <a:pt x="276055" y="3579218"/>
                  <a:pt x="264224" y="3578823"/>
                  <a:pt x="257520" y="3573302"/>
                </a:cubicBezTo>
                <a:cubicBezTo>
                  <a:pt x="231492" y="3550824"/>
                  <a:pt x="203887" y="3543330"/>
                  <a:pt x="170760" y="3553584"/>
                </a:cubicBezTo>
                <a:cubicBezTo>
                  <a:pt x="166422" y="3554767"/>
                  <a:pt x="155774" y="3550035"/>
                  <a:pt x="155380" y="3547274"/>
                </a:cubicBezTo>
                <a:cubicBezTo>
                  <a:pt x="154591" y="3540964"/>
                  <a:pt x="156563" y="3530711"/>
                  <a:pt x="160901" y="3528345"/>
                </a:cubicBezTo>
                <a:cubicBezTo>
                  <a:pt x="180619" y="3517697"/>
                  <a:pt x="203492" y="3512570"/>
                  <a:pt x="220844" y="3499950"/>
                </a:cubicBezTo>
                <a:cubicBezTo>
                  <a:pt x="253576" y="3476289"/>
                  <a:pt x="283943" y="3449866"/>
                  <a:pt x="313914" y="3422655"/>
                </a:cubicBezTo>
                <a:cubicBezTo>
                  <a:pt x="347830" y="3391895"/>
                  <a:pt x="345858" y="3384402"/>
                  <a:pt x="310759" y="3363500"/>
                </a:cubicBezTo>
                <a:cubicBezTo>
                  <a:pt x="287886" y="3370599"/>
                  <a:pt x="270140" y="3376514"/>
                  <a:pt x="251999" y="3382036"/>
                </a:cubicBezTo>
                <a:cubicBezTo>
                  <a:pt x="261464" y="3363500"/>
                  <a:pt x="270534" y="3344965"/>
                  <a:pt x="283548" y="3319331"/>
                </a:cubicBezTo>
                <a:cubicBezTo>
                  <a:pt x="275267" y="3287388"/>
                  <a:pt x="243717" y="3283839"/>
                  <a:pt x="203887" y="3286994"/>
                </a:cubicBezTo>
                <a:cubicBezTo>
                  <a:pt x="157351" y="3290937"/>
                  <a:pt x="110422" y="3287782"/>
                  <a:pt x="53634" y="3287782"/>
                </a:cubicBezTo>
                <a:cubicBezTo>
                  <a:pt x="122647" y="3257811"/>
                  <a:pt x="185351" y="3230599"/>
                  <a:pt x="248055" y="3203388"/>
                </a:cubicBezTo>
                <a:cubicBezTo>
                  <a:pt x="246084" y="3198656"/>
                  <a:pt x="244506" y="3194318"/>
                  <a:pt x="242534" y="3189585"/>
                </a:cubicBezTo>
                <a:cubicBezTo>
                  <a:pt x="199548" y="3201022"/>
                  <a:pt x="156957" y="3212459"/>
                  <a:pt x="111605" y="3224684"/>
                </a:cubicBezTo>
                <a:cubicBezTo>
                  <a:pt x="108845" y="3215219"/>
                  <a:pt x="106084" y="3206149"/>
                  <a:pt x="102929" y="3197078"/>
                </a:cubicBezTo>
                <a:cubicBezTo>
                  <a:pt x="76112" y="3206938"/>
                  <a:pt x="50084" y="3216797"/>
                  <a:pt x="23662" y="3226262"/>
                </a:cubicBezTo>
                <a:cubicBezTo>
                  <a:pt x="21296" y="3221923"/>
                  <a:pt x="18930" y="3217980"/>
                  <a:pt x="16563" y="3213642"/>
                </a:cubicBezTo>
                <a:cubicBezTo>
                  <a:pt x="28394" y="3205754"/>
                  <a:pt x="39436" y="3195501"/>
                  <a:pt x="52056" y="3190769"/>
                </a:cubicBezTo>
                <a:cubicBezTo>
                  <a:pt x="71774" y="3182881"/>
                  <a:pt x="93070" y="3179726"/>
                  <a:pt x="113183" y="3173022"/>
                </a:cubicBezTo>
                <a:cubicBezTo>
                  <a:pt x="152619" y="3159614"/>
                  <a:pt x="158535" y="3139107"/>
                  <a:pt x="134873" y="3104403"/>
                </a:cubicBezTo>
                <a:cubicBezTo>
                  <a:pt x="128563" y="3094938"/>
                  <a:pt x="122647" y="3085079"/>
                  <a:pt x="119098" y="3079558"/>
                </a:cubicBezTo>
                <a:cubicBezTo>
                  <a:pt x="140788" y="3066938"/>
                  <a:pt x="161689" y="3054713"/>
                  <a:pt x="182591" y="3042487"/>
                </a:cubicBezTo>
                <a:cubicBezTo>
                  <a:pt x="195605" y="3029473"/>
                  <a:pt x="209013" y="3016065"/>
                  <a:pt x="222027" y="3003051"/>
                </a:cubicBezTo>
                <a:cubicBezTo>
                  <a:pt x="245689" y="2990826"/>
                  <a:pt x="269351" y="2978600"/>
                  <a:pt x="293013" y="2966375"/>
                </a:cubicBezTo>
                <a:cubicBezTo>
                  <a:pt x="291830" y="2962826"/>
                  <a:pt x="290647" y="2959277"/>
                  <a:pt x="289464" y="2955333"/>
                </a:cubicBezTo>
                <a:cubicBezTo>
                  <a:pt x="272506" y="2958094"/>
                  <a:pt x="255943" y="2961248"/>
                  <a:pt x="232281" y="2965192"/>
                </a:cubicBezTo>
                <a:cubicBezTo>
                  <a:pt x="246872" y="2948234"/>
                  <a:pt x="256731" y="2936404"/>
                  <a:pt x="266590" y="2924573"/>
                </a:cubicBezTo>
                <a:cubicBezTo>
                  <a:pt x="265013" y="2921023"/>
                  <a:pt x="263436" y="2917474"/>
                  <a:pt x="261858" y="2913925"/>
                </a:cubicBezTo>
                <a:cubicBezTo>
                  <a:pt x="193633" y="2937587"/>
                  <a:pt x="125014" y="2961248"/>
                  <a:pt x="56789" y="2984910"/>
                </a:cubicBezTo>
                <a:cubicBezTo>
                  <a:pt x="55211" y="2982150"/>
                  <a:pt x="53634" y="2979784"/>
                  <a:pt x="52056" y="2977023"/>
                </a:cubicBezTo>
                <a:cubicBezTo>
                  <a:pt x="70197" y="2965586"/>
                  <a:pt x="87943" y="2953361"/>
                  <a:pt x="106478" y="2942713"/>
                </a:cubicBezTo>
                <a:cubicBezTo>
                  <a:pt x="138422" y="2924573"/>
                  <a:pt x="171943" y="2909192"/>
                  <a:pt x="201915" y="2889080"/>
                </a:cubicBezTo>
                <a:cubicBezTo>
                  <a:pt x="212957" y="2881587"/>
                  <a:pt x="232281" y="2869756"/>
                  <a:pt x="213746" y="2846094"/>
                </a:cubicBezTo>
                <a:cubicBezTo>
                  <a:pt x="209802" y="2840967"/>
                  <a:pt x="235436" y="2812179"/>
                  <a:pt x="245295" y="2797587"/>
                </a:cubicBezTo>
                <a:cubicBezTo>
                  <a:pt x="238196" y="2793249"/>
                  <a:pt x="225182" y="2785362"/>
                  <a:pt x="204281" y="2772348"/>
                </a:cubicBezTo>
                <a:cubicBezTo>
                  <a:pt x="265407" y="2736066"/>
                  <a:pt x="345858" y="2746714"/>
                  <a:pt x="372675" y="2672179"/>
                </a:cubicBezTo>
                <a:cubicBezTo>
                  <a:pt x="379773" y="2674940"/>
                  <a:pt x="386477" y="2677306"/>
                  <a:pt x="400280" y="2682433"/>
                </a:cubicBezTo>
                <a:cubicBezTo>
                  <a:pt x="395548" y="2663109"/>
                  <a:pt x="392393" y="2648912"/>
                  <a:pt x="388449" y="2631954"/>
                </a:cubicBezTo>
                <a:cubicBezTo>
                  <a:pt x="375829" y="2639447"/>
                  <a:pt x="367942" y="2644574"/>
                  <a:pt x="356900" y="2650883"/>
                </a:cubicBezTo>
                <a:cubicBezTo>
                  <a:pt x="356900" y="2643785"/>
                  <a:pt x="355323" y="2639447"/>
                  <a:pt x="357294" y="2637475"/>
                </a:cubicBezTo>
                <a:cubicBezTo>
                  <a:pt x="373463" y="2618546"/>
                  <a:pt x="380562" y="2605137"/>
                  <a:pt x="356111" y="2582658"/>
                </a:cubicBezTo>
                <a:cubicBezTo>
                  <a:pt x="329689" y="2558602"/>
                  <a:pt x="350590" y="2515222"/>
                  <a:pt x="383717" y="2501419"/>
                </a:cubicBezTo>
                <a:cubicBezTo>
                  <a:pt x="403829" y="2493138"/>
                  <a:pt x="418815" y="2471448"/>
                  <a:pt x="434195" y="2454490"/>
                </a:cubicBezTo>
                <a:cubicBezTo>
                  <a:pt x="436562" y="2451729"/>
                  <a:pt x="432224" y="2437532"/>
                  <a:pt x="427491" y="2435166"/>
                </a:cubicBezTo>
                <a:cubicBezTo>
                  <a:pt x="417632" y="2430039"/>
                  <a:pt x="402252" y="2423335"/>
                  <a:pt x="395548" y="2427673"/>
                </a:cubicBezTo>
                <a:cubicBezTo>
                  <a:pt x="374646" y="2441476"/>
                  <a:pt x="356111" y="2459222"/>
                  <a:pt x="337576" y="2476180"/>
                </a:cubicBezTo>
                <a:cubicBezTo>
                  <a:pt x="310365" y="2501025"/>
                  <a:pt x="278421" y="2514828"/>
                  <a:pt x="242534" y="2525081"/>
                </a:cubicBezTo>
                <a:cubicBezTo>
                  <a:pt x="188901" y="2540856"/>
                  <a:pt x="137633" y="2563335"/>
                  <a:pt x="73746" y="2586996"/>
                </a:cubicBezTo>
                <a:cubicBezTo>
                  <a:pt x="76901" y="2566095"/>
                  <a:pt x="74141" y="2549926"/>
                  <a:pt x="81239" y="2541250"/>
                </a:cubicBezTo>
                <a:cubicBezTo>
                  <a:pt x="118704" y="2493532"/>
                  <a:pt x="105690" y="2434377"/>
                  <a:pt x="119098" y="2381533"/>
                </a:cubicBezTo>
                <a:cubicBezTo>
                  <a:pt x="121859" y="2370885"/>
                  <a:pt x="97802" y="2353138"/>
                  <a:pt x="84000" y="2336181"/>
                </a:cubicBezTo>
                <a:cubicBezTo>
                  <a:pt x="85577" y="2310547"/>
                  <a:pt x="145521" y="2297138"/>
                  <a:pt x="104901" y="2256125"/>
                </a:cubicBezTo>
                <a:cubicBezTo>
                  <a:pt x="151830" y="2202491"/>
                  <a:pt x="224788" y="2219843"/>
                  <a:pt x="283154" y="2185928"/>
                </a:cubicBezTo>
                <a:cubicBezTo>
                  <a:pt x="275661" y="2174885"/>
                  <a:pt x="270928" y="2159505"/>
                  <a:pt x="261069" y="2154773"/>
                </a:cubicBezTo>
                <a:cubicBezTo>
                  <a:pt x="227154" y="2138998"/>
                  <a:pt x="226760" y="2112970"/>
                  <a:pt x="229126" y="2081421"/>
                </a:cubicBezTo>
                <a:cubicBezTo>
                  <a:pt x="232281" y="2040407"/>
                  <a:pt x="237013" y="1997027"/>
                  <a:pt x="192056" y="1969027"/>
                </a:cubicBezTo>
                <a:cubicBezTo>
                  <a:pt x="185746" y="1965083"/>
                  <a:pt x="186534" y="1943788"/>
                  <a:pt x="189295" y="1931562"/>
                </a:cubicBezTo>
                <a:cubicBezTo>
                  <a:pt x="203098" y="1875957"/>
                  <a:pt x="248450" y="1852295"/>
                  <a:pt x="302872" y="1827845"/>
                </a:cubicBezTo>
                <a:cubicBezTo>
                  <a:pt x="280393" y="1827845"/>
                  <a:pt x="265013" y="1827845"/>
                  <a:pt x="237408" y="1827845"/>
                </a:cubicBezTo>
                <a:cubicBezTo>
                  <a:pt x="248450" y="1809704"/>
                  <a:pt x="252788" y="1796690"/>
                  <a:pt x="261464" y="1788802"/>
                </a:cubicBezTo>
                <a:cubicBezTo>
                  <a:pt x="280788" y="1770267"/>
                  <a:pt x="303661" y="1755676"/>
                  <a:pt x="322590" y="1736746"/>
                </a:cubicBezTo>
                <a:cubicBezTo>
                  <a:pt x="354928" y="1704803"/>
                  <a:pt x="386477" y="1671676"/>
                  <a:pt x="416449" y="1637366"/>
                </a:cubicBezTo>
                <a:cubicBezTo>
                  <a:pt x="426703" y="1625141"/>
                  <a:pt x="432224" y="1607789"/>
                  <a:pt x="437350" y="1592015"/>
                </a:cubicBezTo>
                <a:cubicBezTo>
                  <a:pt x="443266" y="1574663"/>
                  <a:pt x="445238" y="1555733"/>
                  <a:pt x="451153" y="1537987"/>
                </a:cubicBezTo>
                <a:cubicBezTo>
                  <a:pt x="461407" y="1507621"/>
                  <a:pt x="448787" y="1484747"/>
                  <a:pt x="416055" y="1488691"/>
                </a:cubicBezTo>
                <a:cubicBezTo>
                  <a:pt x="349013" y="1496973"/>
                  <a:pt x="270928" y="1521423"/>
                  <a:pt x="254365" y="1602268"/>
                </a:cubicBezTo>
                <a:cubicBezTo>
                  <a:pt x="250816" y="1618831"/>
                  <a:pt x="244506" y="1634606"/>
                  <a:pt x="236619" y="1659845"/>
                </a:cubicBezTo>
                <a:cubicBezTo>
                  <a:pt x="218084" y="1561648"/>
                  <a:pt x="263830" y="1483564"/>
                  <a:pt x="346252" y="1457536"/>
                </a:cubicBezTo>
                <a:cubicBezTo>
                  <a:pt x="380956" y="1446494"/>
                  <a:pt x="415660" y="1435452"/>
                  <a:pt x="450364" y="1424410"/>
                </a:cubicBezTo>
                <a:cubicBezTo>
                  <a:pt x="450759" y="1420466"/>
                  <a:pt x="451153" y="1416522"/>
                  <a:pt x="451547" y="1412973"/>
                </a:cubicBezTo>
                <a:cubicBezTo>
                  <a:pt x="414477" y="1407452"/>
                  <a:pt x="377407" y="1401931"/>
                  <a:pt x="339942" y="1396410"/>
                </a:cubicBezTo>
                <a:cubicBezTo>
                  <a:pt x="340337" y="1394043"/>
                  <a:pt x="340731" y="1391283"/>
                  <a:pt x="341125" y="1388917"/>
                </a:cubicBezTo>
                <a:cubicBezTo>
                  <a:pt x="376224" y="1388917"/>
                  <a:pt x="411717" y="1388917"/>
                  <a:pt x="446815" y="1388917"/>
                </a:cubicBezTo>
                <a:cubicBezTo>
                  <a:pt x="448787" y="1385368"/>
                  <a:pt x="451153" y="1381818"/>
                  <a:pt x="453125" y="1378269"/>
                </a:cubicBezTo>
                <a:cubicBezTo>
                  <a:pt x="349407" y="1363283"/>
                  <a:pt x="268168" y="1317931"/>
                  <a:pt x="223210" y="1224861"/>
                </a:cubicBezTo>
                <a:cubicBezTo>
                  <a:pt x="225577" y="1220917"/>
                  <a:pt x="227943" y="1216974"/>
                  <a:pt x="230309" y="1213030"/>
                </a:cubicBezTo>
                <a:cubicBezTo>
                  <a:pt x="212168" y="1208692"/>
                  <a:pt x="194027" y="1205143"/>
                  <a:pt x="176281" y="1200016"/>
                </a:cubicBezTo>
                <a:cubicBezTo>
                  <a:pt x="137633" y="1188580"/>
                  <a:pt x="127380" y="1150721"/>
                  <a:pt x="157351" y="1124693"/>
                </a:cubicBezTo>
                <a:cubicBezTo>
                  <a:pt x="173520" y="1110890"/>
                  <a:pt x="195999" y="1104580"/>
                  <a:pt x="214140" y="1092749"/>
                </a:cubicBezTo>
                <a:cubicBezTo>
                  <a:pt x="223999" y="1086439"/>
                  <a:pt x="233069" y="1076580"/>
                  <a:pt x="238591" y="1066327"/>
                </a:cubicBezTo>
                <a:cubicBezTo>
                  <a:pt x="245689" y="1052918"/>
                  <a:pt x="249238" y="1037143"/>
                  <a:pt x="256731" y="1015059"/>
                </a:cubicBezTo>
                <a:cubicBezTo>
                  <a:pt x="233464" y="1005200"/>
                  <a:pt x="204281" y="1000468"/>
                  <a:pt x="172732" y="1012693"/>
                </a:cubicBezTo>
                <a:cubicBezTo>
                  <a:pt x="160901" y="1017425"/>
                  <a:pt x="148675" y="1024130"/>
                  <a:pt x="136845" y="1023735"/>
                </a:cubicBezTo>
                <a:cubicBezTo>
                  <a:pt x="128563" y="1023735"/>
                  <a:pt x="115154" y="1013876"/>
                  <a:pt x="113971" y="1007172"/>
                </a:cubicBezTo>
                <a:cubicBezTo>
                  <a:pt x="112788" y="998101"/>
                  <a:pt x="118704" y="981144"/>
                  <a:pt x="125802" y="978383"/>
                </a:cubicBezTo>
                <a:cubicBezTo>
                  <a:pt x="154985" y="966947"/>
                  <a:pt x="185351" y="959454"/>
                  <a:pt x="214929" y="944862"/>
                </a:cubicBezTo>
                <a:cubicBezTo>
                  <a:pt x="182591" y="949200"/>
                  <a:pt x="150647" y="953933"/>
                  <a:pt x="118309" y="957088"/>
                </a:cubicBezTo>
                <a:cubicBezTo>
                  <a:pt x="108056" y="957876"/>
                  <a:pt x="97014" y="953538"/>
                  <a:pt x="86366" y="951566"/>
                </a:cubicBezTo>
                <a:cubicBezTo>
                  <a:pt x="95831" y="944862"/>
                  <a:pt x="105295" y="936975"/>
                  <a:pt x="115549" y="931059"/>
                </a:cubicBezTo>
                <a:cubicBezTo>
                  <a:pt x="121464" y="927510"/>
                  <a:pt x="129352" y="927116"/>
                  <a:pt x="137633" y="916468"/>
                </a:cubicBezTo>
                <a:cubicBezTo>
                  <a:pt x="124225" y="912524"/>
                  <a:pt x="110422" y="908581"/>
                  <a:pt x="93859" y="903848"/>
                </a:cubicBezTo>
                <a:cubicBezTo>
                  <a:pt x="97802" y="895567"/>
                  <a:pt x="102140" y="886496"/>
                  <a:pt x="108056" y="874271"/>
                </a:cubicBezTo>
                <a:cubicBezTo>
                  <a:pt x="72169" y="866778"/>
                  <a:pt x="36676" y="859285"/>
                  <a:pt x="0" y="851792"/>
                </a:cubicBezTo>
                <a:cubicBezTo>
                  <a:pt x="35098" y="819454"/>
                  <a:pt x="62310" y="794215"/>
                  <a:pt x="93464" y="765426"/>
                </a:cubicBezTo>
                <a:cubicBezTo>
                  <a:pt x="67436" y="764243"/>
                  <a:pt x="46141" y="764243"/>
                  <a:pt x="25634" y="761088"/>
                </a:cubicBezTo>
                <a:cubicBezTo>
                  <a:pt x="19324" y="760300"/>
                  <a:pt x="14197" y="751624"/>
                  <a:pt x="8282" y="746497"/>
                </a:cubicBezTo>
                <a:cubicBezTo>
                  <a:pt x="13803" y="741370"/>
                  <a:pt x="18535" y="732300"/>
                  <a:pt x="24451" y="731117"/>
                </a:cubicBezTo>
                <a:cubicBezTo>
                  <a:pt x="58366" y="725596"/>
                  <a:pt x="92676" y="723624"/>
                  <a:pt x="126591" y="716920"/>
                </a:cubicBezTo>
                <a:cubicBezTo>
                  <a:pt x="141577" y="713765"/>
                  <a:pt x="154985" y="702722"/>
                  <a:pt x="167999" y="691286"/>
                </a:cubicBezTo>
                <a:cubicBezTo>
                  <a:pt x="125014" y="688131"/>
                  <a:pt x="83211" y="715342"/>
                  <a:pt x="41803" y="692075"/>
                </a:cubicBezTo>
                <a:cubicBezTo>
                  <a:pt x="41014" y="687342"/>
                  <a:pt x="40225" y="682610"/>
                  <a:pt x="39436" y="677877"/>
                </a:cubicBezTo>
                <a:cubicBezTo>
                  <a:pt x="77295" y="670779"/>
                  <a:pt x="114760" y="663286"/>
                  <a:pt x="153013" y="656187"/>
                </a:cubicBezTo>
                <a:cubicBezTo>
                  <a:pt x="141971" y="649483"/>
                  <a:pt x="129746" y="641990"/>
                  <a:pt x="117521" y="634103"/>
                </a:cubicBezTo>
                <a:cubicBezTo>
                  <a:pt x="139211" y="593089"/>
                  <a:pt x="135661" y="584807"/>
                  <a:pt x="92281" y="576920"/>
                </a:cubicBezTo>
                <a:cubicBezTo>
                  <a:pt x="45352" y="568638"/>
                  <a:pt x="85577" y="542610"/>
                  <a:pt x="79267" y="524075"/>
                </a:cubicBezTo>
                <a:cubicBezTo>
                  <a:pt x="134478" y="545371"/>
                  <a:pt x="185351" y="544977"/>
                  <a:pt x="235041" y="515399"/>
                </a:cubicBezTo>
                <a:cubicBezTo>
                  <a:pt x="240562" y="512244"/>
                  <a:pt x="249633" y="509484"/>
                  <a:pt x="255154" y="511456"/>
                </a:cubicBezTo>
                <a:cubicBezTo>
                  <a:pt x="300506" y="529596"/>
                  <a:pt x="341125" y="512639"/>
                  <a:pt x="383717" y="498836"/>
                </a:cubicBezTo>
                <a:cubicBezTo>
                  <a:pt x="383717" y="484244"/>
                  <a:pt x="383717" y="470836"/>
                  <a:pt x="383717" y="456245"/>
                </a:cubicBezTo>
                <a:cubicBezTo>
                  <a:pt x="441294" y="469259"/>
                  <a:pt x="487040" y="453878"/>
                  <a:pt x="499266" y="420357"/>
                </a:cubicBezTo>
                <a:cubicBezTo>
                  <a:pt x="435379" y="391174"/>
                  <a:pt x="372675" y="418780"/>
                  <a:pt x="309576" y="423907"/>
                </a:cubicBezTo>
                <a:cubicBezTo>
                  <a:pt x="307210" y="423907"/>
                  <a:pt x="302872" y="425878"/>
                  <a:pt x="302872" y="426667"/>
                </a:cubicBezTo>
                <a:cubicBezTo>
                  <a:pt x="302083" y="446780"/>
                  <a:pt x="288675" y="452301"/>
                  <a:pt x="274872" y="443625"/>
                </a:cubicBezTo>
                <a:cubicBezTo>
                  <a:pt x="263436" y="436132"/>
                  <a:pt x="251999" y="421935"/>
                  <a:pt x="248844" y="408921"/>
                </a:cubicBezTo>
                <a:cubicBezTo>
                  <a:pt x="242534" y="379343"/>
                  <a:pt x="263830" y="359625"/>
                  <a:pt x="294196" y="361597"/>
                </a:cubicBezTo>
                <a:cubicBezTo>
                  <a:pt x="300506" y="361991"/>
                  <a:pt x="306816" y="361203"/>
                  <a:pt x="318647" y="360414"/>
                </a:cubicBezTo>
                <a:cubicBezTo>
                  <a:pt x="309576" y="349372"/>
                  <a:pt x="302872" y="341484"/>
                  <a:pt x="289069" y="324921"/>
                </a:cubicBezTo>
                <a:cubicBezTo>
                  <a:pt x="314309" y="323344"/>
                  <a:pt x="334421" y="321766"/>
                  <a:pt x="354534" y="320977"/>
                </a:cubicBezTo>
                <a:cubicBezTo>
                  <a:pt x="370703" y="320583"/>
                  <a:pt x="397125" y="326893"/>
                  <a:pt x="401069" y="319794"/>
                </a:cubicBezTo>
                <a:cubicBezTo>
                  <a:pt x="418815" y="288640"/>
                  <a:pt x="446815" y="290611"/>
                  <a:pt x="473632" y="291400"/>
                </a:cubicBezTo>
                <a:cubicBezTo>
                  <a:pt x="527265" y="292978"/>
                  <a:pt x="580505" y="296921"/>
                  <a:pt x="633744" y="300076"/>
                </a:cubicBezTo>
                <a:cubicBezTo>
                  <a:pt x="660561" y="301654"/>
                  <a:pt x="678702" y="297316"/>
                  <a:pt x="696448" y="270104"/>
                </a:cubicBezTo>
                <a:cubicBezTo>
                  <a:pt x="713800" y="242893"/>
                  <a:pt x="747321" y="226330"/>
                  <a:pt x="773349" y="204640"/>
                </a:cubicBezTo>
                <a:cubicBezTo>
                  <a:pt x="789518" y="191232"/>
                  <a:pt x="815940" y="177823"/>
                  <a:pt x="818307" y="161654"/>
                </a:cubicBezTo>
                <a:cubicBezTo>
                  <a:pt x="825011" y="114330"/>
                  <a:pt x="852222" y="124584"/>
                  <a:pt x="888898" y="130894"/>
                </a:cubicBezTo>
                <a:cubicBezTo>
                  <a:pt x="861292" y="155739"/>
                  <a:pt x="837630" y="176640"/>
                  <a:pt x="814363" y="197541"/>
                </a:cubicBezTo>
                <a:cubicBezTo>
                  <a:pt x="815152" y="201091"/>
                  <a:pt x="815546" y="204246"/>
                  <a:pt x="816335" y="207795"/>
                </a:cubicBezTo>
                <a:cubicBezTo>
                  <a:pt x="931489" y="202274"/>
                  <a:pt x="1044277" y="240921"/>
                  <a:pt x="1162587" y="222781"/>
                </a:cubicBezTo>
                <a:cubicBezTo>
                  <a:pt x="1147995" y="185710"/>
                  <a:pt x="1147995" y="185710"/>
                  <a:pt x="1097517" y="214499"/>
                </a:cubicBezTo>
                <a:cubicBezTo>
                  <a:pt x="1095545" y="212922"/>
                  <a:pt x="1092390" y="212133"/>
                  <a:pt x="1091601" y="210161"/>
                </a:cubicBezTo>
                <a:cubicBezTo>
                  <a:pt x="1087263" y="199908"/>
                  <a:pt x="1083714" y="189654"/>
                  <a:pt x="1078587" y="175851"/>
                </a:cubicBezTo>
                <a:cubicBezTo>
                  <a:pt x="1110925" y="169147"/>
                  <a:pt x="1142474" y="160865"/>
                  <a:pt x="1139714" y="108415"/>
                </a:cubicBezTo>
                <a:cubicBezTo>
                  <a:pt x="1194136" y="147063"/>
                  <a:pt x="1243432" y="125373"/>
                  <a:pt x="1293122" y="106049"/>
                </a:cubicBezTo>
                <a:cubicBezTo>
                  <a:pt x="1294305" y="109204"/>
                  <a:pt x="1295488" y="111964"/>
                  <a:pt x="1296277" y="115119"/>
                </a:cubicBezTo>
                <a:cubicBezTo>
                  <a:pt x="1291150" y="122218"/>
                  <a:pt x="1286023" y="128922"/>
                  <a:pt x="1278924" y="139175"/>
                </a:cubicBezTo>
                <a:cubicBezTo>
                  <a:pt x="1293122" y="139964"/>
                  <a:pt x="1304953" y="141542"/>
                  <a:pt x="1317178" y="141542"/>
                </a:cubicBezTo>
                <a:cubicBezTo>
                  <a:pt x="1360952" y="141936"/>
                  <a:pt x="1405121" y="145880"/>
                  <a:pt x="1448107" y="141147"/>
                </a:cubicBezTo>
                <a:cubicBezTo>
                  <a:pt x="1485966" y="136809"/>
                  <a:pt x="1523430" y="125767"/>
                  <a:pt x="1559318" y="112359"/>
                </a:cubicBezTo>
                <a:cubicBezTo>
                  <a:pt x="1636613" y="84359"/>
                  <a:pt x="1709571" y="42556"/>
                  <a:pt x="1796725" y="50443"/>
                </a:cubicBezTo>
                <a:cubicBezTo>
                  <a:pt x="1784894" y="55176"/>
                  <a:pt x="1772669" y="59908"/>
                  <a:pt x="1760838" y="64640"/>
                </a:cubicBezTo>
                <a:cubicBezTo>
                  <a:pt x="1761232" y="67007"/>
                  <a:pt x="1761627" y="68978"/>
                  <a:pt x="1762415" y="71345"/>
                </a:cubicBezTo>
                <a:cubicBezTo>
                  <a:pt x="1798697" y="66218"/>
                  <a:pt x="1834584" y="60697"/>
                  <a:pt x="1874415" y="55176"/>
                </a:cubicBezTo>
                <a:cubicBezTo>
                  <a:pt x="1863767" y="40190"/>
                  <a:pt x="1856669" y="29936"/>
                  <a:pt x="1847598" y="17317"/>
                </a:cubicBezTo>
                <a:cubicBezTo>
                  <a:pt x="1889795" y="-18965"/>
                  <a:pt x="1934753" y="14951"/>
                  <a:pt x="1976950" y="3120"/>
                </a:cubicBezTo>
                <a:cubicBezTo>
                  <a:pt x="1977739" y="6669"/>
                  <a:pt x="1978527" y="10218"/>
                  <a:pt x="1979316" y="14162"/>
                </a:cubicBezTo>
                <a:cubicBezTo>
                  <a:pt x="1972612" y="17317"/>
                  <a:pt x="1963936" y="19289"/>
                  <a:pt x="1959203" y="24021"/>
                </a:cubicBezTo>
                <a:cubicBezTo>
                  <a:pt x="1947372" y="36246"/>
                  <a:pt x="1906359" y="17317"/>
                  <a:pt x="1921739" y="59514"/>
                </a:cubicBezTo>
                <a:cubicBezTo>
                  <a:pt x="1922922" y="62669"/>
                  <a:pt x="1905570" y="72133"/>
                  <a:pt x="1892161" y="82387"/>
                </a:cubicBezTo>
                <a:cubicBezTo>
                  <a:pt x="1924105" y="80021"/>
                  <a:pt x="1950133" y="78049"/>
                  <a:pt x="1976161" y="76077"/>
                </a:cubicBezTo>
                <a:cubicBezTo>
                  <a:pt x="1977739" y="80415"/>
                  <a:pt x="1978922" y="84753"/>
                  <a:pt x="1980499" y="89091"/>
                </a:cubicBezTo>
                <a:cubicBezTo>
                  <a:pt x="1943429" y="105260"/>
                  <a:pt x="1906359" y="121429"/>
                  <a:pt x="1864950" y="139175"/>
                </a:cubicBezTo>
                <a:cubicBezTo>
                  <a:pt x="1879936" y="145880"/>
                  <a:pt x="1891373" y="151006"/>
                  <a:pt x="1913457" y="160865"/>
                </a:cubicBezTo>
                <a:cubicBezTo>
                  <a:pt x="1836556" y="193203"/>
                  <a:pt x="1769514" y="221598"/>
                  <a:pt x="1702472" y="249597"/>
                </a:cubicBezTo>
                <a:cubicBezTo>
                  <a:pt x="1703261" y="253147"/>
                  <a:pt x="1704050" y="256302"/>
                  <a:pt x="1704838" y="259851"/>
                </a:cubicBezTo>
                <a:cubicBezTo>
                  <a:pt x="1748218" y="250386"/>
                  <a:pt x="1792782" y="244865"/>
                  <a:pt x="1834584" y="231062"/>
                </a:cubicBezTo>
                <a:cubicBezTo>
                  <a:pt x="1876781" y="216865"/>
                  <a:pt x="1889401" y="219231"/>
                  <a:pt x="1911485" y="268921"/>
                </a:cubicBezTo>
                <a:cubicBezTo>
                  <a:pt x="1894922" y="271682"/>
                  <a:pt x="1879936" y="274837"/>
                  <a:pt x="1864950" y="276020"/>
                </a:cubicBezTo>
                <a:cubicBezTo>
                  <a:pt x="1849570" y="277203"/>
                  <a:pt x="1834190" y="276414"/>
                  <a:pt x="1818415" y="276414"/>
                </a:cubicBezTo>
                <a:cubicBezTo>
                  <a:pt x="1818810" y="281147"/>
                  <a:pt x="1818810" y="285879"/>
                  <a:pt x="1819204" y="290611"/>
                </a:cubicBezTo>
                <a:cubicBezTo>
                  <a:pt x="1842077" y="289034"/>
                  <a:pt x="1864556" y="286668"/>
                  <a:pt x="1887429" y="285879"/>
                </a:cubicBezTo>
                <a:cubicBezTo>
                  <a:pt x="1900049" y="285485"/>
                  <a:pt x="1913063" y="289428"/>
                  <a:pt x="1924894" y="287456"/>
                </a:cubicBezTo>
                <a:cubicBezTo>
                  <a:pt x="1949739" y="283118"/>
                  <a:pt x="1974584" y="276020"/>
                  <a:pt x="1999034" y="270104"/>
                </a:cubicBezTo>
                <a:cubicBezTo>
                  <a:pt x="2024668" y="263795"/>
                  <a:pt x="2050302" y="257485"/>
                  <a:pt x="2085400" y="248809"/>
                </a:cubicBezTo>
                <a:cubicBezTo>
                  <a:pt x="2094470" y="247231"/>
                  <a:pt x="2114583" y="237372"/>
                  <a:pt x="2127597" y="243288"/>
                </a:cubicBezTo>
                <a:cubicBezTo>
                  <a:pt x="2150865" y="254724"/>
                  <a:pt x="2166639" y="266161"/>
                  <a:pt x="2195822" y="249597"/>
                </a:cubicBezTo>
                <a:cubicBezTo>
                  <a:pt x="2213963" y="239344"/>
                  <a:pt x="2245118" y="251569"/>
                  <a:pt x="2270357" y="255119"/>
                </a:cubicBezTo>
                <a:cubicBezTo>
                  <a:pt x="2272329" y="255513"/>
                  <a:pt x="2272723" y="266555"/>
                  <a:pt x="2273512" y="269316"/>
                </a:cubicBezTo>
                <a:cubicBezTo>
                  <a:pt x="2307822" y="264583"/>
                  <a:pt x="2356723" y="243682"/>
                  <a:pt x="2373681" y="258668"/>
                </a:cubicBezTo>
                <a:cubicBezTo>
                  <a:pt x="2423765" y="302837"/>
                  <a:pt x="2480553" y="261428"/>
                  <a:pt x="2528271" y="285485"/>
                </a:cubicBezTo>
                <a:cubicBezTo>
                  <a:pt x="2533398" y="288245"/>
                  <a:pt x="2536159" y="295738"/>
                  <a:pt x="2544441" y="307175"/>
                </a:cubicBezTo>
                <a:cubicBezTo>
                  <a:pt x="2544441" y="307175"/>
                  <a:pt x="2555483" y="307175"/>
                  <a:pt x="2571652" y="307175"/>
                </a:cubicBezTo>
                <a:cubicBezTo>
                  <a:pt x="2564553" y="301654"/>
                  <a:pt x="2560215" y="298104"/>
                  <a:pt x="2555877" y="294949"/>
                </a:cubicBezTo>
                <a:cubicBezTo>
                  <a:pt x="2557060" y="291400"/>
                  <a:pt x="2558638" y="288245"/>
                  <a:pt x="2559821" y="284696"/>
                </a:cubicBezTo>
                <a:cubicBezTo>
                  <a:pt x="2579145" y="291400"/>
                  <a:pt x="2598863" y="298499"/>
                  <a:pt x="2620159" y="305992"/>
                </a:cubicBezTo>
                <a:cubicBezTo>
                  <a:pt x="2622525" y="300470"/>
                  <a:pt x="2625680" y="292978"/>
                  <a:pt x="2628834" y="285090"/>
                </a:cubicBezTo>
                <a:cubicBezTo>
                  <a:pt x="2668665" y="305597"/>
                  <a:pt x="2707707" y="313090"/>
                  <a:pt x="2740834" y="282330"/>
                </a:cubicBezTo>
                <a:cubicBezTo>
                  <a:pt x="2823256" y="323344"/>
                  <a:pt x="2904101" y="308358"/>
                  <a:pt x="2984946" y="287456"/>
                </a:cubicBezTo>
                <a:cubicBezTo>
                  <a:pt x="2931707" y="283907"/>
                  <a:pt x="2878467" y="281541"/>
                  <a:pt x="2825623" y="276414"/>
                </a:cubicBezTo>
                <a:cubicBezTo>
                  <a:pt x="2819707" y="276020"/>
                  <a:pt x="2814975" y="261428"/>
                  <a:pt x="2809454" y="253541"/>
                </a:cubicBezTo>
                <a:cubicBezTo>
                  <a:pt x="2809454" y="253541"/>
                  <a:pt x="2808665" y="254724"/>
                  <a:pt x="2808665" y="254724"/>
                </a:cubicBezTo>
                <a:cubicBezTo>
                  <a:pt x="2813003" y="242499"/>
                  <a:pt x="2817341" y="229879"/>
                  <a:pt x="2819707" y="223964"/>
                </a:cubicBezTo>
                <a:cubicBezTo>
                  <a:pt x="2845341" y="225541"/>
                  <a:pt x="2869791" y="226724"/>
                  <a:pt x="2904495" y="229091"/>
                </a:cubicBezTo>
                <a:cubicBezTo>
                  <a:pt x="2916721" y="244076"/>
                  <a:pt x="2937228" y="241710"/>
                  <a:pt x="2973903" y="206612"/>
                </a:cubicBezTo>
                <a:cubicBezTo>
                  <a:pt x="2976664" y="220020"/>
                  <a:pt x="2978636" y="231851"/>
                  <a:pt x="2980213" y="238950"/>
                </a:cubicBezTo>
                <a:cubicBezTo>
                  <a:pt x="3043312" y="287062"/>
                  <a:pt x="3102861" y="272471"/>
                  <a:pt x="3161227" y="223175"/>
                </a:cubicBezTo>
                <a:cubicBezTo>
                  <a:pt x="3162015" y="227907"/>
                  <a:pt x="3163199" y="233034"/>
                  <a:pt x="3163987" y="237767"/>
                </a:cubicBezTo>
                <a:cubicBezTo>
                  <a:pt x="3156494" y="246837"/>
                  <a:pt x="3149001" y="255513"/>
                  <a:pt x="3143875" y="261823"/>
                </a:cubicBezTo>
                <a:cubicBezTo>
                  <a:pt x="3179762" y="272471"/>
                  <a:pt x="3216043" y="283513"/>
                  <a:pt x="3254691" y="295344"/>
                </a:cubicBezTo>
                <a:cubicBezTo>
                  <a:pt x="3260607" y="276020"/>
                  <a:pt x="3265733" y="250781"/>
                  <a:pt x="3311480" y="273259"/>
                </a:cubicBezTo>
                <a:cubicBezTo>
                  <a:pt x="3360381" y="296921"/>
                  <a:pt x="3417169" y="303625"/>
                  <a:pt x="3470803" y="324132"/>
                </a:cubicBezTo>
                <a:cubicBezTo>
                  <a:pt x="3445169" y="324132"/>
                  <a:pt x="3419141" y="323738"/>
                  <a:pt x="3393508" y="324527"/>
                </a:cubicBezTo>
                <a:cubicBezTo>
                  <a:pt x="3384437" y="324921"/>
                  <a:pt x="3374972" y="326499"/>
                  <a:pt x="3367085" y="330442"/>
                </a:cubicBezTo>
                <a:cubicBezTo>
                  <a:pt x="3359987" y="333991"/>
                  <a:pt x="3354860" y="341879"/>
                  <a:pt x="3348944" y="347794"/>
                </a:cubicBezTo>
                <a:cubicBezTo>
                  <a:pt x="3358803" y="348583"/>
                  <a:pt x="3368663" y="351344"/>
                  <a:pt x="3378522" y="350160"/>
                </a:cubicBezTo>
                <a:cubicBezTo>
                  <a:pt x="3386409" y="349372"/>
                  <a:pt x="3393902" y="340301"/>
                  <a:pt x="3401001" y="341090"/>
                </a:cubicBezTo>
                <a:cubicBezTo>
                  <a:pt x="3449507" y="347400"/>
                  <a:pt x="3497620" y="356076"/>
                  <a:pt x="3546127" y="362386"/>
                </a:cubicBezTo>
                <a:cubicBezTo>
                  <a:pt x="3555986" y="363569"/>
                  <a:pt x="3570183" y="359625"/>
                  <a:pt x="3576887" y="352527"/>
                </a:cubicBezTo>
                <a:cubicBezTo>
                  <a:pt x="3597000" y="331625"/>
                  <a:pt x="3616718" y="326499"/>
                  <a:pt x="3641563" y="343456"/>
                </a:cubicBezTo>
                <a:cubicBezTo>
                  <a:pt x="3645901" y="346611"/>
                  <a:pt x="3654971" y="343851"/>
                  <a:pt x="3661675" y="341879"/>
                </a:cubicBezTo>
                <a:cubicBezTo>
                  <a:pt x="3666802" y="340301"/>
                  <a:pt x="3674295" y="332808"/>
                  <a:pt x="3674689" y="333597"/>
                </a:cubicBezTo>
                <a:cubicBezTo>
                  <a:pt x="3694013" y="354893"/>
                  <a:pt x="3712943" y="340301"/>
                  <a:pt x="3733055" y="335569"/>
                </a:cubicBezTo>
                <a:cubicBezTo>
                  <a:pt x="3738971" y="333991"/>
                  <a:pt x="3746858" y="339907"/>
                  <a:pt x="3753957" y="342667"/>
                </a:cubicBezTo>
                <a:cubicBezTo>
                  <a:pt x="3749619" y="348583"/>
                  <a:pt x="3746070" y="353315"/>
                  <a:pt x="3741731" y="358836"/>
                </a:cubicBezTo>
                <a:cubicBezTo>
                  <a:pt x="3802464" y="380132"/>
                  <a:pt x="3835590" y="375400"/>
                  <a:pt x="3865956" y="342667"/>
                </a:cubicBezTo>
                <a:cubicBezTo>
                  <a:pt x="3868323" y="356076"/>
                  <a:pt x="3870689" y="369090"/>
                  <a:pt x="3873844" y="387231"/>
                </a:cubicBezTo>
                <a:cubicBezTo>
                  <a:pt x="3871477" y="386048"/>
                  <a:pt x="3875815" y="388414"/>
                  <a:pt x="3880154" y="390386"/>
                </a:cubicBezTo>
                <a:cubicBezTo>
                  <a:pt x="3886069" y="392752"/>
                  <a:pt x="3891984" y="395118"/>
                  <a:pt x="3899872" y="398273"/>
                </a:cubicBezTo>
                <a:cubicBezTo>
                  <a:pt x="3901449" y="386442"/>
                  <a:pt x="3903421" y="375400"/>
                  <a:pt x="3904998" y="362780"/>
                </a:cubicBezTo>
                <a:cubicBezTo>
                  <a:pt x="3919195" y="373034"/>
                  <a:pt x="3931026" y="381710"/>
                  <a:pt x="3943252" y="389597"/>
                </a:cubicBezTo>
                <a:cubicBezTo>
                  <a:pt x="3955083" y="397090"/>
                  <a:pt x="3967702" y="403400"/>
                  <a:pt x="3985054" y="412864"/>
                </a:cubicBezTo>
                <a:cubicBezTo>
                  <a:pt x="3988209" y="407343"/>
                  <a:pt x="3994519" y="397090"/>
                  <a:pt x="3997280" y="392752"/>
                </a:cubicBezTo>
                <a:cubicBezTo>
                  <a:pt x="4020153" y="406949"/>
                  <a:pt x="4042632" y="421146"/>
                  <a:pt x="4061956" y="433766"/>
                </a:cubicBezTo>
                <a:cubicBezTo>
                  <a:pt x="4058800" y="403794"/>
                  <a:pt x="4056434" y="378160"/>
                  <a:pt x="4053674" y="352527"/>
                </a:cubicBezTo>
                <a:cubicBezTo>
                  <a:pt x="4124265" y="341879"/>
                  <a:pt x="4164885" y="373428"/>
                  <a:pt x="4143195" y="430216"/>
                </a:cubicBezTo>
                <a:cubicBezTo>
                  <a:pt x="4183025" y="438892"/>
                  <a:pt x="4220885" y="449540"/>
                  <a:pt x="4259532" y="454667"/>
                </a:cubicBezTo>
                <a:cubicBezTo>
                  <a:pt x="4294631" y="459399"/>
                  <a:pt x="4332095" y="449146"/>
                  <a:pt x="4363250" y="475568"/>
                </a:cubicBezTo>
                <a:cubicBezTo>
                  <a:pt x="4366405" y="478329"/>
                  <a:pt x="4377053" y="470836"/>
                  <a:pt x="4384151" y="471230"/>
                </a:cubicBezTo>
                <a:cubicBezTo>
                  <a:pt x="4393616" y="471625"/>
                  <a:pt x="4403081" y="477146"/>
                  <a:pt x="4412152" y="475963"/>
                </a:cubicBezTo>
                <a:cubicBezTo>
                  <a:pt x="4421222" y="474780"/>
                  <a:pt x="4429109" y="468075"/>
                  <a:pt x="4446461" y="459399"/>
                </a:cubicBezTo>
                <a:cubicBezTo>
                  <a:pt x="4453165" y="465315"/>
                  <a:pt x="4467363" y="477540"/>
                  <a:pt x="4478405" y="486611"/>
                </a:cubicBezTo>
                <a:cubicBezTo>
                  <a:pt x="4489053" y="478329"/>
                  <a:pt x="4502066" y="468075"/>
                  <a:pt x="4514686" y="457822"/>
                </a:cubicBezTo>
                <a:cubicBezTo>
                  <a:pt x="4518235" y="460977"/>
                  <a:pt x="4521785" y="464132"/>
                  <a:pt x="4525334" y="467287"/>
                </a:cubicBezTo>
                <a:cubicBezTo>
                  <a:pt x="4523757" y="479118"/>
                  <a:pt x="4521785" y="490949"/>
                  <a:pt x="4519813" y="505540"/>
                </a:cubicBezTo>
                <a:cubicBezTo>
                  <a:pt x="4545841" y="516582"/>
                  <a:pt x="4571080" y="528413"/>
                  <a:pt x="4598292" y="504357"/>
                </a:cubicBezTo>
                <a:cubicBezTo>
                  <a:pt x="4605785" y="498047"/>
                  <a:pt x="4615644" y="494498"/>
                  <a:pt x="4624714" y="489765"/>
                </a:cubicBezTo>
                <a:cubicBezTo>
                  <a:pt x="4624714" y="500413"/>
                  <a:pt x="4624714" y="511061"/>
                  <a:pt x="4624714" y="531174"/>
                </a:cubicBezTo>
                <a:cubicBezTo>
                  <a:pt x="4638911" y="508301"/>
                  <a:pt x="4650347" y="489765"/>
                  <a:pt x="4665333" y="465315"/>
                </a:cubicBezTo>
                <a:cubicBezTo>
                  <a:pt x="4669671" y="480301"/>
                  <a:pt x="4672038" y="488977"/>
                  <a:pt x="4675587" y="500808"/>
                </a:cubicBezTo>
                <a:cubicBezTo>
                  <a:pt x="4681897" y="492920"/>
                  <a:pt x="4686629" y="487005"/>
                  <a:pt x="4693333" y="478723"/>
                </a:cubicBezTo>
                <a:cubicBezTo>
                  <a:pt x="4700432" y="489765"/>
                  <a:pt x="4706742" y="500413"/>
                  <a:pt x="4713052" y="510667"/>
                </a:cubicBezTo>
                <a:cubicBezTo>
                  <a:pt x="4705953" y="515005"/>
                  <a:pt x="4700432" y="518554"/>
                  <a:pt x="4693333" y="522892"/>
                </a:cubicBezTo>
                <a:cubicBezTo>
                  <a:pt x="4697277" y="525258"/>
                  <a:pt x="4698854" y="526836"/>
                  <a:pt x="4700432" y="527230"/>
                </a:cubicBezTo>
                <a:cubicBezTo>
                  <a:pt x="4751699" y="537484"/>
                  <a:pt x="4803361" y="546554"/>
                  <a:pt x="4854629" y="557596"/>
                </a:cubicBezTo>
                <a:cubicBezTo>
                  <a:pt x="4906290" y="568638"/>
                  <a:pt x="4957163" y="582441"/>
                  <a:pt x="5008825" y="591117"/>
                </a:cubicBezTo>
                <a:cubicBezTo>
                  <a:pt x="5020262" y="593089"/>
                  <a:pt x="5034853" y="578892"/>
                  <a:pt x="5046290" y="572976"/>
                </a:cubicBezTo>
                <a:cubicBezTo>
                  <a:pt x="5027755" y="569822"/>
                  <a:pt x="5006459" y="563117"/>
                  <a:pt x="4985557" y="563906"/>
                </a:cubicBezTo>
                <a:cubicBezTo>
                  <a:pt x="4951642" y="565483"/>
                  <a:pt x="4933896" y="554441"/>
                  <a:pt x="4939023" y="521315"/>
                </a:cubicBezTo>
                <a:cubicBezTo>
                  <a:pt x="4925220" y="512639"/>
                  <a:pt x="4913783" y="505540"/>
                  <a:pt x="4901952" y="498442"/>
                </a:cubicBezTo>
                <a:cubicBezTo>
                  <a:pt x="4901952" y="495681"/>
                  <a:pt x="4902347" y="493315"/>
                  <a:pt x="4902347" y="490554"/>
                </a:cubicBezTo>
                <a:cubicBezTo>
                  <a:pt x="4921670" y="488977"/>
                  <a:pt x="4951248" y="478329"/>
                  <a:pt x="4958347" y="486611"/>
                </a:cubicBezTo>
                <a:cubicBezTo>
                  <a:pt x="4987924" y="521315"/>
                  <a:pt x="5018290" y="524470"/>
                  <a:pt x="5058515" y="496470"/>
                </a:cubicBezTo>
                <a:cubicBezTo>
                  <a:pt x="5062064" y="517371"/>
                  <a:pt x="5064036" y="530385"/>
                  <a:pt x="5066797" y="547737"/>
                </a:cubicBezTo>
                <a:cubicBezTo>
                  <a:pt x="5081388" y="539455"/>
                  <a:pt x="5094402" y="528413"/>
                  <a:pt x="5108994" y="525258"/>
                </a:cubicBezTo>
                <a:cubicBezTo>
                  <a:pt x="5127529" y="521315"/>
                  <a:pt x="5147247" y="523286"/>
                  <a:pt x="5166177" y="522892"/>
                </a:cubicBezTo>
                <a:cubicBezTo>
                  <a:pt x="5176430" y="522892"/>
                  <a:pt x="5187078" y="524470"/>
                  <a:pt x="5196937" y="523681"/>
                </a:cubicBezTo>
                <a:cubicBezTo>
                  <a:pt x="5240317" y="519343"/>
                  <a:pt x="5244655" y="523681"/>
                  <a:pt x="5236374" y="568638"/>
                </a:cubicBezTo>
                <a:cubicBezTo>
                  <a:pt x="5253331" y="580469"/>
                  <a:pt x="5296317" y="581258"/>
                  <a:pt x="5258064" y="619117"/>
                </a:cubicBezTo>
                <a:cubicBezTo>
                  <a:pt x="5282120" y="621483"/>
                  <a:pt x="5303021" y="572188"/>
                  <a:pt x="5320373" y="625033"/>
                </a:cubicBezTo>
                <a:cubicBezTo>
                  <a:pt x="5342063" y="581258"/>
                  <a:pt x="5334570" y="574160"/>
                  <a:pt x="5252937" y="550103"/>
                </a:cubicBezTo>
                <a:cubicBezTo>
                  <a:pt x="5267134" y="544188"/>
                  <a:pt x="5283303" y="530385"/>
                  <a:pt x="5294739" y="533540"/>
                </a:cubicBezTo>
                <a:cubicBezTo>
                  <a:pt x="5313669" y="538667"/>
                  <a:pt x="5340091" y="534723"/>
                  <a:pt x="5347190" y="566667"/>
                </a:cubicBezTo>
                <a:cubicBezTo>
                  <a:pt x="5360204" y="627399"/>
                  <a:pt x="5444598" y="678272"/>
                  <a:pt x="5501781" y="662103"/>
                </a:cubicBezTo>
                <a:cubicBezTo>
                  <a:pt x="5521499" y="656582"/>
                  <a:pt x="5540034" y="646328"/>
                  <a:pt x="5558569" y="638441"/>
                </a:cubicBezTo>
                <a:cubicBezTo>
                  <a:pt x="5537668" y="632131"/>
                  <a:pt x="5510457" y="624244"/>
                  <a:pt x="5483640" y="615568"/>
                </a:cubicBezTo>
                <a:cubicBezTo>
                  <a:pt x="5456823" y="606892"/>
                  <a:pt x="5430007" y="597033"/>
                  <a:pt x="5403190" y="587962"/>
                </a:cubicBezTo>
                <a:cubicBezTo>
                  <a:pt x="5404373" y="584019"/>
                  <a:pt x="5405161" y="579681"/>
                  <a:pt x="5406345" y="575737"/>
                </a:cubicBezTo>
                <a:cubicBezTo>
                  <a:pt x="5442232" y="581652"/>
                  <a:pt x="5478119" y="587174"/>
                  <a:pt x="5513612" y="593878"/>
                </a:cubicBezTo>
                <a:cubicBezTo>
                  <a:pt x="5589330" y="608469"/>
                  <a:pt x="5665048" y="623455"/>
                  <a:pt x="5740766" y="638047"/>
                </a:cubicBezTo>
                <a:cubicBezTo>
                  <a:pt x="5741949" y="638441"/>
                  <a:pt x="5743526" y="638835"/>
                  <a:pt x="5744709" y="638441"/>
                </a:cubicBezTo>
                <a:cubicBezTo>
                  <a:pt x="5790061" y="630554"/>
                  <a:pt x="5828315" y="643568"/>
                  <a:pt x="5866962" y="668807"/>
                </a:cubicBezTo>
                <a:cubicBezTo>
                  <a:pt x="5892991" y="685765"/>
                  <a:pt x="5928089" y="692469"/>
                  <a:pt x="5960033" y="696018"/>
                </a:cubicBezTo>
                <a:cubicBezTo>
                  <a:pt x="6054680" y="705877"/>
                  <a:pt x="6071243" y="732694"/>
                  <a:pt x="6067300" y="844694"/>
                </a:cubicBezTo>
                <a:cubicBezTo>
                  <a:pt x="6005779" y="822609"/>
                  <a:pt x="5947018" y="801708"/>
                  <a:pt x="5894173" y="782778"/>
                </a:cubicBezTo>
                <a:cubicBezTo>
                  <a:pt x="5896540" y="803285"/>
                  <a:pt x="5906004" y="824581"/>
                  <a:pt x="5899300" y="836018"/>
                </a:cubicBezTo>
                <a:cubicBezTo>
                  <a:pt x="5885892" y="858102"/>
                  <a:pt x="5864202" y="867567"/>
                  <a:pt x="5835019" y="851792"/>
                </a:cubicBezTo>
                <a:cubicBezTo>
                  <a:pt x="5822399" y="845088"/>
                  <a:pt x="5801498" y="853764"/>
                  <a:pt x="5785723" y="861257"/>
                </a:cubicBezTo>
                <a:cubicBezTo>
                  <a:pt x="5738399" y="851003"/>
                  <a:pt x="5691076" y="840750"/>
                  <a:pt x="5642569" y="830102"/>
                </a:cubicBezTo>
                <a:cubicBezTo>
                  <a:pt x="5648485" y="867172"/>
                  <a:pt x="5623245" y="862834"/>
                  <a:pt x="5603133" y="861651"/>
                </a:cubicBezTo>
                <a:cubicBezTo>
                  <a:pt x="5580654" y="860468"/>
                  <a:pt x="5558175" y="855736"/>
                  <a:pt x="5536091" y="852187"/>
                </a:cubicBezTo>
                <a:cubicBezTo>
                  <a:pt x="5535302" y="856130"/>
                  <a:pt x="5534513" y="859679"/>
                  <a:pt x="5533724" y="863623"/>
                </a:cubicBezTo>
                <a:cubicBezTo>
                  <a:pt x="5575527" y="873482"/>
                  <a:pt x="5616541" y="886496"/>
                  <a:pt x="5659132" y="892017"/>
                </a:cubicBezTo>
                <a:cubicBezTo>
                  <a:pt x="5722625" y="900299"/>
                  <a:pt x="5783357" y="913313"/>
                  <a:pt x="5840540" y="944862"/>
                </a:cubicBezTo>
                <a:cubicBezTo>
                  <a:pt x="5865385" y="958665"/>
                  <a:pt x="5899300" y="959848"/>
                  <a:pt x="5928878" y="961031"/>
                </a:cubicBezTo>
                <a:cubicBezTo>
                  <a:pt x="6022736" y="964975"/>
                  <a:pt x="6103976" y="991792"/>
                  <a:pt x="6157215" y="1075003"/>
                </a:cubicBezTo>
                <a:cubicBezTo>
                  <a:pt x="6166679" y="1089594"/>
                  <a:pt x="6173778" y="1105763"/>
                  <a:pt x="6182060" y="1121538"/>
                </a:cubicBezTo>
                <a:cubicBezTo>
                  <a:pt x="6191130" y="1139284"/>
                  <a:pt x="6205327" y="1157030"/>
                  <a:pt x="6207693" y="1175566"/>
                </a:cubicBezTo>
                <a:cubicBezTo>
                  <a:pt x="6210454" y="1197256"/>
                  <a:pt x="6207693" y="1222495"/>
                  <a:pt x="6199412" y="1242607"/>
                </a:cubicBezTo>
                <a:cubicBezTo>
                  <a:pt x="6177722" y="1293086"/>
                  <a:pt x="6176144" y="1292297"/>
                  <a:pt x="6228201" y="1307283"/>
                </a:cubicBezTo>
                <a:cubicBezTo>
                  <a:pt x="6258172" y="1315959"/>
                  <a:pt x="6269214" y="1375903"/>
                  <a:pt x="6250285" y="1408635"/>
                </a:cubicBezTo>
                <a:cubicBezTo>
                  <a:pt x="6268820" y="1418494"/>
                  <a:pt x="6286961" y="1429931"/>
                  <a:pt x="6306285" y="1437818"/>
                </a:cubicBezTo>
                <a:cubicBezTo>
                  <a:pt x="6326003" y="1445705"/>
                  <a:pt x="6346904" y="1449255"/>
                  <a:pt x="6367411" y="1454776"/>
                </a:cubicBezTo>
                <a:cubicBezTo>
                  <a:pt x="6372144" y="1455959"/>
                  <a:pt x="6378059" y="1456748"/>
                  <a:pt x="6380820" y="1460297"/>
                </a:cubicBezTo>
                <a:cubicBezTo>
                  <a:pt x="6411974" y="1497761"/>
                  <a:pt x="6460087" y="1523395"/>
                  <a:pt x="6464030" y="1579789"/>
                </a:cubicBezTo>
                <a:cubicBezTo>
                  <a:pt x="6464425" y="1583338"/>
                  <a:pt x="6465214" y="1587677"/>
                  <a:pt x="6467185" y="1590437"/>
                </a:cubicBezTo>
                <a:cubicBezTo>
                  <a:pt x="6498735" y="1634212"/>
                  <a:pt x="6497946" y="1643676"/>
                  <a:pt x="6460087" y="1682324"/>
                </a:cubicBezTo>
                <a:cubicBezTo>
                  <a:pt x="6452199" y="1690606"/>
                  <a:pt x="6442340" y="1698493"/>
                  <a:pt x="6437608" y="1708352"/>
                </a:cubicBezTo>
                <a:cubicBezTo>
                  <a:pt x="6428932" y="1726493"/>
                  <a:pt x="6423805" y="1745028"/>
                  <a:pt x="6451411" y="1753704"/>
                </a:cubicBezTo>
                <a:cubicBezTo>
                  <a:pt x="6522791" y="1775788"/>
                  <a:pt x="6566959" y="1833366"/>
                  <a:pt x="6618622" y="1881873"/>
                </a:cubicBezTo>
                <a:cubicBezTo>
                  <a:pt x="6609945" y="1931957"/>
                  <a:pt x="6665156" y="1938661"/>
                  <a:pt x="6681720" y="1969816"/>
                </a:cubicBezTo>
                <a:cubicBezTo>
                  <a:pt x="6692762" y="1970999"/>
                  <a:pt x="6704198" y="1972182"/>
                  <a:pt x="6716029" y="1973365"/>
                </a:cubicBezTo>
                <a:cubicBezTo>
                  <a:pt x="6708931" y="1983619"/>
                  <a:pt x="6703015" y="2000971"/>
                  <a:pt x="6694734" y="2002548"/>
                </a:cubicBezTo>
                <a:cubicBezTo>
                  <a:pt x="6669494" y="2006492"/>
                  <a:pt x="6643072" y="2006492"/>
                  <a:pt x="6617438" y="2004126"/>
                </a:cubicBezTo>
                <a:cubicBezTo>
                  <a:pt x="6602847" y="2002548"/>
                  <a:pt x="6589438" y="1991900"/>
                  <a:pt x="6575241" y="1988351"/>
                </a:cubicBezTo>
                <a:cubicBezTo>
                  <a:pt x="6537382" y="1979281"/>
                  <a:pt x="6499523" y="1952069"/>
                  <a:pt x="6461270" y="1989928"/>
                </a:cubicBezTo>
                <a:cubicBezTo>
                  <a:pt x="6454960" y="1996238"/>
                  <a:pt x="6439580" y="1993478"/>
                  <a:pt x="6428538" y="1995055"/>
                </a:cubicBezTo>
                <a:cubicBezTo>
                  <a:pt x="6421045" y="2018717"/>
                  <a:pt x="6413552" y="2041196"/>
                  <a:pt x="6406453" y="2063674"/>
                </a:cubicBezTo>
                <a:cubicBezTo>
                  <a:pt x="6387524" y="2059731"/>
                  <a:pt x="6370566" y="2055787"/>
                  <a:pt x="6345327" y="2050660"/>
                </a:cubicBezTo>
                <a:cubicBezTo>
                  <a:pt x="6351242" y="2071562"/>
                  <a:pt x="6350848" y="2090886"/>
                  <a:pt x="6359129" y="2095224"/>
                </a:cubicBezTo>
                <a:cubicBezTo>
                  <a:pt x="6389495" y="2111787"/>
                  <a:pt x="6390284" y="2140576"/>
                  <a:pt x="6398960" y="2168181"/>
                </a:cubicBezTo>
                <a:cubicBezTo>
                  <a:pt x="6407242" y="2195392"/>
                  <a:pt x="6426566" y="2206829"/>
                  <a:pt x="6458904" y="2209984"/>
                </a:cubicBezTo>
                <a:cubicBezTo>
                  <a:pt x="6509777" y="2214716"/>
                  <a:pt x="6561044" y="2226547"/>
                  <a:pt x="6608762" y="2244688"/>
                </a:cubicBezTo>
                <a:cubicBezTo>
                  <a:pt x="6624537" y="2250603"/>
                  <a:pt x="6627692" y="2285702"/>
                  <a:pt x="6640312" y="2305026"/>
                </a:cubicBezTo>
                <a:cubicBezTo>
                  <a:pt x="6645438" y="2312913"/>
                  <a:pt x="6660030" y="2314885"/>
                  <a:pt x="6670283" y="2319223"/>
                </a:cubicBezTo>
                <a:cubicBezTo>
                  <a:pt x="6673833" y="2307786"/>
                  <a:pt x="6680142" y="2296350"/>
                  <a:pt x="6680142" y="2284913"/>
                </a:cubicBezTo>
                <a:cubicBezTo>
                  <a:pt x="6680142" y="2278209"/>
                  <a:pt x="6670677" y="2271110"/>
                  <a:pt x="6660818" y="2258096"/>
                </a:cubicBezTo>
                <a:cubicBezTo>
                  <a:pt x="6687241" y="2258096"/>
                  <a:pt x="6707748" y="2258096"/>
                  <a:pt x="6725100" y="2258096"/>
                </a:cubicBezTo>
                <a:cubicBezTo>
                  <a:pt x="6723917" y="2275054"/>
                  <a:pt x="6725100" y="2292406"/>
                  <a:pt x="6721156" y="2308575"/>
                </a:cubicBezTo>
                <a:cubicBezTo>
                  <a:pt x="6717213" y="2325138"/>
                  <a:pt x="6712086" y="2344068"/>
                  <a:pt x="6700649" y="2355899"/>
                </a:cubicBezTo>
                <a:cubicBezTo>
                  <a:pt x="6684875" y="2372068"/>
                  <a:pt x="6663184" y="2382321"/>
                  <a:pt x="6642678" y="2396124"/>
                </a:cubicBezTo>
                <a:cubicBezTo>
                  <a:pt x="6642283" y="2367730"/>
                  <a:pt x="6625326" y="2357476"/>
                  <a:pt x="6595354" y="2360631"/>
                </a:cubicBezTo>
                <a:cubicBezTo>
                  <a:pt x="6581945" y="2362209"/>
                  <a:pt x="6564988" y="2355504"/>
                  <a:pt x="6574452" y="2333814"/>
                </a:cubicBezTo>
                <a:cubicBezTo>
                  <a:pt x="6544875" y="2324744"/>
                  <a:pt x="6514903" y="2315674"/>
                  <a:pt x="6476650" y="2304237"/>
                </a:cubicBezTo>
                <a:cubicBezTo>
                  <a:pt x="6482171" y="2321983"/>
                  <a:pt x="6482171" y="2328688"/>
                  <a:pt x="6485720" y="2332631"/>
                </a:cubicBezTo>
                <a:cubicBezTo>
                  <a:pt x="6514903" y="2366152"/>
                  <a:pt x="6492030" y="2398884"/>
                  <a:pt x="6483354" y="2431222"/>
                </a:cubicBezTo>
                <a:cubicBezTo>
                  <a:pt x="6479016" y="2447391"/>
                  <a:pt x="6449833" y="2459617"/>
                  <a:pt x="6472312" y="2479335"/>
                </a:cubicBezTo>
                <a:cubicBezTo>
                  <a:pt x="6495185" y="2499053"/>
                  <a:pt x="6511354" y="2538884"/>
                  <a:pt x="6554340" y="2516800"/>
                </a:cubicBezTo>
                <a:cubicBezTo>
                  <a:pt x="6557495" y="2515222"/>
                  <a:pt x="6561833" y="2516405"/>
                  <a:pt x="6560650" y="2516405"/>
                </a:cubicBezTo>
                <a:cubicBezTo>
                  <a:pt x="6581157" y="2533757"/>
                  <a:pt x="6598509" y="2548349"/>
                  <a:pt x="6617833" y="2564912"/>
                </a:cubicBezTo>
                <a:cubicBezTo>
                  <a:pt x="6588255" y="2577137"/>
                  <a:pt x="6561439" y="2564123"/>
                  <a:pt x="6535410" y="2551898"/>
                </a:cubicBezTo>
                <a:cubicBezTo>
                  <a:pt x="6529890" y="2549137"/>
                  <a:pt x="6526340" y="2541250"/>
                  <a:pt x="6520819" y="2540067"/>
                </a:cubicBezTo>
                <a:cubicBezTo>
                  <a:pt x="6458115" y="2528630"/>
                  <a:pt x="6395411" y="2517588"/>
                  <a:pt x="6332707" y="2507335"/>
                </a:cubicBezTo>
                <a:cubicBezTo>
                  <a:pt x="6329158" y="2506940"/>
                  <a:pt x="6324031" y="2516405"/>
                  <a:pt x="6319693" y="2521137"/>
                </a:cubicBezTo>
                <a:cubicBezTo>
                  <a:pt x="6324031" y="2524293"/>
                  <a:pt x="6328369" y="2529814"/>
                  <a:pt x="6333496" y="2530208"/>
                </a:cubicBezTo>
                <a:cubicBezTo>
                  <a:pt x="6366622" y="2533757"/>
                  <a:pt x="6399749" y="2536123"/>
                  <a:pt x="6432875" y="2538884"/>
                </a:cubicBezTo>
                <a:cubicBezTo>
                  <a:pt x="6434059" y="2542827"/>
                  <a:pt x="6435636" y="2546771"/>
                  <a:pt x="6436819" y="2550715"/>
                </a:cubicBezTo>
                <a:cubicBezTo>
                  <a:pt x="6406059" y="2564123"/>
                  <a:pt x="6375298" y="2577532"/>
                  <a:pt x="6335073" y="2595278"/>
                </a:cubicBezTo>
                <a:cubicBezTo>
                  <a:pt x="6362285" y="2617757"/>
                  <a:pt x="6387524" y="2639053"/>
                  <a:pt x="6413157" y="2659954"/>
                </a:cubicBezTo>
                <a:cubicBezTo>
                  <a:pt x="6417890" y="2663897"/>
                  <a:pt x="6427749" y="2663109"/>
                  <a:pt x="6429721" y="2667447"/>
                </a:cubicBezTo>
                <a:cubicBezTo>
                  <a:pt x="6446284" y="2700968"/>
                  <a:pt x="6460087" y="2680067"/>
                  <a:pt x="6474284" y="2665869"/>
                </a:cubicBezTo>
                <a:cubicBezTo>
                  <a:pt x="6481382" y="2658771"/>
                  <a:pt x="6487692" y="2651278"/>
                  <a:pt x="6494397" y="2643785"/>
                </a:cubicBezTo>
                <a:cubicBezTo>
                  <a:pt x="6530678" y="2683616"/>
                  <a:pt x="6545664" y="2726207"/>
                  <a:pt x="6525946" y="2779446"/>
                </a:cubicBezTo>
                <a:cubicBezTo>
                  <a:pt x="6538960" y="2781418"/>
                  <a:pt x="6549608" y="2780630"/>
                  <a:pt x="6557495" y="2785362"/>
                </a:cubicBezTo>
                <a:cubicBezTo>
                  <a:pt x="6564593" y="2789700"/>
                  <a:pt x="6572481" y="2799559"/>
                  <a:pt x="6572875" y="2807446"/>
                </a:cubicBezTo>
                <a:cubicBezTo>
                  <a:pt x="6573270" y="2814939"/>
                  <a:pt x="6565777" y="2825587"/>
                  <a:pt x="6558678" y="2829925"/>
                </a:cubicBezTo>
                <a:cubicBezTo>
                  <a:pt x="6529890" y="2847277"/>
                  <a:pt x="6499917" y="2851221"/>
                  <a:pt x="6479805" y="2835841"/>
                </a:cubicBezTo>
                <a:cubicBezTo>
                  <a:pt x="6441552" y="2851221"/>
                  <a:pt x="6410397" y="2863446"/>
                  <a:pt x="6379242" y="2876066"/>
                </a:cubicBezTo>
                <a:cubicBezTo>
                  <a:pt x="6378848" y="2878432"/>
                  <a:pt x="6378453" y="2880798"/>
                  <a:pt x="6378059" y="2882770"/>
                </a:cubicBezTo>
                <a:cubicBezTo>
                  <a:pt x="6397777" y="2881587"/>
                  <a:pt x="6417101" y="2880009"/>
                  <a:pt x="6434059" y="2878826"/>
                </a:cubicBezTo>
                <a:cubicBezTo>
                  <a:pt x="6434059" y="2896178"/>
                  <a:pt x="6434059" y="2921417"/>
                  <a:pt x="6434059" y="2950995"/>
                </a:cubicBezTo>
                <a:cubicBezTo>
                  <a:pt x="6413946" y="2945868"/>
                  <a:pt x="6391073" y="2937587"/>
                  <a:pt x="6367411" y="2935615"/>
                </a:cubicBezTo>
                <a:cubicBezTo>
                  <a:pt x="6354792" y="2934432"/>
                  <a:pt x="6340989" y="2943502"/>
                  <a:pt x="6327580" y="2948234"/>
                </a:cubicBezTo>
                <a:cubicBezTo>
                  <a:pt x="6336651" y="2957699"/>
                  <a:pt x="6344143" y="2971896"/>
                  <a:pt x="6355186" y="2975840"/>
                </a:cubicBezTo>
                <a:cubicBezTo>
                  <a:pt x="6382397" y="2985699"/>
                  <a:pt x="6411580" y="2989248"/>
                  <a:pt x="6438791" y="2998713"/>
                </a:cubicBezTo>
                <a:cubicBezTo>
                  <a:pt x="6451017" y="3003051"/>
                  <a:pt x="6466396" y="3013305"/>
                  <a:pt x="6469552" y="3023952"/>
                </a:cubicBezTo>
                <a:cubicBezTo>
                  <a:pt x="6474678" y="3040910"/>
                  <a:pt x="6482171" y="3064966"/>
                  <a:pt x="6451411" y="3072459"/>
                </a:cubicBezTo>
                <a:cubicBezTo>
                  <a:pt x="6445890" y="3073642"/>
                  <a:pt x="6441946" y="3083107"/>
                  <a:pt x="6438791" y="3087051"/>
                </a:cubicBezTo>
                <a:cubicBezTo>
                  <a:pt x="6457326" y="3096910"/>
                  <a:pt x="6473889" y="3105980"/>
                  <a:pt x="6491242" y="3114656"/>
                </a:cubicBezTo>
                <a:cubicBezTo>
                  <a:pt x="6496763" y="3117417"/>
                  <a:pt x="6507016" y="3121360"/>
                  <a:pt x="6508199" y="3119389"/>
                </a:cubicBezTo>
                <a:cubicBezTo>
                  <a:pt x="6538171" y="3082713"/>
                  <a:pt x="6569326" y="3127276"/>
                  <a:pt x="6609157" y="3120572"/>
                </a:cubicBezTo>
                <a:cubicBezTo>
                  <a:pt x="6602452" y="3141867"/>
                  <a:pt x="6595748" y="3163557"/>
                  <a:pt x="6586283" y="3193529"/>
                </a:cubicBezTo>
                <a:cubicBezTo>
                  <a:pt x="6612706" y="3213642"/>
                  <a:pt x="6646621" y="3239275"/>
                  <a:pt x="6680142" y="3264515"/>
                </a:cubicBezTo>
                <a:cubicBezTo>
                  <a:pt x="6662002" y="3282261"/>
                  <a:pt x="6607579" y="3279895"/>
                  <a:pt x="6575636" y="3260177"/>
                </a:cubicBezTo>
                <a:cubicBezTo>
                  <a:pt x="6541720" y="3238881"/>
                  <a:pt x="6505044" y="3221923"/>
                  <a:pt x="6471918" y="3199445"/>
                </a:cubicBezTo>
                <a:cubicBezTo>
                  <a:pt x="6434847" y="3174205"/>
                  <a:pt x="6400538" y="3143445"/>
                  <a:pt x="6353214" y="3138713"/>
                </a:cubicBezTo>
                <a:cubicBezTo>
                  <a:pt x="6338623" y="3137135"/>
                  <a:pt x="6324031" y="3138318"/>
                  <a:pt x="6299975" y="3138318"/>
                </a:cubicBezTo>
                <a:cubicBezTo>
                  <a:pt x="6293665" y="3134374"/>
                  <a:pt x="6278285" y="3125304"/>
                  <a:pt x="6263299" y="3115839"/>
                </a:cubicBezTo>
                <a:cubicBezTo>
                  <a:pt x="6263299" y="3119783"/>
                  <a:pt x="6263299" y="3124121"/>
                  <a:pt x="6262904" y="3128065"/>
                </a:cubicBezTo>
                <a:cubicBezTo>
                  <a:pt x="6235299" y="3129642"/>
                  <a:pt x="6207693" y="3131614"/>
                  <a:pt x="6176144" y="3133586"/>
                </a:cubicBezTo>
                <a:cubicBezTo>
                  <a:pt x="6172595" y="3141473"/>
                  <a:pt x="6167074" y="3153698"/>
                  <a:pt x="6160370" y="3168684"/>
                </a:cubicBezTo>
                <a:cubicBezTo>
                  <a:pt x="6186398" y="3175783"/>
                  <a:pt x="6210454" y="3189980"/>
                  <a:pt x="6232539" y="3161586"/>
                </a:cubicBezTo>
                <a:cubicBezTo>
                  <a:pt x="6236088" y="3156853"/>
                  <a:pt x="6249891" y="3160008"/>
                  <a:pt x="6258566" y="3159220"/>
                </a:cubicBezTo>
                <a:cubicBezTo>
                  <a:pt x="6258172" y="3168290"/>
                  <a:pt x="6261722" y="3181304"/>
                  <a:pt x="6256989" y="3185642"/>
                </a:cubicBezTo>
                <a:cubicBezTo>
                  <a:pt x="6246341" y="3195107"/>
                  <a:pt x="6231750" y="3206149"/>
                  <a:pt x="6218736" y="3206543"/>
                </a:cubicBezTo>
                <a:cubicBezTo>
                  <a:pt x="6180482" y="3206543"/>
                  <a:pt x="6141440" y="3210092"/>
                  <a:pt x="6107919" y="3180515"/>
                </a:cubicBezTo>
                <a:cubicBezTo>
                  <a:pt x="6092539" y="3166712"/>
                  <a:pt x="6067300" y="3164346"/>
                  <a:pt x="6042849" y="3165529"/>
                </a:cubicBezTo>
                <a:cubicBezTo>
                  <a:pt x="6050342" y="3169079"/>
                  <a:pt x="6057835" y="3172234"/>
                  <a:pt x="6065328" y="3175783"/>
                </a:cubicBezTo>
                <a:cubicBezTo>
                  <a:pt x="6064539" y="3179332"/>
                  <a:pt x="6063356" y="3182881"/>
                  <a:pt x="6062567" y="3186431"/>
                </a:cubicBezTo>
                <a:cubicBezTo>
                  <a:pt x="6045610" y="3182487"/>
                  <a:pt x="6023525" y="3184064"/>
                  <a:pt x="6012877" y="3173417"/>
                </a:cubicBezTo>
                <a:cubicBezTo>
                  <a:pt x="5970680" y="3131614"/>
                  <a:pt x="5915469" y="3138318"/>
                  <a:pt x="5865779" y="3132797"/>
                </a:cubicBezTo>
                <a:cubicBezTo>
                  <a:pt x="5810963" y="3126882"/>
                  <a:pt x="5754568" y="3136741"/>
                  <a:pt x="5698963" y="3138318"/>
                </a:cubicBezTo>
                <a:cubicBezTo>
                  <a:pt x="5689498" y="3138713"/>
                  <a:pt x="5680034" y="3132403"/>
                  <a:pt x="5663864" y="3131219"/>
                </a:cubicBezTo>
                <a:cubicBezTo>
                  <a:pt x="5671752" y="3138713"/>
                  <a:pt x="5678062" y="3150149"/>
                  <a:pt x="5687526" y="3152910"/>
                </a:cubicBezTo>
                <a:cubicBezTo>
                  <a:pt x="5741949" y="3169867"/>
                  <a:pt x="5796371" y="3185247"/>
                  <a:pt x="5851188" y="3199839"/>
                </a:cubicBezTo>
                <a:cubicBezTo>
                  <a:pt x="5882343" y="3208121"/>
                  <a:pt x="5914286" y="3213642"/>
                  <a:pt x="5945835" y="3220346"/>
                </a:cubicBezTo>
                <a:cubicBezTo>
                  <a:pt x="5947413" y="3214431"/>
                  <a:pt x="5948990" y="3208515"/>
                  <a:pt x="5950568" y="3202600"/>
                </a:cubicBezTo>
                <a:cubicBezTo>
                  <a:pt x="5917441" y="3191557"/>
                  <a:pt x="5884709" y="3180910"/>
                  <a:pt x="5851582" y="3169867"/>
                </a:cubicBezTo>
                <a:cubicBezTo>
                  <a:pt x="5851977" y="3167107"/>
                  <a:pt x="5852371" y="3163952"/>
                  <a:pt x="5852765" y="3161191"/>
                </a:cubicBezTo>
                <a:cubicBezTo>
                  <a:pt x="5872089" y="3163557"/>
                  <a:pt x="5891807" y="3165924"/>
                  <a:pt x="5911131" y="3168290"/>
                </a:cubicBezTo>
                <a:cubicBezTo>
                  <a:pt x="5916258" y="3169079"/>
                  <a:pt x="5922173" y="3167895"/>
                  <a:pt x="5926117" y="3170656"/>
                </a:cubicBezTo>
                <a:cubicBezTo>
                  <a:pt x="6005779" y="3220346"/>
                  <a:pt x="6096483" y="3230205"/>
                  <a:pt x="6188764" y="3240064"/>
                </a:cubicBezTo>
                <a:cubicBezTo>
                  <a:pt x="6174567" y="3261754"/>
                  <a:pt x="6174567" y="3261754"/>
                  <a:pt x="6119750" y="3252684"/>
                </a:cubicBezTo>
                <a:cubicBezTo>
                  <a:pt x="6164708" y="3273585"/>
                  <a:pt x="6217158" y="3284627"/>
                  <a:pt x="6229383" y="3349303"/>
                </a:cubicBezTo>
                <a:cubicBezTo>
                  <a:pt x="6233327" y="3344571"/>
                  <a:pt x="6237271" y="3340233"/>
                  <a:pt x="6241609" y="3335500"/>
                </a:cubicBezTo>
                <a:cubicBezTo>
                  <a:pt x="6235693" y="3328008"/>
                  <a:pt x="6229778" y="3320514"/>
                  <a:pt x="6222679" y="3311444"/>
                </a:cubicBezTo>
                <a:cubicBezTo>
                  <a:pt x="6257778" y="3298036"/>
                  <a:pt x="6271186" y="3324064"/>
                  <a:pt x="6286961" y="3341810"/>
                </a:cubicBezTo>
                <a:cubicBezTo>
                  <a:pt x="6307074" y="3364289"/>
                  <a:pt x="6312200" y="3350881"/>
                  <a:pt x="6316933" y="3329585"/>
                </a:cubicBezTo>
                <a:cubicBezTo>
                  <a:pt x="6348876" y="3339838"/>
                  <a:pt x="6368594" y="3398993"/>
                  <a:pt x="6414735" y="3345359"/>
                </a:cubicBezTo>
                <a:cubicBezTo>
                  <a:pt x="6417496" y="3367049"/>
                  <a:pt x="6419073" y="3378880"/>
                  <a:pt x="6421439" y="3397810"/>
                </a:cubicBezTo>
                <a:cubicBezTo>
                  <a:pt x="6436425" y="3384402"/>
                  <a:pt x="6449045" y="3373359"/>
                  <a:pt x="6455355" y="3367838"/>
                </a:cubicBezTo>
                <a:cubicBezTo>
                  <a:pt x="6501889" y="3379275"/>
                  <a:pt x="6543298" y="3389923"/>
                  <a:pt x="6596142" y="3402937"/>
                </a:cubicBezTo>
                <a:cubicBezTo>
                  <a:pt x="6573664" y="3410824"/>
                  <a:pt x="6552368" y="3426599"/>
                  <a:pt x="6539354" y="3421077"/>
                </a:cubicBezTo>
                <a:cubicBezTo>
                  <a:pt x="6486509" y="3399387"/>
                  <a:pt x="6433664" y="3409247"/>
                  <a:pt x="6382003" y="3416740"/>
                </a:cubicBezTo>
                <a:cubicBezTo>
                  <a:pt x="6342961" y="3422655"/>
                  <a:pt x="6317721" y="3395444"/>
                  <a:pt x="6284594" y="3390711"/>
                </a:cubicBezTo>
                <a:cubicBezTo>
                  <a:pt x="6272764" y="3389134"/>
                  <a:pt x="6258172" y="3386373"/>
                  <a:pt x="6249102" y="3391500"/>
                </a:cubicBezTo>
                <a:cubicBezTo>
                  <a:pt x="6203355" y="3416740"/>
                  <a:pt x="6159975" y="3397021"/>
                  <a:pt x="6116595" y="3386768"/>
                </a:cubicBezTo>
                <a:cubicBezTo>
                  <a:pt x="6081102" y="3378486"/>
                  <a:pt x="6046004" y="3363500"/>
                  <a:pt x="6010117" y="3360740"/>
                </a:cubicBezTo>
                <a:cubicBezTo>
                  <a:pt x="5939525" y="3354824"/>
                  <a:pt x="5868146" y="3355219"/>
                  <a:pt x="5797160" y="3352458"/>
                </a:cubicBezTo>
                <a:cubicBezTo>
                  <a:pt x="5762850" y="3350881"/>
                  <a:pt x="5728540" y="3348909"/>
                  <a:pt x="5694625" y="3344571"/>
                </a:cubicBezTo>
                <a:cubicBezTo>
                  <a:pt x="5687132" y="3343782"/>
                  <a:pt x="5681217" y="3332740"/>
                  <a:pt x="5672147" y="3324458"/>
                </a:cubicBezTo>
                <a:cubicBezTo>
                  <a:pt x="5734456" y="3327219"/>
                  <a:pt x="5791639" y="3329585"/>
                  <a:pt x="5848822" y="3332345"/>
                </a:cubicBezTo>
                <a:cubicBezTo>
                  <a:pt x="5849216" y="3328008"/>
                  <a:pt x="5849611" y="3323275"/>
                  <a:pt x="5850005" y="3318937"/>
                </a:cubicBezTo>
                <a:cubicBezTo>
                  <a:pt x="5767188" y="3314205"/>
                  <a:pt x="5683977" y="3309867"/>
                  <a:pt x="5601161" y="3305134"/>
                </a:cubicBezTo>
                <a:cubicBezTo>
                  <a:pt x="5599978" y="3307501"/>
                  <a:pt x="5599189" y="3309472"/>
                  <a:pt x="5598006" y="3311838"/>
                </a:cubicBezTo>
                <a:cubicBezTo>
                  <a:pt x="5638231" y="3329979"/>
                  <a:pt x="5678851" y="3348515"/>
                  <a:pt x="5725386" y="3369416"/>
                </a:cubicBezTo>
                <a:cubicBezTo>
                  <a:pt x="5670175" y="3372176"/>
                  <a:pt x="5625611" y="3362712"/>
                  <a:pt x="5581443" y="3345754"/>
                </a:cubicBezTo>
                <a:cubicBezTo>
                  <a:pt x="5560935" y="3337867"/>
                  <a:pt x="5537668" y="3337472"/>
                  <a:pt x="5515583" y="3333923"/>
                </a:cubicBezTo>
                <a:cubicBezTo>
                  <a:pt x="5513217" y="3340233"/>
                  <a:pt x="5510851" y="3346543"/>
                  <a:pt x="5508485" y="3352852"/>
                </a:cubicBezTo>
                <a:cubicBezTo>
                  <a:pt x="5522682" y="3361134"/>
                  <a:pt x="5536485" y="3369810"/>
                  <a:pt x="5550682" y="3377303"/>
                </a:cubicBezTo>
                <a:cubicBezTo>
                  <a:pt x="5571189" y="3388740"/>
                  <a:pt x="5604316" y="3392289"/>
                  <a:pt x="5579076" y="3427387"/>
                </a:cubicBezTo>
                <a:cubicBezTo>
                  <a:pt x="5702118" y="3463669"/>
                  <a:pt x="5823977" y="3499556"/>
                  <a:pt x="5945835" y="3535838"/>
                </a:cubicBezTo>
                <a:cubicBezTo>
                  <a:pt x="5944258" y="3542542"/>
                  <a:pt x="5942681" y="3549246"/>
                  <a:pt x="5941497" y="3555950"/>
                </a:cubicBezTo>
                <a:cubicBezTo>
                  <a:pt x="5819244" y="3521246"/>
                  <a:pt x="5697385" y="3484176"/>
                  <a:pt x="5567245" y="3487725"/>
                </a:cubicBezTo>
                <a:cubicBezTo>
                  <a:pt x="5568823" y="3493641"/>
                  <a:pt x="5569217" y="3499950"/>
                  <a:pt x="5570795" y="3499950"/>
                </a:cubicBezTo>
                <a:cubicBezTo>
                  <a:pt x="5614569" y="3506260"/>
                  <a:pt x="5624034" y="3542542"/>
                  <a:pt x="5633893" y="3575668"/>
                </a:cubicBezTo>
                <a:cubicBezTo>
                  <a:pt x="5642174" y="3603274"/>
                  <a:pt x="5654794" y="3613133"/>
                  <a:pt x="5685555" y="3617865"/>
                </a:cubicBezTo>
                <a:cubicBezTo>
                  <a:pt x="5732090" y="3625358"/>
                  <a:pt x="5775470" y="3657696"/>
                  <a:pt x="5821610" y="3660851"/>
                </a:cubicBezTo>
                <a:cubicBezTo>
                  <a:pt x="5918230" y="3667555"/>
                  <a:pt x="6006567" y="3706598"/>
                  <a:pt x="6100426" y="3722372"/>
                </a:cubicBezTo>
                <a:cubicBezTo>
                  <a:pt x="6178510" y="3735386"/>
                  <a:pt x="6255806" y="3753527"/>
                  <a:pt x="6333496" y="3769696"/>
                </a:cubicBezTo>
                <a:cubicBezTo>
                  <a:pt x="6324031" y="3797696"/>
                  <a:pt x="6276313" y="3825301"/>
                  <a:pt x="6259355" y="3811498"/>
                </a:cubicBezTo>
                <a:cubicBezTo>
                  <a:pt x="6203750" y="3766146"/>
                  <a:pt x="6133947" y="3766541"/>
                  <a:pt x="6070455" y="3748400"/>
                </a:cubicBezTo>
                <a:cubicBezTo>
                  <a:pt x="5951356" y="3714485"/>
                  <a:pt x="5831075" y="3685696"/>
                  <a:pt x="5710794" y="3655724"/>
                </a:cubicBezTo>
                <a:cubicBezTo>
                  <a:pt x="5696991" y="3652175"/>
                  <a:pt x="5680822" y="3656907"/>
                  <a:pt x="5661104" y="3658091"/>
                </a:cubicBezTo>
                <a:cubicBezTo>
                  <a:pt x="5691470" y="3730259"/>
                  <a:pt x="5767977" y="3709358"/>
                  <a:pt x="5812146" y="3755893"/>
                </a:cubicBezTo>
                <a:cubicBezTo>
                  <a:pt x="5787301" y="3755893"/>
                  <a:pt x="5767188" y="3755893"/>
                  <a:pt x="5747470" y="3755893"/>
                </a:cubicBezTo>
                <a:cubicBezTo>
                  <a:pt x="5746681" y="3760626"/>
                  <a:pt x="5745893" y="3765358"/>
                  <a:pt x="5744709" y="3770090"/>
                </a:cubicBezTo>
                <a:cubicBezTo>
                  <a:pt x="5801498" y="3787442"/>
                  <a:pt x="5858286" y="3804794"/>
                  <a:pt x="5915075" y="3822541"/>
                </a:cubicBezTo>
                <a:cubicBezTo>
                  <a:pt x="6004201" y="3850146"/>
                  <a:pt x="6092933" y="3877752"/>
                  <a:pt x="6182060" y="3904963"/>
                </a:cubicBezTo>
                <a:cubicBezTo>
                  <a:pt x="6190341" y="3907329"/>
                  <a:pt x="6201778" y="3903780"/>
                  <a:pt x="6208088" y="3908512"/>
                </a:cubicBezTo>
                <a:cubicBezTo>
                  <a:pt x="6227806" y="3922709"/>
                  <a:pt x="6259355" y="3937301"/>
                  <a:pt x="6261722" y="3955047"/>
                </a:cubicBezTo>
                <a:cubicBezTo>
                  <a:pt x="6266848" y="3992906"/>
                  <a:pt x="6288144" y="3994878"/>
                  <a:pt x="6315355" y="4000793"/>
                </a:cubicBezTo>
                <a:cubicBezTo>
                  <a:pt x="6378059" y="4014596"/>
                  <a:pt x="6441946" y="4022483"/>
                  <a:pt x="6496369" y="4063892"/>
                </a:cubicBezTo>
                <a:cubicBezTo>
                  <a:pt x="6524368" y="4085582"/>
                  <a:pt x="6562227" y="4094258"/>
                  <a:pt x="6595354" y="4109244"/>
                </a:cubicBezTo>
                <a:cubicBezTo>
                  <a:pt x="6615466" y="4118314"/>
                  <a:pt x="6622565" y="4131328"/>
                  <a:pt x="6614283" y="4155384"/>
                </a:cubicBezTo>
                <a:cubicBezTo>
                  <a:pt x="6607579" y="4174314"/>
                  <a:pt x="6611129" y="4196793"/>
                  <a:pt x="6609551" y="4223610"/>
                </a:cubicBezTo>
                <a:cubicBezTo>
                  <a:pt x="6569326" y="4241750"/>
                  <a:pt x="6524368" y="4214933"/>
                  <a:pt x="6479411" y="4217694"/>
                </a:cubicBezTo>
                <a:cubicBezTo>
                  <a:pt x="6434453" y="4220455"/>
                  <a:pt x="6390679" y="4233863"/>
                  <a:pt x="6344143" y="4242539"/>
                </a:cubicBezTo>
                <a:cubicBezTo>
                  <a:pt x="6372932" y="4280004"/>
                  <a:pt x="6423016" y="4224004"/>
                  <a:pt x="6461664" y="4257131"/>
                </a:cubicBezTo>
                <a:cubicBezTo>
                  <a:pt x="6391073" y="4288285"/>
                  <a:pt x="6324820" y="4288680"/>
                  <a:pt x="6256595" y="4275666"/>
                </a:cubicBezTo>
                <a:cubicBezTo>
                  <a:pt x="6226623" y="4269750"/>
                  <a:pt x="6195074" y="4268567"/>
                  <a:pt x="6164708" y="4269750"/>
                </a:cubicBezTo>
                <a:cubicBezTo>
                  <a:pt x="6124877" y="4271328"/>
                  <a:pt x="6085440" y="4278426"/>
                  <a:pt x="6046004" y="4281187"/>
                </a:cubicBezTo>
                <a:cubicBezTo>
                  <a:pt x="6039300" y="4281581"/>
                  <a:pt x="6031807" y="4273300"/>
                  <a:pt x="6024314" y="4268567"/>
                </a:cubicBezTo>
                <a:cubicBezTo>
                  <a:pt x="6010905" y="4281187"/>
                  <a:pt x="5998680" y="4292624"/>
                  <a:pt x="5976990" y="4313130"/>
                </a:cubicBezTo>
                <a:cubicBezTo>
                  <a:pt x="6024314" y="4319046"/>
                  <a:pt x="6064145" y="4323778"/>
                  <a:pt x="6111074" y="4329299"/>
                </a:cubicBezTo>
                <a:cubicBezTo>
                  <a:pt x="6103187" y="4314314"/>
                  <a:pt x="6098849" y="4305243"/>
                  <a:pt x="6089384" y="4286708"/>
                </a:cubicBezTo>
                <a:cubicBezTo>
                  <a:pt x="6115807" y="4306426"/>
                  <a:pt x="6134342" y="4320623"/>
                  <a:pt x="6152877" y="4334426"/>
                </a:cubicBezTo>
                <a:cubicBezTo>
                  <a:pt x="6154454" y="4333637"/>
                  <a:pt x="6156032" y="4332849"/>
                  <a:pt x="6157609" y="4331665"/>
                </a:cubicBezTo>
                <a:cubicBezTo>
                  <a:pt x="6148144" y="4319440"/>
                  <a:pt x="6138285" y="4306821"/>
                  <a:pt x="6124877" y="4289863"/>
                </a:cubicBezTo>
                <a:cubicBezTo>
                  <a:pt x="6196257" y="4293412"/>
                  <a:pt x="6193102" y="4392792"/>
                  <a:pt x="6263299" y="4386876"/>
                </a:cubicBezTo>
                <a:cubicBezTo>
                  <a:pt x="6295243" y="4441299"/>
                  <a:pt x="6357158" y="4445242"/>
                  <a:pt x="6406453" y="4470088"/>
                </a:cubicBezTo>
                <a:cubicBezTo>
                  <a:pt x="6386341" y="4507947"/>
                  <a:pt x="6386341" y="4507947"/>
                  <a:pt x="6342961" y="4505580"/>
                </a:cubicBezTo>
                <a:cubicBezTo>
                  <a:pt x="6336256" y="4494144"/>
                  <a:pt x="6330341" y="4483890"/>
                  <a:pt x="6324425" y="4473636"/>
                </a:cubicBezTo>
                <a:cubicBezTo>
                  <a:pt x="6318904" y="4477580"/>
                  <a:pt x="6313383" y="4481130"/>
                  <a:pt x="6307862" y="4485073"/>
                </a:cubicBezTo>
                <a:cubicBezTo>
                  <a:pt x="6328369" y="4511101"/>
                  <a:pt x="6348482" y="4536735"/>
                  <a:pt x="6369383" y="4563158"/>
                </a:cubicBezTo>
                <a:cubicBezTo>
                  <a:pt x="6330341" y="4606538"/>
                  <a:pt x="6315355" y="4530031"/>
                  <a:pt x="6273158" y="4539101"/>
                </a:cubicBezTo>
                <a:cubicBezTo>
                  <a:pt x="6291299" y="4555665"/>
                  <a:pt x="6303524" y="4567101"/>
                  <a:pt x="6315749" y="4578143"/>
                </a:cubicBezTo>
                <a:cubicBezTo>
                  <a:pt x="6314566" y="4580115"/>
                  <a:pt x="6313383" y="4582482"/>
                  <a:pt x="6312200" y="4584453"/>
                </a:cubicBezTo>
                <a:cubicBezTo>
                  <a:pt x="6290904" y="4571833"/>
                  <a:pt x="6269214" y="4559214"/>
                  <a:pt x="6247524" y="4546200"/>
                </a:cubicBezTo>
                <a:cubicBezTo>
                  <a:pt x="6211243" y="4582087"/>
                  <a:pt x="6261722" y="4604172"/>
                  <a:pt x="6266454" y="4643213"/>
                </a:cubicBezTo>
                <a:cubicBezTo>
                  <a:pt x="6251073" y="4630988"/>
                  <a:pt x="6243186" y="4624678"/>
                  <a:pt x="6235693" y="4618369"/>
                </a:cubicBezTo>
                <a:cubicBezTo>
                  <a:pt x="6233327" y="4620735"/>
                  <a:pt x="6230961" y="4623101"/>
                  <a:pt x="6228989" y="4625467"/>
                </a:cubicBezTo>
                <a:cubicBezTo>
                  <a:pt x="6238848" y="4634537"/>
                  <a:pt x="6247524" y="4649918"/>
                  <a:pt x="6258566" y="4652284"/>
                </a:cubicBezTo>
                <a:cubicBezTo>
                  <a:pt x="6305496" y="4662143"/>
                  <a:pt x="6353214" y="4668058"/>
                  <a:pt x="6400538" y="4675946"/>
                </a:cubicBezTo>
                <a:cubicBezTo>
                  <a:pt x="6432087" y="4681073"/>
                  <a:pt x="6463636" y="4687382"/>
                  <a:pt x="6495580" y="4693298"/>
                </a:cubicBezTo>
                <a:cubicBezTo>
                  <a:pt x="6496369" y="4696847"/>
                  <a:pt x="6497157" y="4700396"/>
                  <a:pt x="6497946" y="4703551"/>
                </a:cubicBezTo>
                <a:cubicBezTo>
                  <a:pt x="6485326" y="4709467"/>
                  <a:pt x="6473101" y="4720903"/>
                  <a:pt x="6460481" y="4720509"/>
                </a:cubicBezTo>
                <a:cubicBezTo>
                  <a:pt x="6429721" y="4720114"/>
                  <a:pt x="6398566" y="4716960"/>
                  <a:pt x="6368594" y="4709861"/>
                </a:cubicBezTo>
                <a:cubicBezTo>
                  <a:pt x="6349665" y="4705523"/>
                  <a:pt x="6333101" y="4692115"/>
                  <a:pt x="6315355" y="4683044"/>
                </a:cubicBezTo>
                <a:cubicBezTo>
                  <a:pt x="6308651" y="4679889"/>
                  <a:pt x="6298003" y="4673580"/>
                  <a:pt x="6294454" y="4676340"/>
                </a:cubicBezTo>
                <a:cubicBezTo>
                  <a:pt x="6252651" y="4707495"/>
                  <a:pt x="6202961" y="4681861"/>
                  <a:pt x="6157215" y="4694481"/>
                </a:cubicBezTo>
                <a:cubicBezTo>
                  <a:pt x="6186003" y="4721298"/>
                  <a:pt x="6273553" y="4719720"/>
                  <a:pt x="6299975" y="4694086"/>
                </a:cubicBezTo>
                <a:cubicBezTo>
                  <a:pt x="6300763" y="4696452"/>
                  <a:pt x="6302735" y="4698819"/>
                  <a:pt x="6302341" y="4701185"/>
                </a:cubicBezTo>
                <a:cubicBezTo>
                  <a:pt x="6299581" y="4714988"/>
                  <a:pt x="6296425" y="4728791"/>
                  <a:pt x="6293271" y="4742593"/>
                </a:cubicBezTo>
                <a:cubicBezTo>
                  <a:pt x="6314961" y="4742988"/>
                  <a:pt x="6338228" y="4748903"/>
                  <a:pt x="6357552" y="4742199"/>
                </a:cubicBezTo>
                <a:cubicBezTo>
                  <a:pt x="6375298" y="4736284"/>
                  <a:pt x="6393045" y="4725636"/>
                  <a:pt x="6402904" y="4744171"/>
                </a:cubicBezTo>
                <a:cubicBezTo>
                  <a:pt x="6409214" y="4756396"/>
                  <a:pt x="6401721" y="4776114"/>
                  <a:pt x="6399354" y="4792678"/>
                </a:cubicBezTo>
                <a:cubicBezTo>
                  <a:pt x="6398566" y="4797410"/>
                  <a:pt x="6394622" y="4801354"/>
                  <a:pt x="6390679" y="4808058"/>
                </a:cubicBezTo>
                <a:cubicBezTo>
                  <a:pt x="6378059" y="4799382"/>
                  <a:pt x="6367017" y="4788340"/>
                  <a:pt x="6353214" y="4783607"/>
                </a:cubicBezTo>
                <a:cubicBezTo>
                  <a:pt x="6342172" y="4779664"/>
                  <a:pt x="6320087" y="4778086"/>
                  <a:pt x="6316933" y="4783607"/>
                </a:cubicBezTo>
                <a:cubicBezTo>
                  <a:pt x="6298791" y="4813185"/>
                  <a:pt x="6267242" y="4817917"/>
                  <a:pt x="6240820" y="4832114"/>
                </a:cubicBezTo>
                <a:cubicBezTo>
                  <a:pt x="6234510" y="4835663"/>
                  <a:pt x="6230172" y="4859720"/>
                  <a:pt x="6234510" y="4863269"/>
                </a:cubicBezTo>
                <a:cubicBezTo>
                  <a:pt x="6252257" y="4878255"/>
                  <a:pt x="6273553" y="4889297"/>
                  <a:pt x="6297609" y="4904283"/>
                </a:cubicBezTo>
                <a:cubicBezTo>
                  <a:pt x="6298791" y="4917691"/>
                  <a:pt x="6304707" y="4942536"/>
                  <a:pt x="6301947" y="4966198"/>
                </a:cubicBezTo>
                <a:cubicBezTo>
                  <a:pt x="6297609" y="5003268"/>
                  <a:pt x="6288932" y="5039550"/>
                  <a:pt x="6279073" y="5075831"/>
                </a:cubicBezTo>
                <a:cubicBezTo>
                  <a:pt x="6277496" y="5082141"/>
                  <a:pt x="6260144" y="5090029"/>
                  <a:pt x="6253440" y="5087662"/>
                </a:cubicBezTo>
                <a:cubicBezTo>
                  <a:pt x="6220313" y="5075831"/>
                  <a:pt x="6220708" y="5090817"/>
                  <a:pt x="6229383" y="5116451"/>
                </a:cubicBezTo>
                <a:cubicBezTo>
                  <a:pt x="6110285" y="5101071"/>
                  <a:pt x="5992370" y="5086085"/>
                  <a:pt x="5874061" y="5071099"/>
                </a:cubicBezTo>
                <a:cubicBezTo>
                  <a:pt x="5873667" y="5074648"/>
                  <a:pt x="5872878" y="5077803"/>
                  <a:pt x="5872483" y="5081353"/>
                </a:cubicBezTo>
                <a:cubicBezTo>
                  <a:pt x="5910737" y="5087662"/>
                  <a:pt x="5948990" y="5092789"/>
                  <a:pt x="5986455" y="5101071"/>
                </a:cubicBezTo>
                <a:cubicBezTo>
                  <a:pt x="5998680" y="5103831"/>
                  <a:pt x="6018004" y="5114479"/>
                  <a:pt x="6018398" y="5122366"/>
                </a:cubicBezTo>
                <a:cubicBezTo>
                  <a:pt x="6020370" y="5161803"/>
                  <a:pt x="6051919" y="5171662"/>
                  <a:pt x="6077947" y="5180338"/>
                </a:cubicBezTo>
                <a:cubicBezTo>
                  <a:pt x="6142229" y="5202028"/>
                  <a:pt x="6208482" y="5218591"/>
                  <a:pt x="6273947" y="5237521"/>
                </a:cubicBezTo>
                <a:cubicBezTo>
                  <a:pt x="6303130" y="5245803"/>
                  <a:pt x="6331918" y="5256450"/>
                  <a:pt x="6361101" y="5263549"/>
                </a:cubicBezTo>
                <a:cubicBezTo>
                  <a:pt x="6394622" y="5271830"/>
                  <a:pt x="6392256" y="5289971"/>
                  <a:pt x="6377270" y="5318760"/>
                </a:cubicBezTo>
                <a:cubicBezTo>
                  <a:pt x="6319693" y="5282479"/>
                  <a:pt x="6267637" y="5234760"/>
                  <a:pt x="6194285" y="5241465"/>
                </a:cubicBezTo>
                <a:cubicBezTo>
                  <a:pt x="6199018" y="5251324"/>
                  <a:pt x="6203355" y="5260394"/>
                  <a:pt x="6207299" y="5269070"/>
                </a:cubicBezTo>
                <a:cubicBezTo>
                  <a:pt x="6204144" y="5273802"/>
                  <a:pt x="6200595" y="5278140"/>
                  <a:pt x="6197440" y="5282873"/>
                </a:cubicBezTo>
                <a:cubicBezTo>
                  <a:pt x="6258566" y="5300619"/>
                  <a:pt x="6319693" y="5319549"/>
                  <a:pt x="6380820" y="5336506"/>
                </a:cubicBezTo>
                <a:cubicBezTo>
                  <a:pt x="6443129" y="5353859"/>
                  <a:pt x="6505439" y="5369239"/>
                  <a:pt x="6567748" y="5386196"/>
                </a:cubicBezTo>
                <a:cubicBezTo>
                  <a:pt x="6582340" y="5390140"/>
                  <a:pt x="6597326" y="5402365"/>
                  <a:pt x="6596932" y="5373182"/>
                </a:cubicBezTo>
                <a:cubicBezTo>
                  <a:pt x="6596932" y="5370816"/>
                  <a:pt x="6609945" y="5365295"/>
                  <a:pt x="6616255" y="5366084"/>
                </a:cubicBezTo>
                <a:cubicBezTo>
                  <a:pt x="6719185" y="5381464"/>
                  <a:pt x="6821325" y="5398027"/>
                  <a:pt x="6908480" y="5462703"/>
                </a:cubicBezTo>
                <a:cubicBezTo>
                  <a:pt x="6956592" y="5498196"/>
                  <a:pt x="6953042" y="5571942"/>
                  <a:pt x="6904536" y="5608618"/>
                </a:cubicBezTo>
                <a:cubicBezTo>
                  <a:pt x="6899803" y="5612167"/>
                  <a:pt x="6890338" y="5612167"/>
                  <a:pt x="6884423" y="5610590"/>
                </a:cubicBezTo>
                <a:cubicBezTo>
                  <a:pt x="6783466" y="5583379"/>
                  <a:pt x="6682508" y="5555773"/>
                  <a:pt x="6578396" y="5527379"/>
                </a:cubicBezTo>
                <a:cubicBezTo>
                  <a:pt x="6578396" y="5542759"/>
                  <a:pt x="6578396" y="5554590"/>
                  <a:pt x="6578396" y="5573125"/>
                </a:cubicBezTo>
                <a:cubicBezTo>
                  <a:pt x="6536199" y="5546703"/>
                  <a:pt x="6496763" y="5534872"/>
                  <a:pt x="6457326" y="5566026"/>
                </a:cubicBezTo>
                <a:cubicBezTo>
                  <a:pt x="6472312" y="5612167"/>
                  <a:pt x="6454566" y="5631491"/>
                  <a:pt x="6405665" y="5620449"/>
                </a:cubicBezTo>
                <a:cubicBezTo>
                  <a:pt x="6370566" y="5612562"/>
                  <a:pt x="6336256" y="5597970"/>
                  <a:pt x="6298003" y="5613745"/>
                </a:cubicBezTo>
                <a:cubicBezTo>
                  <a:pt x="6320876" y="5623604"/>
                  <a:pt x="6341383" y="5632674"/>
                  <a:pt x="6361890" y="5641350"/>
                </a:cubicBezTo>
                <a:cubicBezTo>
                  <a:pt x="6360707" y="5645294"/>
                  <a:pt x="6359129" y="5648843"/>
                  <a:pt x="6357946" y="5652787"/>
                </a:cubicBezTo>
                <a:cubicBezTo>
                  <a:pt x="6342172" y="5652787"/>
                  <a:pt x="6325608" y="5650026"/>
                  <a:pt x="6310228" y="5653576"/>
                </a:cubicBezTo>
                <a:cubicBezTo>
                  <a:pt x="6291693" y="5657519"/>
                  <a:pt x="6275130" y="5669744"/>
                  <a:pt x="6256989" y="5672900"/>
                </a:cubicBezTo>
                <a:cubicBezTo>
                  <a:pt x="6225440" y="5678420"/>
                  <a:pt x="6193102" y="5680392"/>
                  <a:pt x="6160764" y="5682364"/>
                </a:cubicBezTo>
                <a:cubicBezTo>
                  <a:pt x="6148933" y="5683153"/>
                  <a:pt x="6137102" y="5679604"/>
                  <a:pt x="6123299" y="5686702"/>
                </a:cubicBezTo>
                <a:cubicBezTo>
                  <a:pt x="6143412" y="5693406"/>
                  <a:pt x="6164313" y="5699322"/>
                  <a:pt x="6183637" y="5707209"/>
                </a:cubicBezTo>
                <a:cubicBezTo>
                  <a:pt x="6195074" y="5711941"/>
                  <a:pt x="6217947" y="5710364"/>
                  <a:pt x="6206511" y="5735998"/>
                </a:cubicBezTo>
                <a:cubicBezTo>
                  <a:pt x="6206116" y="5737181"/>
                  <a:pt x="6224257" y="5750589"/>
                  <a:pt x="6234510" y="5751772"/>
                </a:cubicBezTo>
                <a:cubicBezTo>
                  <a:pt x="6278679" y="5756505"/>
                  <a:pt x="6324031" y="5755321"/>
                  <a:pt x="6367805" y="5762814"/>
                </a:cubicBezTo>
                <a:cubicBezTo>
                  <a:pt x="6415918" y="5771096"/>
                  <a:pt x="6462453" y="5782927"/>
                  <a:pt x="6505044" y="5813688"/>
                </a:cubicBezTo>
                <a:cubicBezTo>
                  <a:pt x="6528706" y="5830645"/>
                  <a:pt x="6568537" y="5824730"/>
                  <a:pt x="6600875" y="5829462"/>
                </a:cubicBezTo>
                <a:cubicBezTo>
                  <a:pt x="6614283" y="5831434"/>
                  <a:pt x="6627692" y="5835772"/>
                  <a:pt x="6650565" y="5840899"/>
                </a:cubicBezTo>
                <a:cubicBezTo>
                  <a:pt x="6631635" y="5853124"/>
                  <a:pt x="6619410" y="5860617"/>
                  <a:pt x="6607579" y="5868504"/>
                </a:cubicBezTo>
                <a:cubicBezTo>
                  <a:pt x="6601269" y="5872448"/>
                  <a:pt x="6590227" y="5877180"/>
                  <a:pt x="6590227" y="5881124"/>
                </a:cubicBezTo>
                <a:cubicBezTo>
                  <a:pt x="6592593" y="5935941"/>
                  <a:pt x="6557889" y="5911490"/>
                  <a:pt x="6534227" y="5907546"/>
                </a:cubicBezTo>
                <a:cubicBezTo>
                  <a:pt x="6488086" y="5900053"/>
                  <a:pt x="6439186" y="5898870"/>
                  <a:pt x="6397383" y="5881518"/>
                </a:cubicBezTo>
                <a:cubicBezTo>
                  <a:pt x="6323637" y="5851152"/>
                  <a:pt x="6255017" y="5888617"/>
                  <a:pt x="6183637" y="5889011"/>
                </a:cubicBezTo>
                <a:cubicBezTo>
                  <a:pt x="6204539" y="5890194"/>
                  <a:pt x="6225834" y="5891377"/>
                  <a:pt x="6246736" y="5892560"/>
                </a:cubicBezTo>
                <a:cubicBezTo>
                  <a:pt x="6247524" y="5895321"/>
                  <a:pt x="6248313" y="5897687"/>
                  <a:pt x="6249496" y="5900448"/>
                </a:cubicBezTo>
                <a:cubicBezTo>
                  <a:pt x="6238060" y="5904786"/>
                  <a:pt x="6226623" y="5913856"/>
                  <a:pt x="6215581" y="5913067"/>
                </a:cubicBezTo>
                <a:cubicBezTo>
                  <a:pt x="6137891" y="5908335"/>
                  <a:pt x="6059807" y="5902814"/>
                  <a:pt x="5982511" y="5895321"/>
                </a:cubicBezTo>
                <a:cubicBezTo>
                  <a:pt x="5943469" y="5891377"/>
                  <a:pt x="5905216" y="5881124"/>
                  <a:pt x="5866174" y="5876392"/>
                </a:cubicBezTo>
                <a:cubicBezTo>
                  <a:pt x="5853159" y="5874814"/>
                  <a:pt x="5839357" y="5883885"/>
                  <a:pt x="5825554" y="5885462"/>
                </a:cubicBezTo>
                <a:cubicBezTo>
                  <a:pt x="5816484" y="5886645"/>
                  <a:pt x="5806625" y="5883096"/>
                  <a:pt x="5795582" y="5881518"/>
                </a:cubicBezTo>
                <a:cubicBezTo>
                  <a:pt x="5787695" y="5896504"/>
                  <a:pt x="5779019" y="5913067"/>
                  <a:pt x="5767583" y="5935152"/>
                </a:cubicBezTo>
                <a:cubicBezTo>
                  <a:pt x="5720653" y="5840110"/>
                  <a:pt x="5632710" y="5853124"/>
                  <a:pt x="5551471" y="5834589"/>
                </a:cubicBezTo>
                <a:cubicBezTo>
                  <a:pt x="5557781" y="5847209"/>
                  <a:pt x="5561330" y="5855096"/>
                  <a:pt x="5567640" y="5868504"/>
                </a:cubicBezTo>
                <a:cubicBezTo>
                  <a:pt x="5534513" y="5864955"/>
                  <a:pt x="5506119" y="5861800"/>
                  <a:pt x="5477725" y="5858645"/>
                </a:cubicBezTo>
                <a:cubicBezTo>
                  <a:pt x="5518344" y="5881913"/>
                  <a:pt x="5560147" y="5898870"/>
                  <a:pt x="5609048" y="5886645"/>
                </a:cubicBezTo>
                <a:cubicBezTo>
                  <a:pt x="5600766" y="5879941"/>
                  <a:pt x="5592485" y="5873631"/>
                  <a:pt x="5584203" y="5866927"/>
                </a:cubicBezTo>
                <a:cubicBezTo>
                  <a:pt x="5584597" y="5864166"/>
                  <a:pt x="5584597" y="5861800"/>
                  <a:pt x="5584992" y="5859039"/>
                </a:cubicBezTo>
                <a:cubicBezTo>
                  <a:pt x="5615752" y="5862195"/>
                  <a:pt x="5646513" y="5864955"/>
                  <a:pt x="5682006" y="5868504"/>
                </a:cubicBezTo>
                <a:cubicBezTo>
                  <a:pt x="5663864" y="5883885"/>
                  <a:pt x="5650062" y="5895321"/>
                  <a:pt x="5637048" y="5906363"/>
                </a:cubicBezTo>
                <a:cubicBezTo>
                  <a:pt x="5634682" y="5902420"/>
                  <a:pt x="5631527" y="5896504"/>
                  <a:pt x="5628372" y="5890589"/>
                </a:cubicBezTo>
                <a:cubicBezTo>
                  <a:pt x="5626006" y="5890983"/>
                  <a:pt x="5623639" y="5891377"/>
                  <a:pt x="5621668" y="5891772"/>
                </a:cubicBezTo>
                <a:cubicBezTo>
                  <a:pt x="5620879" y="5903208"/>
                  <a:pt x="5620090" y="5914645"/>
                  <a:pt x="5620090" y="5919772"/>
                </a:cubicBezTo>
                <a:cubicBezTo>
                  <a:pt x="5668991" y="5930814"/>
                  <a:pt x="5713555" y="5943828"/>
                  <a:pt x="5759301" y="5950927"/>
                </a:cubicBezTo>
                <a:cubicBezTo>
                  <a:pt x="5781385" y="5954475"/>
                  <a:pt x="5804653" y="5947377"/>
                  <a:pt x="5830681" y="5944616"/>
                </a:cubicBezTo>
                <a:cubicBezTo>
                  <a:pt x="5850005" y="5978926"/>
                  <a:pt x="5900483" y="5985236"/>
                  <a:pt x="5951751" y="5952109"/>
                </a:cubicBezTo>
                <a:cubicBezTo>
                  <a:pt x="5982511" y="5997067"/>
                  <a:pt x="6032201" y="6004166"/>
                  <a:pt x="6080708" y="6013236"/>
                </a:cubicBezTo>
                <a:cubicBezTo>
                  <a:pt x="6175356" y="6030588"/>
                  <a:pt x="6270003" y="6047546"/>
                  <a:pt x="6365045" y="6062137"/>
                </a:cubicBezTo>
                <a:cubicBezTo>
                  <a:pt x="6410397" y="6069236"/>
                  <a:pt x="6456143" y="6071996"/>
                  <a:pt x="6501889" y="6075151"/>
                </a:cubicBezTo>
                <a:cubicBezTo>
                  <a:pt x="6524368" y="6076729"/>
                  <a:pt x="6546847" y="6075546"/>
                  <a:pt x="6573270" y="6075546"/>
                </a:cubicBezTo>
                <a:cubicBezTo>
                  <a:pt x="6388707" y="6165066"/>
                  <a:pt x="6205722" y="6141010"/>
                  <a:pt x="6021948" y="6092898"/>
                </a:cubicBezTo>
                <a:cubicBezTo>
                  <a:pt x="6037722" y="6068841"/>
                  <a:pt x="6038511" y="6070419"/>
                  <a:pt x="6109496" y="6090531"/>
                </a:cubicBezTo>
                <a:cubicBezTo>
                  <a:pt x="6142229" y="6099996"/>
                  <a:pt x="6176538" y="6102757"/>
                  <a:pt x="6214398" y="6109461"/>
                </a:cubicBezTo>
                <a:cubicBezTo>
                  <a:pt x="6169440" y="6054644"/>
                  <a:pt x="5956089" y="5999433"/>
                  <a:pt x="5921385" y="6032560"/>
                </a:cubicBezTo>
                <a:cubicBezTo>
                  <a:pt x="5917047" y="6002194"/>
                  <a:pt x="5900878" y="5991546"/>
                  <a:pt x="5870117" y="5989574"/>
                </a:cubicBezTo>
                <a:cubicBezTo>
                  <a:pt x="5807019" y="5985236"/>
                  <a:pt x="5744315" y="5974588"/>
                  <a:pt x="5681217" y="5967490"/>
                </a:cubicBezTo>
                <a:cubicBezTo>
                  <a:pt x="5670175" y="5966306"/>
                  <a:pt x="5658738" y="5971433"/>
                  <a:pt x="5642174" y="5974588"/>
                </a:cubicBezTo>
                <a:cubicBezTo>
                  <a:pt x="5604710" y="5935941"/>
                  <a:pt x="5538063" y="5932391"/>
                  <a:pt x="5475358" y="5970645"/>
                </a:cubicBezTo>
                <a:cubicBezTo>
                  <a:pt x="5472203" y="5964335"/>
                  <a:pt x="5469443" y="5958419"/>
                  <a:pt x="5463528" y="5946588"/>
                </a:cubicBezTo>
                <a:cubicBezTo>
                  <a:pt x="5457218" y="5960786"/>
                  <a:pt x="5453274" y="5969462"/>
                  <a:pt x="5446570" y="5984053"/>
                </a:cubicBezTo>
                <a:cubicBezTo>
                  <a:pt x="5480485" y="5994307"/>
                  <a:pt x="5512034" y="6003377"/>
                  <a:pt x="5551471" y="6015208"/>
                </a:cubicBezTo>
                <a:cubicBezTo>
                  <a:pt x="5534907" y="6019546"/>
                  <a:pt x="5526232" y="6021517"/>
                  <a:pt x="5514401" y="6024673"/>
                </a:cubicBezTo>
                <a:cubicBezTo>
                  <a:pt x="5553442" y="6045179"/>
                  <a:pt x="5590118" y="6064109"/>
                  <a:pt x="5627977" y="6083827"/>
                </a:cubicBezTo>
                <a:cubicBezTo>
                  <a:pt x="5632710" y="6071602"/>
                  <a:pt x="5635865" y="6062926"/>
                  <a:pt x="5639020" y="6053856"/>
                </a:cubicBezTo>
                <a:cubicBezTo>
                  <a:pt x="5643358" y="6056222"/>
                  <a:pt x="5646907" y="6057799"/>
                  <a:pt x="5646907" y="6058194"/>
                </a:cubicBezTo>
                <a:cubicBezTo>
                  <a:pt x="5639414" y="6086193"/>
                  <a:pt x="5657160" y="6096447"/>
                  <a:pt x="5678456" y="6105123"/>
                </a:cubicBezTo>
                <a:cubicBezTo>
                  <a:pt x="5712372" y="6118926"/>
                  <a:pt x="5746287" y="6132729"/>
                  <a:pt x="5779808" y="6148109"/>
                </a:cubicBezTo>
                <a:cubicBezTo>
                  <a:pt x="5799132" y="6156785"/>
                  <a:pt x="5822794" y="6181235"/>
                  <a:pt x="5834230" y="6176109"/>
                </a:cubicBezTo>
                <a:cubicBezTo>
                  <a:pt x="5872878" y="6158362"/>
                  <a:pt x="5886286" y="6189517"/>
                  <a:pt x="5907582" y="6205686"/>
                </a:cubicBezTo>
                <a:cubicBezTo>
                  <a:pt x="5908765" y="6202137"/>
                  <a:pt x="5909948" y="6198587"/>
                  <a:pt x="5911131" y="6195038"/>
                </a:cubicBezTo>
                <a:cubicBezTo>
                  <a:pt x="5924540" y="6198193"/>
                  <a:pt x="5937554" y="6202925"/>
                  <a:pt x="5951356" y="6204108"/>
                </a:cubicBezTo>
                <a:cubicBezTo>
                  <a:pt x="5967131" y="6205292"/>
                  <a:pt x="5982906" y="6203320"/>
                  <a:pt x="5998680" y="6203714"/>
                </a:cubicBezTo>
                <a:cubicBezTo>
                  <a:pt x="6010117" y="6203714"/>
                  <a:pt x="6026680" y="6200165"/>
                  <a:pt x="6032595" y="6206475"/>
                </a:cubicBezTo>
                <a:cubicBezTo>
                  <a:pt x="6072427" y="6246700"/>
                  <a:pt x="6117384" y="6258136"/>
                  <a:pt x="6161159" y="6240785"/>
                </a:cubicBezTo>
                <a:cubicBezTo>
                  <a:pt x="6179694" y="6258925"/>
                  <a:pt x="6192313" y="6280221"/>
                  <a:pt x="6210848" y="6287714"/>
                </a:cubicBezTo>
                <a:cubicBezTo>
                  <a:pt x="6259750" y="6307432"/>
                  <a:pt x="6311017" y="6321629"/>
                  <a:pt x="6361890" y="6336221"/>
                </a:cubicBezTo>
                <a:cubicBezTo>
                  <a:pt x="6420650" y="6353178"/>
                  <a:pt x="6478227" y="6371319"/>
                  <a:pt x="6520425" y="6419826"/>
                </a:cubicBezTo>
                <a:cubicBezTo>
                  <a:pt x="6555128" y="6460051"/>
                  <a:pt x="6548424" y="6491600"/>
                  <a:pt x="6496369" y="6500276"/>
                </a:cubicBezTo>
                <a:cubicBezTo>
                  <a:pt x="6468763" y="6505009"/>
                  <a:pt x="6434847" y="6540107"/>
                  <a:pt x="6408819" y="6495150"/>
                </a:cubicBezTo>
                <a:cubicBezTo>
                  <a:pt x="6351242" y="6516445"/>
                  <a:pt x="6318510" y="6441910"/>
                  <a:pt x="6260538" y="6461629"/>
                </a:cubicBezTo>
                <a:cubicBezTo>
                  <a:pt x="6258566" y="6447431"/>
                  <a:pt x="6256989" y="6436784"/>
                  <a:pt x="6255411" y="6426136"/>
                </a:cubicBezTo>
                <a:cubicBezTo>
                  <a:pt x="6253440" y="6427319"/>
                  <a:pt x="6249891" y="6428502"/>
                  <a:pt x="6249891" y="6429685"/>
                </a:cubicBezTo>
                <a:cubicBezTo>
                  <a:pt x="6247524" y="6466755"/>
                  <a:pt x="6223468" y="6451770"/>
                  <a:pt x="6206116" y="6446643"/>
                </a:cubicBezTo>
                <a:cubicBezTo>
                  <a:pt x="6132764" y="6424558"/>
                  <a:pt x="6059412" y="6401291"/>
                  <a:pt x="5986061" y="6378812"/>
                </a:cubicBezTo>
                <a:cubicBezTo>
                  <a:pt x="5974230" y="6375263"/>
                  <a:pt x="5961215" y="6375263"/>
                  <a:pt x="5947018" y="6379206"/>
                </a:cubicBezTo>
                <a:cubicBezTo>
                  <a:pt x="5968314" y="6391037"/>
                  <a:pt x="5990004" y="6402474"/>
                  <a:pt x="6010511" y="6415488"/>
                </a:cubicBezTo>
                <a:cubicBezTo>
                  <a:pt x="6032595" y="6429291"/>
                  <a:pt x="6053497" y="6445459"/>
                  <a:pt x="6019582" y="6471488"/>
                </a:cubicBezTo>
                <a:cubicBezTo>
                  <a:pt x="6093722" y="6519600"/>
                  <a:pt x="6191919" y="6504220"/>
                  <a:pt x="6260933" y="6584276"/>
                </a:cubicBezTo>
                <a:cubicBezTo>
                  <a:pt x="6167468" y="6561797"/>
                  <a:pt x="6083469" y="6541290"/>
                  <a:pt x="5999469" y="6521178"/>
                </a:cubicBezTo>
                <a:cubicBezTo>
                  <a:pt x="5998680" y="6524727"/>
                  <a:pt x="5997497" y="6528671"/>
                  <a:pt x="5996708" y="6532220"/>
                </a:cubicBezTo>
                <a:cubicBezTo>
                  <a:pt x="6021948" y="6547994"/>
                  <a:pt x="6047581" y="6563769"/>
                  <a:pt x="6072821" y="6579543"/>
                </a:cubicBezTo>
                <a:cubicBezTo>
                  <a:pt x="6070455" y="6583487"/>
                  <a:pt x="6068483" y="6587036"/>
                  <a:pt x="6066116" y="6590980"/>
                </a:cubicBezTo>
                <a:cubicBezTo>
                  <a:pt x="5968314" y="6589402"/>
                  <a:pt x="5894963" y="6512896"/>
                  <a:pt x="5792428" y="6499093"/>
                </a:cubicBezTo>
                <a:cubicBezTo>
                  <a:pt x="5831469" y="6520783"/>
                  <a:pt x="5863413" y="6538530"/>
                  <a:pt x="5896145" y="6556670"/>
                </a:cubicBezTo>
                <a:cubicBezTo>
                  <a:pt x="5868146" y="6584670"/>
                  <a:pt x="5859075" y="6583487"/>
                  <a:pt x="5779019" y="6544840"/>
                </a:cubicBezTo>
                <a:cubicBezTo>
                  <a:pt x="5770738" y="6557065"/>
                  <a:pt x="5762456" y="6569684"/>
                  <a:pt x="5758907" y="6574417"/>
                </a:cubicBezTo>
                <a:cubicBezTo>
                  <a:pt x="5731301" y="6568501"/>
                  <a:pt x="5709216" y="6557459"/>
                  <a:pt x="5690681" y="6561008"/>
                </a:cubicBezTo>
                <a:cubicBezTo>
                  <a:pt x="5619696" y="6575600"/>
                  <a:pt x="5556203" y="6559037"/>
                  <a:pt x="5488767" y="6536952"/>
                </a:cubicBezTo>
                <a:cubicBezTo>
                  <a:pt x="5395697" y="6506586"/>
                  <a:pt x="5298289" y="6482924"/>
                  <a:pt x="5201275" y="6471488"/>
                </a:cubicBezTo>
                <a:cubicBezTo>
                  <a:pt x="5134627" y="6463601"/>
                  <a:pt x="5079022" y="6428502"/>
                  <a:pt x="5014740" y="6417854"/>
                </a:cubicBezTo>
                <a:cubicBezTo>
                  <a:pt x="4978459" y="6411938"/>
                  <a:pt x="4943755" y="6393798"/>
                  <a:pt x="4908262" y="6383150"/>
                </a:cubicBezTo>
                <a:cubicBezTo>
                  <a:pt x="4891699" y="6378023"/>
                  <a:pt x="4873558" y="6378023"/>
                  <a:pt x="4856206" y="6374474"/>
                </a:cubicBezTo>
                <a:cubicBezTo>
                  <a:pt x="4838460" y="6371319"/>
                  <a:pt x="4821108" y="6366586"/>
                  <a:pt x="4804939" y="6354361"/>
                </a:cubicBezTo>
                <a:cubicBezTo>
                  <a:pt x="4812037" y="6352389"/>
                  <a:pt x="4818741" y="6350812"/>
                  <a:pt x="4826629" y="6348840"/>
                </a:cubicBezTo>
                <a:cubicBezTo>
                  <a:pt x="4825051" y="6346868"/>
                  <a:pt x="4823079" y="6344502"/>
                  <a:pt x="4823079" y="6344502"/>
                </a:cubicBezTo>
                <a:cubicBezTo>
                  <a:pt x="4812037" y="6352784"/>
                  <a:pt x="4790742" y="6324784"/>
                  <a:pt x="4785220" y="6354756"/>
                </a:cubicBezTo>
                <a:cubicBezTo>
                  <a:pt x="4784826" y="6356333"/>
                  <a:pt x="4781277" y="6357122"/>
                  <a:pt x="4780488" y="6357911"/>
                </a:cubicBezTo>
                <a:cubicBezTo>
                  <a:pt x="4755249" y="6340559"/>
                  <a:pt x="4732375" y="6317686"/>
                  <a:pt x="4705164" y="6308221"/>
                </a:cubicBezTo>
                <a:cubicBezTo>
                  <a:pt x="4676376" y="6297967"/>
                  <a:pt x="4643249" y="6300728"/>
                  <a:pt x="4612094" y="6297178"/>
                </a:cubicBezTo>
                <a:cubicBezTo>
                  <a:pt x="4590404" y="6294812"/>
                  <a:pt x="4569108" y="6291263"/>
                  <a:pt x="4543080" y="6287714"/>
                </a:cubicBezTo>
                <a:cubicBezTo>
                  <a:pt x="4544658" y="6284559"/>
                  <a:pt x="4548996" y="6275094"/>
                  <a:pt x="4557672" y="6256559"/>
                </a:cubicBezTo>
                <a:cubicBezTo>
                  <a:pt x="4538348" y="6251432"/>
                  <a:pt x="4518630" y="6246305"/>
                  <a:pt x="4498912" y="6241573"/>
                </a:cubicBezTo>
                <a:cubicBezTo>
                  <a:pt x="4498123" y="6246700"/>
                  <a:pt x="4497729" y="6251826"/>
                  <a:pt x="4496940" y="6256953"/>
                </a:cubicBezTo>
                <a:cubicBezTo>
                  <a:pt x="4507193" y="6256164"/>
                  <a:pt x="4517447" y="6255376"/>
                  <a:pt x="4533616" y="6253798"/>
                </a:cubicBezTo>
                <a:cubicBezTo>
                  <a:pt x="4530855" y="6263263"/>
                  <a:pt x="4528489" y="6279826"/>
                  <a:pt x="4525728" y="6280221"/>
                </a:cubicBezTo>
                <a:cubicBezTo>
                  <a:pt x="4513897" y="6280615"/>
                  <a:pt x="4498912" y="6279432"/>
                  <a:pt x="4491025" y="6272334"/>
                </a:cubicBezTo>
                <a:cubicBezTo>
                  <a:pt x="4480771" y="6263263"/>
                  <a:pt x="4476038" y="6248277"/>
                  <a:pt x="4461841" y="6237629"/>
                </a:cubicBezTo>
                <a:cubicBezTo>
                  <a:pt x="4462236" y="6246305"/>
                  <a:pt x="4462630" y="6254982"/>
                  <a:pt x="4463024" y="6266024"/>
                </a:cubicBezTo>
                <a:cubicBezTo>
                  <a:pt x="4372715" y="6240390"/>
                  <a:pt x="4282800" y="6243545"/>
                  <a:pt x="4190913" y="6251038"/>
                </a:cubicBezTo>
                <a:cubicBezTo>
                  <a:pt x="4184603" y="6247489"/>
                  <a:pt x="4173561" y="6235658"/>
                  <a:pt x="4163307" y="6236446"/>
                </a:cubicBezTo>
                <a:cubicBezTo>
                  <a:pt x="4122688" y="6239207"/>
                  <a:pt x="4073392" y="6215545"/>
                  <a:pt x="4048547" y="6271150"/>
                </a:cubicBezTo>
                <a:cubicBezTo>
                  <a:pt x="4039477" y="6291657"/>
                  <a:pt x="4030801" y="6311770"/>
                  <a:pt x="4018970" y="6339376"/>
                </a:cubicBezTo>
                <a:cubicBezTo>
                  <a:pt x="4061167" y="6345685"/>
                  <a:pt x="4102970" y="6352784"/>
                  <a:pt x="4144772" y="6358699"/>
                </a:cubicBezTo>
                <a:cubicBezTo>
                  <a:pt x="4206293" y="6366981"/>
                  <a:pt x="4267420" y="6375657"/>
                  <a:pt x="4328940" y="6380784"/>
                </a:cubicBezTo>
                <a:cubicBezTo>
                  <a:pt x="4410180" y="6387882"/>
                  <a:pt x="4491813" y="6390643"/>
                  <a:pt x="4573052" y="6397347"/>
                </a:cubicBezTo>
                <a:cubicBezTo>
                  <a:pt x="4677953" y="6406418"/>
                  <a:pt x="4782854" y="6417065"/>
                  <a:pt x="4887755" y="6428108"/>
                </a:cubicBezTo>
                <a:cubicBezTo>
                  <a:pt x="4905502" y="6430080"/>
                  <a:pt x="4922459" y="6439150"/>
                  <a:pt x="4938628" y="6453347"/>
                </a:cubicBezTo>
                <a:cubicBezTo>
                  <a:pt x="4927980" y="6453347"/>
                  <a:pt x="4917333" y="6453347"/>
                  <a:pt x="4904713" y="6453347"/>
                </a:cubicBezTo>
                <a:cubicBezTo>
                  <a:pt x="4897220" y="6482530"/>
                  <a:pt x="4922854" y="6493178"/>
                  <a:pt x="4940205" y="6495150"/>
                </a:cubicBezTo>
                <a:cubicBezTo>
                  <a:pt x="4995811" y="6500670"/>
                  <a:pt x="5048656" y="6535375"/>
                  <a:pt x="5107022" y="6511713"/>
                </a:cubicBezTo>
                <a:cubicBezTo>
                  <a:pt x="5113332" y="6509347"/>
                  <a:pt x="5125163" y="6510135"/>
                  <a:pt x="5129106" y="6514473"/>
                </a:cubicBezTo>
                <a:cubicBezTo>
                  <a:pt x="5154740" y="6544445"/>
                  <a:pt x="5188261" y="6554304"/>
                  <a:pt x="5224543" y="6567318"/>
                </a:cubicBezTo>
                <a:cubicBezTo>
                  <a:pt x="5259641" y="6579938"/>
                  <a:pt x="5258852" y="6568107"/>
                  <a:pt x="5258458" y="6534191"/>
                </a:cubicBezTo>
                <a:cubicBezTo>
                  <a:pt x="5271077" y="6549572"/>
                  <a:pt x="5278176" y="6559431"/>
                  <a:pt x="5286852" y="6567318"/>
                </a:cubicBezTo>
                <a:cubicBezTo>
                  <a:pt x="5307754" y="6586248"/>
                  <a:pt x="5318795" y="6626473"/>
                  <a:pt x="5362176" y="6590191"/>
                </a:cubicBezTo>
                <a:cubicBezTo>
                  <a:pt x="5375190" y="6579149"/>
                  <a:pt x="5412260" y="6595318"/>
                  <a:pt x="5438288" y="6600839"/>
                </a:cubicBezTo>
                <a:cubicBezTo>
                  <a:pt x="5490344" y="6611882"/>
                  <a:pt x="5541611" y="6624895"/>
                  <a:pt x="5593668" y="6635543"/>
                </a:cubicBezTo>
                <a:cubicBezTo>
                  <a:pt x="5608259" y="6638304"/>
                  <a:pt x="5623639" y="6635938"/>
                  <a:pt x="5637442" y="6638698"/>
                </a:cubicBezTo>
                <a:cubicBezTo>
                  <a:pt x="5738005" y="6684445"/>
                  <a:pt x="5847639" y="6698247"/>
                  <a:pt x="5955300" y="6719543"/>
                </a:cubicBezTo>
                <a:cubicBezTo>
                  <a:pt x="5961610" y="6725853"/>
                  <a:pt x="5969497" y="6729402"/>
                  <a:pt x="5977779" y="6732557"/>
                </a:cubicBezTo>
                <a:close/>
                <a:moveTo>
                  <a:pt x="3207762" y="6294024"/>
                </a:moveTo>
                <a:cubicBezTo>
                  <a:pt x="3185283" y="6290869"/>
                  <a:pt x="3162804" y="6288897"/>
                  <a:pt x="3140720" y="6284559"/>
                </a:cubicBezTo>
                <a:cubicBezTo>
                  <a:pt x="3121002" y="6280615"/>
                  <a:pt x="3101283" y="6276277"/>
                  <a:pt x="3082748" y="6268784"/>
                </a:cubicBezTo>
                <a:cubicBezTo>
                  <a:pt x="3068157" y="6262869"/>
                  <a:pt x="3055537" y="6247094"/>
                  <a:pt x="3041340" y="6245517"/>
                </a:cubicBezTo>
                <a:cubicBezTo>
                  <a:pt x="2995988" y="6240785"/>
                  <a:pt x="2949847" y="6243939"/>
                  <a:pt x="2904890" y="6238024"/>
                </a:cubicBezTo>
                <a:cubicBezTo>
                  <a:pt x="2792890" y="6223432"/>
                  <a:pt x="2682074" y="6199771"/>
                  <a:pt x="2567708" y="6215151"/>
                </a:cubicBezTo>
                <a:cubicBezTo>
                  <a:pt x="2503427" y="6223827"/>
                  <a:pt x="2438356" y="6228165"/>
                  <a:pt x="2373286" y="6229348"/>
                </a:cubicBezTo>
                <a:cubicBezTo>
                  <a:pt x="2264442" y="6231320"/>
                  <a:pt x="2155597" y="6230531"/>
                  <a:pt x="2046752" y="6228165"/>
                </a:cubicBezTo>
                <a:cubicBezTo>
                  <a:pt x="1948556" y="6226193"/>
                  <a:pt x="1850359" y="6217517"/>
                  <a:pt x="1752162" y="6217123"/>
                </a:cubicBezTo>
                <a:cubicBezTo>
                  <a:pt x="1695373" y="6216728"/>
                  <a:pt x="1638191" y="6224221"/>
                  <a:pt x="1581402" y="6232108"/>
                </a:cubicBezTo>
                <a:cubicBezTo>
                  <a:pt x="1541966" y="6237629"/>
                  <a:pt x="1503318" y="6249855"/>
                  <a:pt x="1461515" y="6259319"/>
                </a:cubicBezTo>
                <a:cubicBezTo>
                  <a:pt x="1496614" y="6300728"/>
                  <a:pt x="1565628" y="6303883"/>
                  <a:pt x="1584951" y="6269573"/>
                </a:cubicBezTo>
                <a:cubicBezTo>
                  <a:pt x="1600332" y="6273517"/>
                  <a:pt x="1615317" y="6277460"/>
                  <a:pt x="1633853" y="6282193"/>
                </a:cubicBezTo>
                <a:cubicBezTo>
                  <a:pt x="1626754" y="6289685"/>
                  <a:pt x="1623205" y="6294024"/>
                  <a:pt x="1621627" y="6295601"/>
                </a:cubicBezTo>
                <a:cubicBezTo>
                  <a:pt x="1716275" y="6295601"/>
                  <a:pt x="1812500" y="6296784"/>
                  <a:pt x="1908330" y="6294812"/>
                </a:cubicBezTo>
                <a:cubicBezTo>
                  <a:pt x="1936725" y="6294418"/>
                  <a:pt x="1964725" y="6284953"/>
                  <a:pt x="1998640" y="6278249"/>
                </a:cubicBezTo>
                <a:cubicBezTo>
                  <a:pt x="2024668" y="6282193"/>
                  <a:pt x="2058978" y="6290474"/>
                  <a:pt x="2093287" y="6291263"/>
                </a:cubicBezTo>
                <a:cubicBezTo>
                  <a:pt x="2181625" y="6293235"/>
                  <a:pt x="2269963" y="6292052"/>
                  <a:pt x="2358300" y="6292052"/>
                </a:cubicBezTo>
                <a:cubicBezTo>
                  <a:pt x="2365793" y="6292052"/>
                  <a:pt x="2376836" y="6294418"/>
                  <a:pt x="2380779" y="6290474"/>
                </a:cubicBezTo>
                <a:cubicBezTo>
                  <a:pt x="2413117" y="6256164"/>
                  <a:pt x="2447427" y="6278249"/>
                  <a:pt x="2481342" y="6284953"/>
                </a:cubicBezTo>
                <a:cubicBezTo>
                  <a:pt x="2523539" y="6292840"/>
                  <a:pt x="2565736" y="6305066"/>
                  <a:pt x="2608328" y="6306249"/>
                </a:cubicBezTo>
                <a:cubicBezTo>
                  <a:pt x="2678130" y="6308221"/>
                  <a:pt x="2748721" y="6296784"/>
                  <a:pt x="2818129" y="6301516"/>
                </a:cubicBezTo>
                <a:cubicBezTo>
                  <a:pt x="2948270" y="6310587"/>
                  <a:pt x="3077622" y="6313347"/>
                  <a:pt x="3207762" y="6294024"/>
                </a:cubicBezTo>
                <a:close/>
                <a:moveTo>
                  <a:pt x="3774858" y="6161123"/>
                </a:moveTo>
                <a:cubicBezTo>
                  <a:pt x="3775252" y="6159940"/>
                  <a:pt x="3776041" y="6158757"/>
                  <a:pt x="3776435" y="6157179"/>
                </a:cubicBezTo>
                <a:cubicBezTo>
                  <a:pt x="3759084" y="6154813"/>
                  <a:pt x="3741337" y="6153235"/>
                  <a:pt x="3723985" y="6149686"/>
                </a:cubicBezTo>
                <a:cubicBezTo>
                  <a:pt x="3687703" y="6141799"/>
                  <a:pt x="3652211" y="6130757"/>
                  <a:pt x="3615929" y="6124052"/>
                </a:cubicBezTo>
                <a:cubicBezTo>
                  <a:pt x="3562296" y="6114193"/>
                  <a:pt x="3512606" y="6127996"/>
                  <a:pt x="3460550" y="6144165"/>
                </a:cubicBezTo>
                <a:cubicBezTo>
                  <a:pt x="3367480" y="6173348"/>
                  <a:pt x="3270071" y="6190306"/>
                  <a:pt x="3174635" y="6212390"/>
                </a:cubicBezTo>
                <a:cubicBezTo>
                  <a:pt x="3173846" y="6212390"/>
                  <a:pt x="3173452" y="6214362"/>
                  <a:pt x="3171875" y="6217517"/>
                </a:cubicBezTo>
                <a:cubicBezTo>
                  <a:pt x="3197114" y="6237629"/>
                  <a:pt x="3221565" y="6251038"/>
                  <a:pt x="3252325" y="6225799"/>
                </a:cubicBezTo>
                <a:cubicBezTo>
                  <a:pt x="3257057" y="6221855"/>
                  <a:pt x="3266917" y="6222249"/>
                  <a:pt x="3274409" y="6223038"/>
                </a:cubicBezTo>
                <a:cubicBezTo>
                  <a:pt x="3339874" y="6228559"/>
                  <a:pt x="3405338" y="6234474"/>
                  <a:pt x="3470803" y="6240390"/>
                </a:cubicBezTo>
                <a:cubicBezTo>
                  <a:pt x="3470803" y="6241967"/>
                  <a:pt x="3471197" y="6233292"/>
                  <a:pt x="3471986" y="6223038"/>
                </a:cubicBezTo>
                <a:cubicBezTo>
                  <a:pt x="3493676" y="6227376"/>
                  <a:pt x="3511817" y="6230925"/>
                  <a:pt x="3533901" y="6235263"/>
                </a:cubicBezTo>
                <a:cubicBezTo>
                  <a:pt x="3524831" y="6247489"/>
                  <a:pt x="3518127" y="6256559"/>
                  <a:pt x="3511028" y="6265629"/>
                </a:cubicBezTo>
                <a:cubicBezTo>
                  <a:pt x="3527197" y="6273122"/>
                  <a:pt x="3541000" y="6279826"/>
                  <a:pt x="3561901" y="6289685"/>
                </a:cubicBezTo>
                <a:cubicBezTo>
                  <a:pt x="3554014" y="6267995"/>
                  <a:pt x="3548493" y="6253798"/>
                  <a:pt x="3541789" y="6235658"/>
                </a:cubicBezTo>
                <a:cubicBezTo>
                  <a:pt x="3567817" y="6239996"/>
                  <a:pt x="3590296" y="6243545"/>
                  <a:pt x="3615535" y="6247883"/>
                </a:cubicBezTo>
                <a:cubicBezTo>
                  <a:pt x="3601732" y="6258136"/>
                  <a:pt x="3591084" y="6266024"/>
                  <a:pt x="3580831" y="6273911"/>
                </a:cubicBezTo>
                <a:cubicBezTo>
                  <a:pt x="3582803" y="6277066"/>
                  <a:pt x="3585169" y="6280221"/>
                  <a:pt x="3587140" y="6282981"/>
                </a:cubicBezTo>
                <a:cubicBezTo>
                  <a:pt x="3606464" y="6270362"/>
                  <a:pt x="3626183" y="6257348"/>
                  <a:pt x="3642351" y="6246700"/>
                </a:cubicBezTo>
                <a:cubicBezTo>
                  <a:pt x="3689281" y="6251038"/>
                  <a:pt x="3732661" y="6244333"/>
                  <a:pt x="3771703" y="6215545"/>
                </a:cubicBezTo>
                <a:cubicBezTo>
                  <a:pt x="3772492" y="6214756"/>
                  <a:pt x="3772098" y="6211996"/>
                  <a:pt x="3772098" y="6210812"/>
                </a:cubicBezTo>
                <a:cubicBezTo>
                  <a:pt x="3761450" y="6211996"/>
                  <a:pt x="3751196" y="6213179"/>
                  <a:pt x="3744886" y="6213968"/>
                </a:cubicBezTo>
                <a:cubicBezTo>
                  <a:pt x="3740943" y="6194249"/>
                  <a:pt x="3737788" y="6178869"/>
                  <a:pt x="3734239" y="6162700"/>
                </a:cubicBezTo>
                <a:cubicBezTo>
                  <a:pt x="3747253" y="6162700"/>
                  <a:pt x="3761055" y="6161912"/>
                  <a:pt x="3774858" y="6161123"/>
                </a:cubicBezTo>
                <a:close/>
                <a:moveTo>
                  <a:pt x="4087589" y="483456"/>
                </a:moveTo>
                <a:cubicBezTo>
                  <a:pt x="4068265" y="475174"/>
                  <a:pt x="4054463" y="466104"/>
                  <a:pt x="4039477" y="462949"/>
                </a:cubicBezTo>
                <a:cubicBezTo>
                  <a:pt x="4011082" y="457428"/>
                  <a:pt x="3981900" y="455456"/>
                  <a:pt x="3952716" y="452695"/>
                </a:cubicBezTo>
                <a:cubicBezTo>
                  <a:pt x="3808379" y="438104"/>
                  <a:pt x="3664042" y="421935"/>
                  <a:pt x="3519704" y="409709"/>
                </a:cubicBezTo>
                <a:cubicBezTo>
                  <a:pt x="3462521" y="404583"/>
                  <a:pt x="3404944" y="423907"/>
                  <a:pt x="3346578" y="409709"/>
                </a:cubicBezTo>
                <a:cubicBezTo>
                  <a:pt x="3315029" y="402217"/>
                  <a:pt x="3281508" y="402611"/>
                  <a:pt x="3248776" y="399456"/>
                </a:cubicBezTo>
                <a:cubicBezTo>
                  <a:pt x="3248381" y="403400"/>
                  <a:pt x="3247593" y="407343"/>
                  <a:pt x="3247198" y="411287"/>
                </a:cubicBezTo>
                <a:cubicBezTo>
                  <a:pt x="3285057" y="415625"/>
                  <a:pt x="3322916" y="419963"/>
                  <a:pt x="3360381" y="423907"/>
                </a:cubicBezTo>
                <a:cubicBezTo>
                  <a:pt x="3398634" y="428245"/>
                  <a:pt x="3440043" y="417597"/>
                  <a:pt x="3470803" y="451907"/>
                </a:cubicBezTo>
                <a:cubicBezTo>
                  <a:pt x="3473169" y="454667"/>
                  <a:pt x="3480662" y="453878"/>
                  <a:pt x="3485394" y="453878"/>
                </a:cubicBezTo>
                <a:cubicBezTo>
                  <a:pt x="3541000" y="454273"/>
                  <a:pt x="3596605" y="453090"/>
                  <a:pt x="3652211" y="455456"/>
                </a:cubicBezTo>
                <a:cubicBezTo>
                  <a:pt x="3705056" y="457822"/>
                  <a:pt x="3757506" y="464132"/>
                  <a:pt x="3809956" y="468075"/>
                </a:cubicBezTo>
                <a:cubicBezTo>
                  <a:pt x="3878970" y="473597"/>
                  <a:pt x="3944040" y="501202"/>
                  <a:pt x="4016604" y="489765"/>
                </a:cubicBezTo>
                <a:cubicBezTo>
                  <a:pt x="4055646" y="483456"/>
                  <a:pt x="4098237" y="499230"/>
                  <a:pt x="4139251" y="504751"/>
                </a:cubicBezTo>
                <a:cubicBezTo>
                  <a:pt x="4155420" y="507118"/>
                  <a:pt x="4171589" y="508695"/>
                  <a:pt x="4187758" y="510272"/>
                </a:cubicBezTo>
                <a:cubicBezTo>
                  <a:pt x="4114011" y="467287"/>
                  <a:pt x="4112829" y="467287"/>
                  <a:pt x="4087589" y="483456"/>
                </a:cubicBezTo>
                <a:close/>
                <a:moveTo>
                  <a:pt x="3869111" y="6307432"/>
                </a:moveTo>
                <a:cubicBezTo>
                  <a:pt x="3977956" y="6337009"/>
                  <a:pt x="3977956" y="6337009"/>
                  <a:pt x="4031195" y="6241573"/>
                </a:cubicBezTo>
                <a:cubicBezTo>
                  <a:pt x="3995702" y="6255770"/>
                  <a:pt x="3966519" y="6267601"/>
                  <a:pt x="3936942" y="6279432"/>
                </a:cubicBezTo>
                <a:cubicBezTo>
                  <a:pt x="3935759" y="6276672"/>
                  <a:pt x="3934576" y="6273911"/>
                  <a:pt x="3933393" y="6271150"/>
                </a:cubicBezTo>
                <a:cubicBezTo>
                  <a:pt x="3967308" y="6248672"/>
                  <a:pt x="4001223" y="6226587"/>
                  <a:pt x="4035139" y="6204108"/>
                </a:cubicBezTo>
                <a:cubicBezTo>
                  <a:pt x="4033561" y="6199771"/>
                  <a:pt x="4031984" y="6195827"/>
                  <a:pt x="4030406" y="6191489"/>
                </a:cubicBezTo>
                <a:cubicBezTo>
                  <a:pt x="4018970" y="6190700"/>
                  <a:pt x="4004773" y="6185574"/>
                  <a:pt x="3996885" y="6190306"/>
                </a:cubicBezTo>
                <a:cubicBezTo>
                  <a:pt x="3990181" y="6194644"/>
                  <a:pt x="3990576" y="6210418"/>
                  <a:pt x="3987421" y="6222249"/>
                </a:cubicBezTo>
                <a:cubicBezTo>
                  <a:pt x="3917224" y="6231714"/>
                  <a:pt x="3846633" y="6272728"/>
                  <a:pt x="3847816" y="6299939"/>
                </a:cubicBezTo>
                <a:cubicBezTo>
                  <a:pt x="3860830" y="6294812"/>
                  <a:pt x="3875421" y="6288897"/>
                  <a:pt x="3890407" y="6282981"/>
                </a:cubicBezTo>
                <a:cubicBezTo>
                  <a:pt x="3891984" y="6286136"/>
                  <a:pt x="3893168" y="6289685"/>
                  <a:pt x="3894745" y="6292840"/>
                </a:cubicBezTo>
                <a:cubicBezTo>
                  <a:pt x="3887646" y="6296784"/>
                  <a:pt x="3880154" y="6301122"/>
                  <a:pt x="3869111" y="6307432"/>
                </a:cubicBezTo>
                <a:close/>
                <a:moveTo>
                  <a:pt x="3231818" y="6090137"/>
                </a:moveTo>
                <a:cubicBezTo>
                  <a:pt x="3220776" y="6056616"/>
                  <a:pt x="3205790" y="6083039"/>
                  <a:pt x="3191593" y="6084222"/>
                </a:cubicBezTo>
                <a:cubicBezTo>
                  <a:pt x="3119424" y="6090531"/>
                  <a:pt x="3046861" y="6093686"/>
                  <a:pt x="2975087" y="6101179"/>
                </a:cubicBezTo>
                <a:cubicBezTo>
                  <a:pt x="2938411" y="6105123"/>
                  <a:pt x="2902918" y="6115771"/>
                  <a:pt x="2866637" y="6123658"/>
                </a:cubicBezTo>
                <a:cubicBezTo>
                  <a:pt x="2865453" y="6124052"/>
                  <a:pt x="2865059" y="6127207"/>
                  <a:pt x="2859932" y="6139433"/>
                </a:cubicBezTo>
                <a:cubicBezTo>
                  <a:pt x="2986918" y="6122869"/>
                  <a:pt x="3108382" y="6106701"/>
                  <a:pt x="3231818" y="6090137"/>
                </a:cubicBezTo>
                <a:close/>
                <a:moveTo>
                  <a:pt x="4259926" y="528019"/>
                </a:moveTo>
                <a:cubicBezTo>
                  <a:pt x="4363645" y="543005"/>
                  <a:pt x="4463419" y="557202"/>
                  <a:pt x="4562799" y="571793"/>
                </a:cubicBezTo>
                <a:cubicBezTo>
                  <a:pt x="4538348" y="556807"/>
                  <a:pt x="4513109" y="544977"/>
                  <a:pt x="4486292" y="540244"/>
                </a:cubicBezTo>
                <a:cubicBezTo>
                  <a:pt x="4439362" y="532357"/>
                  <a:pt x="4392039" y="528808"/>
                  <a:pt x="4344715" y="523286"/>
                </a:cubicBezTo>
                <a:cubicBezTo>
                  <a:pt x="4339983" y="522892"/>
                  <a:pt x="4334067" y="520920"/>
                  <a:pt x="4330912" y="517371"/>
                </a:cubicBezTo>
                <a:cubicBezTo>
                  <a:pt x="4306856" y="492132"/>
                  <a:pt x="4285560" y="498442"/>
                  <a:pt x="4259926" y="528019"/>
                </a:cubicBezTo>
                <a:close/>
                <a:moveTo>
                  <a:pt x="6106736" y="4630594"/>
                </a:moveTo>
                <a:cubicBezTo>
                  <a:pt x="6127638" y="4601411"/>
                  <a:pt x="6167468" y="4666087"/>
                  <a:pt x="6187975" y="4612059"/>
                </a:cubicBezTo>
                <a:cubicBezTo>
                  <a:pt x="6150116" y="4604960"/>
                  <a:pt x="6116201" y="4598650"/>
                  <a:pt x="6081497" y="4591946"/>
                </a:cubicBezTo>
                <a:cubicBezTo>
                  <a:pt x="6076765" y="4606143"/>
                  <a:pt x="6072427" y="4617580"/>
                  <a:pt x="6070455" y="4623890"/>
                </a:cubicBezTo>
                <a:cubicBezTo>
                  <a:pt x="6048765" y="4633749"/>
                  <a:pt x="6031413" y="4641636"/>
                  <a:pt x="6014455" y="4649523"/>
                </a:cubicBezTo>
                <a:cubicBezTo>
                  <a:pt x="6014849" y="4652284"/>
                  <a:pt x="6015244" y="4655044"/>
                  <a:pt x="6016032" y="4657805"/>
                </a:cubicBezTo>
                <a:cubicBezTo>
                  <a:pt x="6046793" y="4657805"/>
                  <a:pt x="6077553" y="4657805"/>
                  <a:pt x="6108314" y="4657805"/>
                </a:cubicBezTo>
                <a:cubicBezTo>
                  <a:pt x="6107919" y="4648340"/>
                  <a:pt x="6107525" y="4639270"/>
                  <a:pt x="6106736" y="4630594"/>
                </a:cubicBezTo>
                <a:close/>
                <a:moveTo>
                  <a:pt x="518589" y="2626433"/>
                </a:moveTo>
                <a:cubicBezTo>
                  <a:pt x="480730" y="2616179"/>
                  <a:pt x="446815" y="2607109"/>
                  <a:pt x="412900" y="2598039"/>
                </a:cubicBezTo>
                <a:cubicBezTo>
                  <a:pt x="409745" y="2601588"/>
                  <a:pt x="406984" y="2605137"/>
                  <a:pt x="403829" y="2608686"/>
                </a:cubicBezTo>
                <a:cubicBezTo>
                  <a:pt x="410139" y="2623672"/>
                  <a:pt x="414083" y="2648912"/>
                  <a:pt x="423153" y="2651278"/>
                </a:cubicBezTo>
                <a:cubicBezTo>
                  <a:pt x="454308" y="2658377"/>
                  <a:pt x="488223" y="2661531"/>
                  <a:pt x="518589" y="2626433"/>
                </a:cubicBezTo>
                <a:close/>
                <a:moveTo>
                  <a:pt x="455097" y="3193924"/>
                </a:moveTo>
                <a:cubicBezTo>
                  <a:pt x="454308" y="3190769"/>
                  <a:pt x="453914" y="3187614"/>
                  <a:pt x="453125" y="3184853"/>
                </a:cubicBezTo>
                <a:cubicBezTo>
                  <a:pt x="431829" y="3175388"/>
                  <a:pt x="405407" y="3154093"/>
                  <a:pt x="390027" y="3160008"/>
                </a:cubicBezTo>
                <a:cubicBezTo>
                  <a:pt x="370308" y="3167895"/>
                  <a:pt x="359266" y="3197473"/>
                  <a:pt x="344280" y="3217980"/>
                </a:cubicBezTo>
                <a:cubicBezTo>
                  <a:pt x="347041" y="3221529"/>
                  <a:pt x="349801" y="3225473"/>
                  <a:pt x="352562" y="3229022"/>
                </a:cubicBezTo>
                <a:cubicBezTo>
                  <a:pt x="386872" y="3217191"/>
                  <a:pt x="421181" y="3205360"/>
                  <a:pt x="455097" y="3193924"/>
                </a:cubicBezTo>
                <a:close/>
                <a:moveTo>
                  <a:pt x="3478296" y="6103940"/>
                </a:moveTo>
                <a:cubicBezTo>
                  <a:pt x="3422296" y="6114588"/>
                  <a:pt x="3361564" y="6085011"/>
                  <a:pt x="3309113" y="6124841"/>
                </a:cubicBezTo>
                <a:cubicBezTo>
                  <a:pt x="3369451" y="6150475"/>
                  <a:pt x="3421902" y="6110644"/>
                  <a:pt x="3478296" y="6103940"/>
                </a:cubicBezTo>
                <a:close/>
                <a:moveTo>
                  <a:pt x="5753780" y="774102"/>
                </a:moveTo>
                <a:cubicBezTo>
                  <a:pt x="5672935" y="735849"/>
                  <a:pt x="5588541" y="727567"/>
                  <a:pt x="5504147" y="719680"/>
                </a:cubicBezTo>
                <a:cubicBezTo>
                  <a:pt x="5503753" y="722835"/>
                  <a:pt x="5503358" y="725990"/>
                  <a:pt x="5502570" y="728750"/>
                </a:cubicBezTo>
                <a:cubicBezTo>
                  <a:pt x="5586569" y="744131"/>
                  <a:pt x="5670175" y="759117"/>
                  <a:pt x="5753780" y="774102"/>
                </a:cubicBezTo>
                <a:close/>
                <a:moveTo>
                  <a:pt x="2230132" y="6036504"/>
                </a:moveTo>
                <a:cubicBezTo>
                  <a:pt x="2229738" y="6041630"/>
                  <a:pt x="2229343" y="6046363"/>
                  <a:pt x="2228949" y="6051490"/>
                </a:cubicBezTo>
                <a:cubicBezTo>
                  <a:pt x="2293230" y="6055827"/>
                  <a:pt x="2357906" y="6060165"/>
                  <a:pt x="2422188" y="6064503"/>
                </a:cubicBezTo>
                <a:cubicBezTo>
                  <a:pt x="2422582" y="6058982"/>
                  <a:pt x="2422976" y="6053461"/>
                  <a:pt x="2423371" y="6047940"/>
                </a:cubicBezTo>
                <a:cubicBezTo>
                  <a:pt x="2359089" y="6043997"/>
                  <a:pt x="2294808" y="6040053"/>
                  <a:pt x="2230132" y="6036504"/>
                </a:cubicBezTo>
                <a:close/>
                <a:moveTo>
                  <a:pt x="425125" y="2157928"/>
                </a:moveTo>
                <a:cubicBezTo>
                  <a:pt x="376224" y="2131505"/>
                  <a:pt x="342703" y="2138998"/>
                  <a:pt x="313126" y="2189477"/>
                </a:cubicBezTo>
                <a:cubicBezTo>
                  <a:pt x="354534" y="2177646"/>
                  <a:pt x="389238" y="2167787"/>
                  <a:pt x="425125" y="2157928"/>
                </a:cubicBezTo>
                <a:close/>
                <a:moveTo>
                  <a:pt x="2114189" y="468075"/>
                </a:moveTo>
                <a:cubicBezTo>
                  <a:pt x="2114189" y="463343"/>
                  <a:pt x="2113794" y="459005"/>
                  <a:pt x="2113794" y="454273"/>
                </a:cubicBezTo>
                <a:cubicBezTo>
                  <a:pt x="2075935" y="454273"/>
                  <a:pt x="2038076" y="454273"/>
                  <a:pt x="2000217" y="454273"/>
                </a:cubicBezTo>
                <a:cubicBezTo>
                  <a:pt x="2000217" y="457822"/>
                  <a:pt x="2000217" y="461766"/>
                  <a:pt x="2000217" y="465315"/>
                </a:cubicBezTo>
                <a:cubicBezTo>
                  <a:pt x="2038076" y="465709"/>
                  <a:pt x="2075541" y="488188"/>
                  <a:pt x="2114189" y="468075"/>
                </a:cubicBezTo>
                <a:close/>
                <a:moveTo>
                  <a:pt x="3828097" y="6241967"/>
                </a:moveTo>
                <a:cubicBezTo>
                  <a:pt x="3837168" y="6234474"/>
                  <a:pt x="3847816" y="6229742"/>
                  <a:pt x="3849393" y="6223432"/>
                </a:cubicBezTo>
                <a:cubicBezTo>
                  <a:pt x="3852154" y="6210024"/>
                  <a:pt x="3852154" y="6195038"/>
                  <a:pt x="3849393" y="6181630"/>
                </a:cubicBezTo>
                <a:cubicBezTo>
                  <a:pt x="3848604" y="6176897"/>
                  <a:pt x="3836379" y="6174137"/>
                  <a:pt x="3829280" y="6170587"/>
                </a:cubicBezTo>
                <a:cubicBezTo>
                  <a:pt x="3826914" y="6183602"/>
                  <a:pt x="3822971" y="6197010"/>
                  <a:pt x="3822182" y="6210024"/>
                </a:cubicBezTo>
                <a:cubicBezTo>
                  <a:pt x="3822182" y="6219489"/>
                  <a:pt x="3825731" y="6228954"/>
                  <a:pt x="3828097" y="6241967"/>
                </a:cubicBezTo>
                <a:close/>
                <a:moveTo>
                  <a:pt x="237013" y="1117594"/>
                </a:moveTo>
                <a:cubicBezTo>
                  <a:pt x="261464" y="1120749"/>
                  <a:pt x="282759" y="1123509"/>
                  <a:pt x="313520" y="1127059"/>
                </a:cubicBezTo>
                <a:cubicBezTo>
                  <a:pt x="306421" y="1110890"/>
                  <a:pt x="302083" y="1095115"/>
                  <a:pt x="298928" y="1095115"/>
                </a:cubicBezTo>
                <a:cubicBezTo>
                  <a:pt x="278421" y="1096298"/>
                  <a:pt x="252393" y="1081312"/>
                  <a:pt x="237013" y="1117594"/>
                </a:cubicBezTo>
                <a:close/>
                <a:moveTo>
                  <a:pt x="6115412" y="5732054"/>
                </a:moveTo>
                <a:cubicBezTo>
                  <a:pt x="6117779" y="5727716"/>
                  <a:pt x="6119750" y="5723378"/>
                  <a:pt x="6122116" y="5719040"/>
                </a:cubicBezTo>
                <a:cubicBezTo>
                  <a:pt x="6103581" y="5712730"/>
                  <a:pt x="6085046" y="5706815"/>
                  <a:pt x="6062567" y="5699322"/>
                </a:cubicBezTo>
                <a:cubicBezTo>
                  <a:pt x="6063750" y="5748617"/>
                  <a:pt x="6098060" y="5724167"/>
                  <a:pt x="6115412" y="5732054"/>
                </a:cubicBezTo>
                <a:close/>
                <a:moveTo>
                  <a:pt x="2459652" y="6057405"/>
                </a:moveTo>
                <a:cubicBezTo>
                  <a:pt x="2459258" y="6058982"/>
                  <a:pt x="2458863" y="6060165"/>
                  <a:pt x="2458469" y="6061743"/>
                </a:cubicBezTo>
                <a:cubicBezTo>
                  <a:pt x="2493962" y="6064503"/>
                  <a:pt x="2529060" y="6067658"/>
                  <a:pt x="2564553" y="6070419"/>
                </a:cubicBezTo>
                <a:cubicBezTo>
                  <a:pt x="2564948" y="6066081"/>
                  <a:pt x="2564948" y="6061743"/>
                  <a:pt x="2565342" y="6057405"/>
                </a:cubicBezTo>
                <a:cubicBezTo>
                  <a:pt x="2529849" y="6057405"/>
                  <a:pt x="2494751" y="6057405"/>
                  <a:pt x="2459652" y="6057405"/>
                </a:cubicBezTo>
                <a:close/>
              </a:path>
            </a:pathLst>
          </a:custGeom>
          <a:blipFill dpi="0" rotWithShape="1">
            <a:blip r:embed="rId18" cstate="print"/>
            <a:tile tx="0" ty="0" sx="100000" sy="100000" flip="none" algn="ctr"/>
          </a:blipFill>
          <a:ln w="3940" cap="flat">
            <a:noFill/>
            <a:prstDash val="solid"/>
            <a:miter/>
          </a:ln>
          <a:effectLst>
            <a:outerShdw blurRad="50800" dist="38100" dir="2700000" algn="tl" rotWithShape="0">
              <a:prstClr val="black">
                <a:alpha val="40000"/>
              </a:prstClr>
            </a:outerShdw>
          </a:effectLst>
        </p:spPr>
        <p:txBody>
          <a:bodyPr lIns="68580" tIns="34290" rIns="68580" bIns="3429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graphicFrame>
        <p:nvGraphicFramePr>
          <p:cNvPr id="17" name="表格 16"/>
          <p:cNvGraphicFramePr>
            <a:graphicFrameLocks noGrp="1"/>
          </p:cNvGraphicFramePr>
          <p:nvPr>
            <p:custDataLst>
              <p:tags r:id="rId10"/>
            </p:custDataLst>
          </p:nvPr>
        </p:nvGraphicFramePr>
        <p:xfrm>
          <a:off x="386308" y="3968956"/>
          <a:ext cx="8371387" cy="1136984"/>
        </p:xfrm>
        <a:graphic>
          <a:graphicData uri="http://schemas.openxmlformats.org/drawingml/2006/table">
            <a:tbl>
              <a:tblPr firstRow="1" bandRow="1">
                <a:tableStyleId>{5C22544A-7EE6-4342-B048-85BDC9FD1C3A}</a:tableStyleId>
              </a:tblPr>
              <a:tblGrid>
                <a:gridCol w="1013560"/>
                <a:gridCol w="1103515"/>
                <a:gridCol w="1062643"/>
                <a:gridCol w="1307869"/>
                <a:gridCol w="1280623"/>
                <a:gridCol w="1103515"/>
                <a:gridCol w="1499662"/>
              </a:tblGrid>
              <a:tr h="617220">
                <a:tc>
                  <a:txBody>
                    <a:bodyPr/>
                    <a:lstStyle/>
                    <a:p>
                      <a:pPr algn="ctr"/>
                      <a:r>
                        <a:rPr lang="zh-CN" altLang="en-US" sz="1800">
                          <a:latin typeface="+mn-ea"/>
                          <a:ea typeface="+mn-ea"/>
                        </a:rPr>
                        <a:t>水体</a:t>
                      </a:r>
                    </a:p>
                  </a:txBody>
                  <a:tcPr marL="68580" marR="68580" marT="34290" marB="34290"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solidFill>
                      <a:srgbClr val="36A8A3"/>
                    </a:solidFill>
                  </a:tcPr>
                </a:tc>
                <a:tc>
                  <a:txBody>
                    <a:bodyPr/>
                    <a:lstStyle/>
                    <a:p>
                      <a:pPr algn="ctr"/>
                      <a:r>
                        <a:rPr lang="zh-CN" altLang="en-US" sz="1800">
                          <a:latin typeface="+mn-ea"/>
                          <a:ea typeface="+mn-ea"/>
                        </a:rPr>
                        <a:t>江河</a:t>
                      </a:r>
                    </a:p>
                  </a:txBody>
                  <a:tcPr marL="68580" marR="68580" marT="34290" marB="34290" anchor="ctr">
                    <a:lnT w="12700" cap="flat" cmpd="sng" algn="ctr">
                      <a:solidFill>
                        <a:schemeClr val="bg1">
                          <a:lumMod val="65000"/>
                        </a:schemeClr>
                      </a:solidFill>
                      <a:prstDash val="solid"/>
                      <a:round/>
                      <a:headEnd type="none" w="med" len="med"/>
                      <a:tailEnd type="none" w="med" len="med"/>
                    </a:lnT>
                    <a:solidFill>
                      <a:srgbClr val="36A8A3"/>
                    </a:solidFill>
                  </a:tcPr>
                </a:tc>
                <a:tc>
                  <a:txBody>
                    <a:bodyPr/>
                    <a:lstStyle/>
                    <a:p>
                      <a:pPr algn="ctr"/>
                      <a:r>
                        <a:rPr lang="zh-CN" altLang="en-US" sz="1800">
                          <a:latin typeface="+mn-ea"/>
                          <a:ea typeface="+mn-ea"/>
                        </a:rPr>
                        <a:t>湖泊</a:t>
                      </a:r>
                    </a:p>
                  </a:txBody>
                  <a:tcPr marL="68580" marR="68580" marT="34290" marB="34290" anchor="ctr">
                    <a:lnT w="12700" cap="flat" cmpd="sng" algn="ctr">
                      <a:solidFill>
                        <a:schemeClr val="bg1">
                          <a:lumMod val="65000"/>
                        </a:schemeClr>
                      </a:solidFill>
                      <a:prstDash val="solid"/>
                      <a:round/>
                      <a:headEnd type="none" w="med" len="med"/>
                      <a:tailEnd type="none" w="med" len="med"/>
                    </a:lnT>
                    <a:solidFill>
                      <a:srgbClr val="36A8A3"/>
                    </a:solidFill>
                  </a:tcPr>
                </a:tc>
                <a:tc>
                  <a:txBody>
                    <a:bodyPr/>
                    <a:lstStyle/>
                    <a:p>
                      <a:pPr algn="ctr"/>
                      <a:r>
                        <a:rPr lang="zh-CN" altLang="en-US" sz="1800">
                          <a:latin typeface="+mn-ea"/>
                          <a:ea typeface="+mn-ea"/>
                        </a:rPr>
                        <a:t>浅层地下水</a:t>
                      </a:r>
                    </a:p>
                  </a:txBody>
                  <a:tcPr marL="68580" marR="68580" marT="34290" marB="34290" anchor="ctr">
                    <a:lnT w="12700" cap="flat" cmpd="sng" algn="ctr">
                      <a:solidFill>
                        <a:schemeClr val="bg1">
                          <a:lumMod val="65000"/>
                        </a:schemeClr>
                      </a:solidFill>
                      <a:prstDash val="solid"/>
                      <a:round/>
                      <a:headEnd type="none" w="med" len="med"/>
                      <a:tailEnd type="none" w="med" len="med"/>
                    </a:lnT>
                    <a:solidFill>
                      <a:srgbClr val="36A8A3"/>
                    </a:solidFill>
                  </a:tcPr>
                </a:tc>
                <a:tc>
                  <a:txBody>
                    <a:bodyPr/>
                    <a:lstStyle/>
                    <a:p>
                      <a:pPr algn="ctr"/>
                      <a:r>
                        <a:rPr lang="zh-CN" altLang="en-US" sz="1800">
                          <a:latin typeface="+mn-ea"/>
                          <a:ea typeface="+mn-ea"/>
                        </a:rPr>
                        <a:t>深层地下水</a:t>
                      </a:r>
                    </a:p>
                  </a:txBody>
                  <a:tcPr marL="68580" marR="68580" marT="34290" marB="34290" anchor="ctr">
                    <a:lnT w="12700" cap="flat" cmpd="sng" algn="ctr">
                      <a:solidFill>
                        <a:schemeClr val="bg1">
                          <a:lumMod val="65000"/>
                        </a:schemeClr>
                      </a:solidFill>
                      <a:prstDash val="solid"/>
                      <a:round/>
                      <a:headEnd type="none" w="med" len="med"/>
                      <a:tailEnd type="none" w="med" len="med"/>
                    </a:lnT>
                    <a:solidFill>
                      <a:srgbClr val="36A8A3"/>
                    </a:solidFill>
                  </a:tcPr>
                </a:tc>
                <a:tc>
                  <a:txBody>
                    <a:bodyPr/>
                    <a:lstStyle/>
                    <a:p>
                      <a:pPr algn="ctr"/>
                      <a:r>
                        <a:rPr lang="zh-CN" altLang="en-US" sz="1800">
                          <a:latin typeface="+mn-ea"/>
                          <a:ea typeface="+mn-ea"/>
                        </a:rPr>
                        <a:t>冰川水</a:t>
                      </a:r>
                    </a:p>
                  </a:txBody>
                  <a:tcPr marL="68580" marR="68580" marT="34290" marB="34290" anchor="ctr">
                    <a:lnT w="12700" cap="flat" cmpd="sng" algn="ctr">
                      <a:solidFill>
                        <a:schemeClr val="bg1">
                          <a:lumMod val="65000"/>
                        </a:schemeClr>
                      </a:solidFill>
                      <a:prstDash val="solid"/>
                      <a:round/>
                      <a:headEnd type="none" w="med" len="med"/>
                      <a:tailEnd type="none" w="med" len="med"/>
                    </a:lnT>
                    <a:solidFill>
                      <a:srgbClr val="36A8A3"/>
                    </a:solidFill>
                  </a:tcPr>
                </a:tc>
                <a:tc>
                  <a:txBody>
                    <a:bodyPr/>
                    <a:lstStyle/>
                    <a:p>
                      <a:pPr algn="ctr"/>
                      <a:r>
                        <a:rPr lang="zh-CN" altLang="en-US" sz="1800">
                          <a:latin typeface="+mn-ea"/>
                          <a:ea typeface="+mn-ea"/>
                        </a:rPr>
                        <a:t>海洋</a:t>
                      </a:r>
                    </a:p>
                  </a:txBody>
                  <a:tcPr marL="68580" marR="68580" marT="34290" marB="34290"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solidFill>
                      <a:srgbClr val="36A8A3"/>
                    </a:solidFill>
                  </a:tcPr>
                </a:tc>
              </a:tr>
              <a:tr h="519764">
                <a:tc>
                  <a:txBody>
                    <a:bodyPr/>
                    <a:lstStyle/>
                    <a:p>
                      <a:pPr algn="ctr"/>
                      <a:r>
                        <a:rPr lang="zh-CN" altLang="en-US" sz="1500">
                          <a:latin typeface="+mn-ea"/>
                          <a:ea typeface="+mn-ea"/>
                        </a:rPr>
                        <a:t>更新周期</a:t>
                      </a:r>
                    </a:p>
                  </a:txBody>
                  <a:tcPr marL="68580" marR="68580" marT="34290" marB="34290" anchor="ctr">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solidFill>
                      <a:srgbClr val="D0CECE"/>
                    </a:solidFill>
                  </a:tcPr>
                </a:tc>
                <a:tc>
                  <a:txBody>
                    <a:bodyPr/>
                    <a:lstStyle/>
                    <a:p>
                      <a:pPr algn="ctr"/>
                      <a:r>
                        <a:rPr lang="en-US" altLang="zh-CN" sz="1500">
                          <a:latin typeface="+mn-ea"/>
                          <a:ea typeface="+mn-ea"/>
                        </a:rPr>
                        <a:t>12-20</a:t>
                      </a:r>
                      <a:r>
                        <a:rPr lang="zh-CN" altLang="en-US" sz="1500">
                          <a:latin typeface="+mn-ea"/>
                          <a:ea typeface="+mn-ea"/>
                        </a:rPr>
                        <a:t>天</a:t>
                      </a:r>
                    </a:p>
                  </a:txBody>
                  <a:tcPr marL="68580" marR="68580" marT="34290" marB="34290" anchor="ctr">
                    <a:lnB w="12700" cap="flat" cmpd="sng" algn="ctr">
                      <a:solidFill>
                        <a:schemeClr val="bg1">
                          <a:lumMod val="65000"/>
                        </a:schemeClr>
                      </a:solidFill>
                      <a:prstDash val="solid"/>
                      <a:round/>
                      <a:headEnd type="none" w="med" len="med"/>
                      <a:tailEnd type="none" w="med" len="med"/>
                    </a:lnB>
                    <a:solidFill>
                      <a:srgbClr val="D0CECE"/>
                    </a:solidFill>
                  </a:tcPr>
                </a:tc>
                <a:tc>
                  <a:txBody>
                    <a:bodyPr/>
                    <a:lstStyle/>
                    <a:p>
                      <a:pPr algn="ctr"/>
                      <a:r>
                        <a:rPr lang="en-US" altLang="zh-CN" sz="1500">
                          <a:latin typeface="+mn-ea"/>
                          <a:ea typeface="+mn-ea"/>
                        </a:rPr>
                        <a:t>10-100</a:t>
                      </a:r>
                      <a:r>
                        <a:rPr lang="zh-CN" altLang="en-US" sz="1500">
                          <a:latin typeface="+mn-ea"/>
                          <a:ea typeface="+mn-ea"/>
                        </a:rPr>
                        <a:t>年</a:t>
                      </a:r>
                    </a:p>
                  </a:txBody>
                  <a:tcPr marL="68580" marR="68580" marT="34290" marB="34290" anchor="ctr">
                    <a:lnB w="12700" cap="flat" cmpd="sng" algn="ctr">
                      <a:solidFill>
                        <a:schemeClr val="bg1">
                          <a:lumMod val="65000"/>
                        </a:schemeClr>
                      </a:solidFill>
                      <a:prstDash val="solid"/>
                      <a:round/>
                      <a:headEnd type="none" w="med" len="med"/>
                      <a:tailEnd type="none" w="med" len="med"/>
                    </a:lnB>
                    <a:solidFill>
                      <a:srgbClr val="D0CECE"/>
                    </a:solidFill>
                  </a:tcPr>
                </a:tc>
                <a:tc>
                  <a:txBody>
                    <a:bodyPr/>
                    <a:lstStyle/>
                    <a:p>
                      <a:pPr algn="ctr"/>
                      <a:r>
                        <a:rPr lang="en-US" altLang="zh-CN" sz="1500">
                          <a:latin typeface="+mn-ea"/>
                          <a:ea typeface="+mn-ea"/>
                        </a:rPr>
                        <a:t>15-30</a:t>
                      </a:r>
                      <a:r>
                        <a:rPr lang="zh-CN" altLang="en-US" sz="1500">
                          <a:latin typeface="+mn-ea"/>
                          <a:ea typeface="+mn-ea"/>
                        </a:rPr>
                        <a:t>天</a:t>
                      </a:r>
                    </a:p>
                  </a:txBody>
                  <a:tcPr marL="68580" marR="68580" marT="34290" marB="34290" anchor="ctr">
                    <a:lnB w="12700" cap="flat" cmpd="sng" algn="ctr">
                      <a:solidFill>
                        <a:schemeClr val="bg1">
                          <a:lumMod val="65000"/>
                        </a:schemeClr>
                      </a:solidFill>
                      <a:prstDash val="solid"/>
                      <a:round/>
                      <a:headEnd type="none" w="med" len="med"/>
                      <a:tailEnd type="none" w="med" len="med"/>
                    </a:lnB>
                    <a:solidFill>
                      <a:srgbClr val="D0CECE"/>
                    </a:solidFill>
                  </a:tcPr>
                </a:tc>
                <a:tc>
                  <a:txBody>
                    <a:bodyPr/>
                    <a:lstStyle/>
                    <a:p>
                      <a:pPr algn="ctr"/>
                      <a:r>
                        <a:rPr lang="en-US" altLang="zh-CN" sz="1500">
                          <a:latin typeface="+mn-ea"/>
                          <a:ea typeface="+mn-ea"/>
                        </a:rPr>
                        <a:t>100-1 000</a:t>
                      </a:r>
                      <a:r>
                        <a:rPr lang="zh-CN" altLang="en-US" sz="1500">
                          <a:latin typeface="+mn-ea"/>
                          <a:ea typeface="+mn-ea"/>
                        </a:rPr>
                        <a:t>年</a:t>
                      </a:r>
                    </a:p>
                  </a:txBody>
                  <a:tcPr marL="68580" marR="68580" marT="34290" marB="34290" anchor="ctr">
                    <a:lnB w="12700" cap="flat" cmpd="sng" algn="ctr">
                      <a:solidFill>
                        <a:schemeClr val="bg1">
                          <a:lumMod val="65000"/>
                        </a:schemeClr>
                      </a:solidFill>
                      <a:prstDash val="solid"/>
                      <a:round/>
                      <a:headEnd type="none" w="med" len="med"/>
                      <a:tailEnd type="none" w="med" len="med"/>
                    </a:lnB>
                    <a:solidFill>
                      <a:srgbClr val="D0CECE"/>
                    </a:solidFill>
                  </a:tcPr>
                </a:tc>
                <a:tc>
                  <a:txBody>
                    <a:bodyPr/>
                    <a:lstStyle/>
                    <a:p>
                      <a:pPr algn="ctr"/>
                      <a:r>
                        <a:rPr lang="en-US" altLang="zh-CN" sz="1500">
                          <a:latin typeface="+mn-ea"/>
                          <a:ea typeface="+mn-ea"/>
                        </a:rPr>
                        <a:t>100 000</a:t>
                      </a:r>
                      <a:r>
                        <a:rPr lang="zh-CN" altLang="en-US" sz="1500">
                          <a:latin typeface="+mn-ea"/>
                          <a:ea typeface="+mn-ea"/>
                        </a:rPr>
                        <a:t>年</a:t>
                      </a:r>
                    </a:p>
                  </a:txBody>
                  <a:tcPr marL="68580" marR="68580" marT="34290" marB="34290" anchor="ctr">
                    <a:lnB w="12700" cap="flat" cmpd="sng" algn="ctr">
                      <a:solidFill>
                        <a:schemeClr val="bg1">
                          <a:lumMod val="65000"/>
                        </a:schemeClr>
                      </a:solidFill>
                      <a:prstDash val="solid"/>
                      <a:round/>
                      <a:headEnd type="none" w="med" len="med"/>
                      <a:tailEnd type="none" w="med" len="med"/>
                    </a:lnB>
                    <a:solidFill>
                      <a:srgbClr val="D0CECE"/>
                    </a:solidFill>
                  </a:tcPr>
                </a:tc>
                <a:tc>
                  <a:txBody>
                    <a:bodyPr/>
                    <a:lstStyle/>
                    <a:p>
                      <a:pPr algn="ctr"/>
                      <a:r>
                        <a:rPr lang="en-US" altLang="zh-CN" sz="1500">
                          <a:latin typeface="+mn-ea"/>
                          <a:ea typeface="+mn-ea"/>
                        </a:rPr>
                        <a:t>100-10 000</a:t>
                      </a:r>
                      <a:r>
                        <a:rPr lang="zh-CN" altLang="en-US" sz="1500">
                          <a:latin typeface="+mn-ea"/>
                          <a:ea typeface="+mn-ea"/>
                        </a:rPr>
                        <a:t>年</a:t>
                      </a:r>
                    </a:p>
                  </a:txBody>
                  <a:tcPr marL="68580" marR="68580" marT="34290" marB="34290" anchor="ct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solidFill>
                      <a:srgbClr val="D0CECE"/>
                    </a:solidFill>
                  </a:tcPr>
                </a:tc>
              </a:tr>
            </a:tbl>
          </a:graphicData>
        </a:graphic>
      </p:graphicFrame>
    </p:spTree>
    <p:extLst>
      <p:ext uri="{BB962C8B-B14F-4D97-AF65-F5344CB8AC3E}">
        <p14:creationId xmlns:p14="http://schemas.microsoft.com/office/powerpoint/2010/main" val="284195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10" presetClass="exit" presetSubtype="0" fill="hold" nodeType="click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after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24" grpId="0"/>
      <p:bldP spid="25" grpId="0"/>
      <p:bldP spid="26" grpId="0"/>
      <p:bldP spid="31" grpId="0"/>
      <p:bldP spid="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莫成程\本地磁盘 (f)\复邻\2014\同步\地理\人教必修1\315.TIF"/>
          <p:cNvPicPr>
            <a:picLocks noChangeAspect="1" noChangeArrowheads="1"/>
          </p:cNvPicPr>
          <p:nvPr>
            <p:custDataLst>
              <p:tags r:id="rId1"/>
            </p:custDataLst>
          </p:nvPr>
        </p:nvPicPr>
        <p:blipFill>
          <a:blip r:embed="rId12" cstate="print">
            <a:clrChange>
              <a:clrFrom>
                <a:srgbClr val="FFFFFF"/>
              </a:clrFrom>
              <a:clrTo>
                <a:srgbClr val="FFFFFF">
                  <a:alpha val="0"/>
                </a:srgbClr>
              </a:clrTo>
            </a:clrChange>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bwMode="auto">
          <a:xfrm>
            <a:off x="3511391" y="1519238"/>
            <a:ext cx="521208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048"/>
          <p:cNvSpPr txBox="1"/>
          <p:nvPr>
            <p:custDataLst>
              <p:tags r:id="rId2"/>
            </p:custDataLst>
          </p:nvPr>
        </p:nvSpPr>
        <p:spPr>
          <a:xfrm>
            <a:off x="5093494" y="822960"/>
            <a:ext cx="1458572" cy="457049"/>
          </a:xfrm>
          <a:prstGeom prst="rect">
            <a:avLst/>
          </a:prstGeom>
          <a:noFill/>
        </p:spPr>
        <p:txBody>
          <a:bodyPr wrap="none" lIns="68580" tIns="34290" rIns="68580" bIns="34290" rtlCol="0">
            <a:spAutoFit/>
          </a:bodyPr>
          <a:lstStyle/>
          <a:p>
            <a:pPr defTabSz="685800">
              <a:lnSpc>
                <a:spcPct val="120000"/>
              </a:lnSpc>
              <a:spcBef>
                <a:spcPct val="0"/>
              </a:spcBef>
              <a:spcAft>
                <a:spcPct val="0"/>
              </a:spcAft>
              <a:defRPr/>
            </a:pPr>
            <a:r>
              <a:rPr lang="en-US" altLang="zh-CN" sz="2100" b="1" kern="0" dirty="0">
                <a:solidFill>
                  <a:srgbClr val="982F2F"/>
                </a:solidFill>
                <a:latin typeface="微软雅黑" panose="020B0503020204020204" charset="-122"/>
                <a:ea typeface="微软雅黑"/>
                <a:cs typeface="Arial"/>
                <a:sym typeface="Arial"/>
              </a:rPr>
              <a:t>1.</a:t>
            </a:r>
            <a:r>
              <a:rPr lang="zh-CN" altLang="en-US" sz="2100" b="1" kern="0" dirty="0">
                <a:solidFill>
                  <a:srgbClr val="982F2F"/>
                </a:solidFill>
                <a:latin typeface="微软雅黑" panose="020B0503020204020204" charset="-122"/>
                <a:ea typeface="微软雅黑"/>
                <a:cs typeface="Arial"/>
                <a:sym typeface="Arial"/>
              </a:rPr>
              <a:t>雨水补给</a:t>
            </a:r>
          </a:p>
        </p:txBody>
      </p:sp>
      <p:sp>
        <p:nvSpPr>
          <p:cNvPr id="16" name="TextBox 2051"/>
          <p:cNvSpPr txBox="1"/>
          <p:nvPr>
            <p:custDataLst>
              <p:tags r:id="rId3"/>
            </p:custDataLst>
          </p:nvPr>
        </p:nvSpPr>
        <p:spPr>
          <a:xfrm>
            <a:off x="0" y="751047"/>
            <a:ext cx="3404235" cy="3947234"/>
          </a:xfrm>
          <a:prstGeom prst="rect">
            <a:avLst/>
          </a:prstGeom>
          <a:noFill/>
        </p:spPr>
        <p:txBody>
          <a:bodyPr wrap="square" lIns="68580" tIns="34290" rIns="68580" bIns="34290" rtlCol="0">
            <a:spAutoFit/>
          </a:bodyPr>
          <a:lstStyle/>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补给季节</a:t>
            </a:r>
            <a:r>
              <a:rPr lang="zh-CN" altLang="en-US" sz="2100" dirty="0">
                <a:latin typeface="方正粗黑宋简体" panose="02000000000000000000" charset="-122"/>
                <a:ea typeface="方正粗黑宋简体" panose="02000000000000000000" charset="-122"/>
                <a:sym typeface="+mn-ea"/>
              </a:rPr>
              <a:t>：</a:t>
            </a: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lang="zh-CN" altLang="en-US" sz="2100" dirty="0">
                <a:latin typeface="方正粗黑宋简体" panose="02000000000000000000" charset="-122"/>
                <a:ea typeface="方正粗黑宋简体" panose="02000000000000000000" charset="-122"/>
                <a:sym typeface="+mn-ea"/>
              </a:rPr>
              <a:t>补给特点：</a:t>
            </a:r>
            <a:endParaRPr 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主要影响因素</a:t>
            </a:r>
            <a:r>
              <a:rPr lang="zh-CN" altLang="en-US" sz="2100" dirty="0">
                <a:latin typeface="方正粗黑宋简体" panose="02000000000000000000" charset="-122"/>
                <a:ea typeface="方正粗黑宋简体" panose="02000000000000000000" charset="-122"/>
                <a:sym typeface="+mn-ea"/>
              </a:rPr>
              <a:t>：</a:t>
            </a: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我国主要分布地区</a:t>
            </a:r>
            <a:r>
              <a:rPr lang="zh-CN" altLang="en-US" sz="2100" dirty="0">
                <a:latin typeface="方正粗黑宋简体" panose="02000000000000000000" charset="-122"/>
                <a:ea typeface="方正粗黑宋简体" panose="02000000000000000000" charset="-122"/>
                <a:sym typeface="+mn-ea"/>
              </a:rPr>
              <a:t>：</a:t>
            </a:r>
            <a:endParaRPr lang="en-US" altLang="zh-CN" sz="2100" b="1" kern="0" dirty="0">
              <a:solidFill>
                <a:prstClr val="black"/>
              </a:solidFill>
              <a:latin typeface="方正粗黑宋简体" panose="02000000000000000000" charset="-122"/>
              <a:ea typeface="方正粗黑宋简体" panose="02000000000000000000" charset="-122"/>
              <a:cs typeface="Arial"/>
              <a:sym typeface="Arial"/>
            </a:endParaRPr>
          </a:p>
        </p:txBody>
      </p:sp>
      <p:sp>
        <p:nvSpPr>
          <p:cNvPr id="5" name="文本框 4"/>
          <p:cNvSpPr txBox="1"/>
          <p:nvPr>
            <p:custDataLst>
              <p:tags r:id="rId4"/>
            </p:custDataLst>
          </p:nvPr>
        </p:nvSpPr>
        <p:spPr>
          <a:xfrm>
            <a:off x="0" y="77152"/>
            <a:ext cx="2537460" cy="391478"/>
          </a:xfrm>
          <a:prstGeom prst="rect">
            <a:avLst/>
          </a:prstGeom>
          <a:noFill/>
        </p:spPr>
        <p:txBody>
          <a:bodyPr wrap="none" lIns="68580" tIns="34290" rIns="68580" bIns="34290" rtlCol="0">
            <a:spAutoFit/>
          </a:bodyPr>
          <a:lstStyle/>
          <a:p>
            <a:pPr lvl="0">
              <a:defRPr/>
            </a:pPr>
            <a:r>
              <a:rPr lang="zh-CN" altLang="en-US" sz="2100" b="1" dirty="0">
                <a:solidFill>
                  <a:srgbClr val="0070C0"/>
                </a:solidFill>
                <a:latin typeface="微软雅黑" panose="020B0503020204020204" charset="-122"/>
                <a:ea typeface="微软雅黑"/>
              </a:rPr>
              <a:t>二、河流的补给类型</a:t>
            </a:r>
          </a:p>
        </p:txBody>
      </p:sp>
      <p:grpSp>
        <p:nvGrpSpPr>
          <p:cNvPr id="102428" name="组合 1"/>
          <p:cNvGrpSpPr/>
          <p:nvPr>
            <p:custDataLst>
              <p:tags r:id="rId5"/>
            </p:custDataLst>
          </p:nvPr>
        </p:nvGrpSpPr>
        <p:grpSpPr>
          <a:xfrm>
            <a:off x="1" y="577691"/>
            <a:ext cx="9113996" cy="96203"/>
            <a:chOff x="57" y="1058"/>
            <a:chExt cx="13204" cy="202"/>
          </a:xfrm>
        </p:grpSpPr>
        <p:cxnSp>
          <p:nvCxnSpPr>
            <p:cNvPr id="7" name="直接连接符 6"/>
            <p:cNvCxnSpPr/>
            <p:nvPr>
              <p:custDataLst>
                <p:tags r:id="rId9"/>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10"/>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custDataLst>
              <p:tags r:id="rId6"/>
            </p:custDataLst>
          </p:nvPr>
        </p:nvSpPr>
        <p:spPr>
          <a:xfrm>
            <a:off x="82868" y="1247299"/>
            <a:ext cx="2537460" cy="391478"/>
          </a:xfrm>
          <a:prstGeom prst="rect">
            <a:avLst/>
          </a:prstGeom>
          <a:noFill/>
        </p:spPr>
        <p:txBody>
          <a:bodyPr wrap="none" lIns="68580" tIns="34290" rIns="68580" bIns="34290" rtlCol="0">
            <a:spAutoFit/>
          </a:bodyPr>
          <a:lstStyle/>
          <a:p>
            <a:r>
              <a:rPr sz="2100" dirty="0" err="1">
                <a:latin typeface="宋体" panose="02010600030101010101" pitchFamily="2" charset="-122"/>
                <a:ea typeface="宋体" panose="02010600030101010101" pitchFamily="2" charset="-122"/>
                <a:sym typeface="+mn-ea"/>
              </a:rPr>
              <a:t>一般以夏秋两季为主</a:t>
            </a:r>
            <a:endParaRPr lang="zh-CN" altLang="en-US" sz="2100" dirty="0">
              <a:latin typeface="宋体" panose="02010600030101010101" pitchFamily="2" charset="-122"/>
              <a:ea typeface="宋体" panose="02010600030101010101" pitchFamily="2" charset="-122"/>
            </a:endParaRPr>
          </a:p>
        </p:txBody>
      </p:sp>
      <p:sp>
        <p:nvSpPr>
          <p:cNvPr id="3" name="文本框 2"/>
          <p:cNvSpPr txBox="1"/>
          <p:nvPr>
            <p:custDataLst>
              <p:tags r:id="rId7"/>
            </p:custDataLst>
          </p:nvPr>
        </p:nvSpPr>
        <p:spPr>
          <a:xfrm>
            <a:off x="140198" y="3084279"/>
            <a:ext cx="2537460" cy="1037749"/>
          </a:xfrm>
          <a:prstGeom prst="rect">
            <a:avLst/>
          </a:prstGeom>
          <a:noFill/>
        </p:spPr>
        <p:txBody>
          <a:bodyPr wrap="none" lIns="68580" tIns="34290" rIns="68580" bIns="34290" rtlCol="0">
            <a:spAutoFit/>
          </a:bodyPr>
          <a:lstStyle/>
          <a:p>
            <a:r>
              <a:rPr lang="en-US" altLang="zh-CN" sz="2100" dirty="0">
                <a:latin typeface="宋体" panose="02010600030101010101" pitchFamily="2" charset="-122"/>
                <a:ea typeface="宋体" panose="02010600030101010101" pitchFamily="2" charset="-122"/>
                <a:sym typeface="+mn-ea"/>
              </a:rPr>
              <a:t>①</a:t>
            </a:r>
            <a:r>
              <a:rPr lang="zh-CN" altLang="en-US" sz="2100" dirty="0">
                <a:latin typeface="宋体" panose="02010600030101010101" pitchFamily="2" charset="-122"/>
                <a:ea typeface="宋体" panose="02010600030101010101" pitchFamily="2" charset="-122"/>
                <a:sym typeface="+mn-ea"/>
              </a:rPr>
              <a:t>降水量的多少</a:t>
            </a:r>
          </a:p>
          <a:p>
            <a:r>
              <a:rPr lang="en-US" altLang="zh-CN" sz="2100" dirty="0">
                <a:latin typeface="宋体" panose="02010600030101010101" pitchFamily="2" charset="-122"/>
                <a:ea typeface="宋体" panose="02010600030101010101" pitchFamily="2" charset="-122"/>
                <a:sym typeface="+mn-ea"/>
              </a:rPr>
              <a:t>②</a:t>
            </a:r>
            <a:r>
              <a:rPr lang="zh-CN" altLang="en-US" sz="2100" dirty="0">
                <a:latin typeface="宋体" panose="02010600030101010101" pitchFamily="2" charset="-122"/>
                <a:ea typeface="宋体" panose="02010600030101010101" pitchFamily="2" charset="-122"/>
                <a:sym typeface="+mn-ea"/>
              </a:rPr>
              <a:t>降水量的季节分配</a:t>
            </a:r>
          </a:p>
          <a:p>
            <a:r>
              <a:rPr lang="en-US" altLang="zh-CN" sz="2100" dirty="0">
                <a:latin typeface="宋体" panose="02010600030101010101" pitchFamily="2" charset="-122"/>
                <a:ea typeface="宋体" panose="02010600030101010101" pitchFamily="2" charset="-122"/>
                <a:sym typeface="+mn-ea"/>
              </a:rPr>
              <a:t>③</a:t>
            </a:r>
            <a:r>
              <a:rPr lang="zh-CN" altLang="en-US" sz="2100" dirty="0">
                <a:latin typeface="宋体" panose="02010600030101010101" pitchFamily="2" charset="-122"/>
                <a:ea typeface="宋体" panose="02010600030101010101" pitchFamily="2" charset="-122"/>
                <a:sym typeface="+mn-ea"/>
              </a:rPr>
              <a:t>降水量的年际变化</a:t>
            </a:r>
            <a:endParaRPr lang="zh-CN" altLang="en-US" sz="2100" dirty="0">
              <a:latin typeface="宋体" panose="02010600030101010101" pitchFamily="2" charset="-122"/>
              <a:ea typeface="宋体" panose="02010600030101010101" pitchFamily="2" charset="-122"/>
            </a:endParaRPr>
          </a:p>
        </p:txBody>
      </p:sp>
      <p:sp>
        <p:nvSpPr>
          <p:cNvPr id="4" name="文本框 3"/>
          <p:cNvSpPr txBox="1"/>
          <p:nvPr>
            <p:custDataLst>
              <p:tags r:id="rId8"/>
            </p:custDataLst>
          </p:nvPr>
        </p:nvSpPr>
        <p:spPr>
          <a:xfrm>
            <a:off x="206931" y="4512392"/>
            <a:ext cx="2990374" cy="714851"/>
          </a:xfrm>
          <a:prstGeom prst="rect">
            <a:avLst/>
          </a:prstGeom>
          <a:noFill/>
        </p:spPr>
        <p:txBody>
          <a:bodyPr wrap="square" lIns="68580" tIns="34290" rIns="68580" bIns="34290" rtlCol="0">
            <a:spAutoFit/>
          </a:bodyPr>
          <a:lstStyle/>
          <a:p>
            <a:r>
              <a:rPr sz="2100" dirty="0" err="1">
                <a:latin typeface="宋体" panose="02010600030101010101" pitchFamily="2" charset="-122"/>
                <a:ea typeface="宋体" panose="02010600030101010101" pitchFamily="2" charset="-122"/>
                <a:sym typeface="+mn-ea"/>
              </a:rPr>
              <a:t>普遍，尤以东部季风区最为典型</a:t>
            </a:r>
            <a:endParaRPr lang="en-US" altLang="zh-CN" sz="2100" b="1" kern="0" dirty="0">
              <a:solidFill>
                <a:prstClr val="black"/>
              </a:solidFill>
              <a:latin typeface="微软雅黑" panose="020B0503020204020204" charset="-122"/>
              <a:ea typeface="微软雅黑"/>
              <a:cs typeface="Arial"/>
              <a:sym typeface="Arial"/>
            </a:endParaRPr>
          </a:p>
        </p:txBody>
      </p:sp>
      <p:sp>
        <p:nvSpPr>
          <p:cNvPr id="6" name="矩形 5"/>
          <p:cNvSpPr/>
          <p:nvPr/>
        </p:nvSpPr>
        <p:spPr>
          <a:xfrm>
            <a:off x="96456" y="2185616"/>
            <a:ext cx="3100849" cy="392415"/>
          </a:xfrm>
          <a:prstGeom prst="rect">
            <a:avLst/>
          </a:prstGeom>
          <a:noFill/>
        </p:spPr>
        <p:txBody>
          <a:bodyPr wrap="none" lIns="68580" tIns="34290" rIns="68580" bIns="34290" rtlCol="0">
            <a:spAutoFit/>
          </a:bodyPr>
          <a:lstStyle/>
          <a:p>
            <a:pPr>
              <a:buFont typeface="Arial" panose="020B0604020202020204" pitchFamily="34" charset="0"/>
              <a:buNone/>
            </a:pPr>
            <a:r>
              <a:rPr lang="zh-CN" altLang="en-US" sz="2100" dirty="0">
                <a:latin typeface="宋体" panose="02010600030101010101" pitchFamily="2" charset="-122"/>
                <a:ea typeface="宋体" panose="02010600030101010101" pitchFamily="2" charset="-122"/>
                <a:sym typeface="+mn-ea"/>
              </a:rPr>
              <a:t>①不连续  ②水量变化大</a:t>
            </a:r>
            <a:endParaRPr lang="en-US" altLang="zh-CN" sz="2100" dirty="0">
              <a:latin typeface="宋体" panose="02010600030101010101" pitchFamily="2" charset="-122"/>
              <a:ea typeface="宋体" panose="02010600030101010101" pitchFamily="2" charset="-122"/>
              <a:sym typeface="+mn-ea"/>
            </a:endParaRPr>
          </a:p>
        </p:txBody>
      </p:sp>
    </p:spTree>
    <p:extLst>
      <p:ext uri="{BB962C8B-B14F-4D97-AF65-F5344CB8AC3E}">
        <p14:creationId xmlns:p14="http://schemas.microsoft.com/office/powerpoint/2010/main" val="2623269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 grpId="0"/>
      <p:bldP spid="3" grpId="0"/>
      <p:bldP spid="4"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051"/>
          <p:cNvSpPr txBox="1"/>
          <p:nvPr>
            <p:custDataLst>
              <p:tags r:id="rId1"/>
            </p:custDataLst>
          </p:nvPr>
        </p:nvSpPr>
        <p:spPr>
          <a:xfrm>
            <a:off x="5179695" y="799148"/>
            <a:ext cx="3404235" cy="3624069"/>
          </a:xfrm>
          <a:prstGeom prst="rect">
            <a:avLst/>
          </a:prstGeom>
          <a:noFill/>
        </p:spPr>
        <p:txBody>
          <a:bodyPr wrap="square" lIns="68580" tIns="34290" rIns="68580" bIns="34290" rtlCol="0">
            <a:spAutoFit/>
          </a:bodyPr>
          <a:lstStyle/>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补给季节</a:t>
            </a:r>
            <a:r>
              <a:rPr lang="zh-CN" altLang="en-US" sz="2100" dirty="0">
                <a:latin typeface="方正粗黑宋简体" panose="02000000000000000000" charset="-122"/>
                <a:ea typeface="方正粗黑宋简体" panose="02000000000000000000" charset="-122"/>
                <a:sym typeface="+mn-ea"/>
              </a:rPr>
              <a:t>：</a:t>
            </a: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lang="zh-CN" altLang="en-US" sz="2100" dirty="0">
                <a:latin typeface="方正粗黑宋简体" panose="02000000000000000000" charset="-122"/>
                <a:ea typeface="方正粗黑宋简体" panose="02000000000000000000" charset="-122"/>
                <a:sym typeface="+mn-ea"/>
              </a:rPr>
              <a:t>补给特点</a:t>
            </a:r>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主要影响因素</a:t>
            </a:r>
            <a:r>
              <a:rPr lang="zh-CN" altLang="en-US" sz="2100" dirty="0">
                <a:latin typeface="方正粗黑宋简体" panose="02000000000000000000" charset="-122"/>
                <a:ea typeface="方正粗黑宋简体" panose="02000000000000000000" charset="-122"/>
                <a:sym typeface="+mn-ea"/>
              </a:rPr>
              <a:t>：</a:t>
            </a: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endParaRPr lang="zh-CN" altLang="en-US" sz="2100" dirty="0">
              <a:latin typeface="方正粗黑宋简体" panose="02000000000000000000" charset="-122"/>
              <a:ea typeface="方正粗黑宋简体" panose="02000000000000000000" charset="-122"/>
              <a:sym typeface="+mn-ea"/>
            </a:endParaRPr>
          </a:p>
          <a:p>
            <a:pPr lvl="0" eaLnBrk="1" hangingPunct="1"/>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我国主要分布地区</a:t>
            </a:r>
            <a:r>
              <a:rPr lang="zh-CN" altLang="en-US" sz="2100" dirty="0">
                <a:latin typeface="方正粗黑宋简体" panose="02000000000000000000" charset="-122"/>
                <a:ea typeface="方正粗黑宋简体" panose="02000000000000000000" charset="-122"/>
                <a:sym typeface="+mn-ea"/>
              </a:rPr>
              <a:t>：</a:t>
            </a:r>
            <a:endParaRPr lang="en-US" altLang="zh-CN" sz="2100" b="1" kern="0" dirty="0">
              <a:solidFill>
                <a:prstClr val="black"/>
              </a:solidFill>
              <a:latin typeface="方正粗黑宋简体" panose="02000000000000000000" charset="-122"/>
              <a:ea typeface="方正粗黑宋简体" panose="02000000000000000000" charset="-122"/>
              <a:cs typeface="Arial"/>
              <a:sym typeface="Arial"/>
            </a:endParaRPr>
          </a:p>
        </p:txBody>
      </p:sp>
      <p:sp>
        <p:nvSpPr>
          <p:cNvPr id="15" name="TextBox 2048"/>
          <p:cNvSpPr txBox="1"/>
          <p:nvPr>
            <p:custDataLst>
              <p:tags r:id="rId2"/>
            </p:custDataLst>
          </p:nvPr>
        </p:nvSpPr>
        <p:spPr>
          <a:xfrm>
            <a:off x="918686" y="799148"/>
            <a:ext cx="2805095" cy="392415"/>
          </a:xfrm>
          <a:prstGeom prst="rect">
            <a:avLst/>
          </a:prstGeom>
          <a:noFill/>
        </p:spPr>
        <p:txBody>
          <a:bodyPr wrap="none" lIns="68580" tIns="34290" rIns="68580" bIns="34290" rtlCol="0">
            <a:spAutoFit/>
          </a:bodyPr>
          <a:lstStyle/>
          <a:p>
            <a:pPr defTabSz="685800">
              <a:spcBef>
                <a:spcPct val="0"/>
              </a:spcBef>
              <a:spcAft>
                <a:spcPct val="0"/>
              </a:spcAft>
              <a:defRPr/>
            </a:pPr>
            <a:r>
              <a:rPr lang="en-US" altLang="zh-CN" sz="2100" b="1" kern="0" dirty="0">
                <a:solidFill>
                  <a:srgbClr val="982F2F"/>
                </a:solidFill>
                <a:latin typeface="微软雅黑" panose="020B0503020204020204" charset="-122"/>
                <a:ea typeface="微软雅黑"/>
                <a:cs typeface="Arial"/>
                <a:sym typeface="Arial"/>
              </a:rPr>
              <a:t>2.</a:t>
            </a:r>
            <a:r>
              <a:rPr lang="zh-CN" altLang="en-US" sz="2100" b="1" kern="0" dirty="0">
                <a:solidFill>
                  <a:srgbClr val="982F2F"/>
                </a:solidFill>
                <a:latin typeface="微软雅黑" panose="020B0503020204020204" charset="-122"/>
                <a:ea typeface="微软雅黑"/>
                <a:cs typeface="Arial"/>
                <a:sym typeface="Arial"/>
              </a:rPr>
              <a:t>季节性积雪融水补给</a:t>
            </a:r>
          </a:p>
        </p:txBody>
      </p:sp>
      <p:pic>
        <p:nvPicPr>
          <p:cNvPr id="18" name="Picture 2" descr="\\莫成程\本地磁盘 (f)\复邻\2014\同步\地理\人教必修1\316.TIF"/>
          <p:cNvPicPr>
            <a:picLocks noChangeAspect="1" noChangeArrowheads="1"/>
          </p:cNvPicPr>
          <p:nvPr>
            <p:custDataLst>
              <p:tags r:id="rId3"/>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r="12418"/>
          <a:stretch>
            <a:fillRect/>
          </a:stretch>
        </p:blipFill>
        <p:spPr bwMode="auto">
          <a:xfrm>
            <a:off x="81439" y="1413034"/>
            <a:ext cx="4669155" cy="280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圆角矩形标注 14"/>
          <p:cNvSpPr/>
          <p:nvPr>
            <p:custDataLst>
              <p:tags r:id="rId4"/>
            </p:custDataLst>
          </p:nvPr>
        </p:nvSpPr>
        <p:spPr>
          <a:xfrm>
            <a:off x="918774" y="2333420"/>
            <a:ext cx="1424069" cy="475979"/>
          </a:xfrm>
          <a:custGeom>
            <a:avLst/>
            <a:gdLst>
              <a:gd name="connsiteX0" fmla="*/ 0 w 1660533"/>
              <a:gd name="connsiteY0" fmla="*/ 74975 h 449842"/>
              <a:gd name="connsiteX1" fmla="*/ 74975 w 1660533"/>
              <a:gd name="connsiteY1" fmla="*/ 0 h 449842"/>
              <a:gd name="connsiteX2" fmla="*/ 968644 w 1660533"/>
              <a:gd name="connsiteY2" fmla="*/ 0 h 449842"/>
              <a:gd name="connsiteX3" fmla="*/ 968644 w 1660533"/>
              <a:gd name="connsiteY3" fmla="*/ 0 h 449842"/>
              <a:gd name="connsiteX4" fmla="*/ 1383778 w 1660533"/>
              <a:gd name="connsiteY4" fmla="*/ 0 h 449842"/>
              <a:gd name="connsiteX5" fmla="*/ 1585558 w 1660533"/>
              <a:gd name="connsiteY5" fmla="*/ 0 h 449842"/>
              <a:gd name="connsiteX6" fmla="*/ 1660533 w 1660533"/>
              <a:gd name="connsiteY6" fmla="*/ 74975 h 449842"/>
              <a:gd name="connsiteX7" fmla="*/ 1660533 w 1660533"/>
              <a:gd name="connsiteY7" fmla="*/ 262408 h 449842"/>
              <a:gd name="connsiteX8" fmla="*/ 1660533 w 1660533"/>
              <a:gd name="connsiteY8" fmla="*/ 262408 h 449842"/>
              <a:gd name="connsiteX9" fmla="*/ 1660533 w 1660533"/>
              <a:gd name="connsiteY9" fmla="*/ 374868 h 449842"/>
              <a:gd name="connsiteX10" fmla="*/ 1660533 w 1660533"/>
              <a:gd name="connsiteY10" fmla="*/ 374867 h 449842"/>
              <a:gd name="connsiteX11" fmla="*/ 1585558 w 1660533"/>
              <a:gd name="connsiteY11" fmla="*/ 449842 h 449842"/>
              <a:gd name="connsiteX12" fmla="*/ 1383778 w 1660533"/>
              <a:gd name="connsiteY12" fmla="*/ 449842 h 449842"/>
              <a:gd name="connsiteX13" fmla="*/ 1179277 w 1660533"/>
              <a:gd name="connsiteY13" fmla="*/ 700435 h 449842"/>
              <a:gd name="connsiteX14" fmla="*/ 968644 w 1660533"/>
              <a:gd name="connsiteY14" fmla="*/ 449842 h 449842"/>
              <a:gd name="connsiteX15" fmla="*/ 74975 w 1660533"/>
              <a:gd name="connsiteY15" fmla="*/ 449842 h 449842"/>
              <a:gd name="connsiteX16" fmla="*/ 0 w 1660533"/>
              <a:gd name="connsiteY16" fmla="*/ 374867 h 449842"/>
              <a:gd name="connsiteX17" fmla="*/ 0 w 1660533"/>
              <a:gd name="connsiteY17" fmla="*/ 374868 h 449842"/>
              <a:gd name="connsiteX18" fmla="*/ 0 w 1660533"/>
              <a:gd name="connsiteY18" fmla="*/ 262408 h 449842"/>
              <a:gd name="connsiteX19" fmla="*/ 0 w 1660533"/>
              <a:gd name="connsiteY19" fmla="*/ 262408 h 449842"/>
              <a:gd name="connsiteX20" fmla="*/ 0 w 1660533"/>
              <a:gd name="connsiteY20" fmla="*/ 74975 h 44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0533" h="449842">
                <a:moveTo>
                  <a:pt x="0" y="74975"/>
                </a:moveTo>
                <a:cubicBezTo>
                  <a:pt x="0" y="33567"/>
                  <a:pt x="33567" y="0"/>
                  <a:pt x="74975" y="0"/>
                </a:cubicBezTo>
                <a:lnTo>
                  <a:pt x="968644" y="0"/>
                </a:lnTo>
                <a:lnTo>
                  <a:pt x="968644" y="0"/>
                </a:lnTo>
                <a:lnTo>
                  <a:pt x="1383778" y="0"/>
                </a:lnTo>
                <a:lnTo>
                  <a:pt x="1585558" y="0"/>
                </a:lnTo>
                <a:cubicBezTo>
                  <a:pt x="1626966" y="0"/>
                  <a:pt x="1660533" y="33567"/>
                  <a:pt x="1660533" y="74975"/>
                </a:cubicBezTo>
                <a:lnTo>
                  <a:pt x="1660533" y="262408"/>
                </a:lnTo>
                <a:lnTo>
                  <a:pt x="1660533" y="262408"/>
                </a:lnTo>
                <a:lnTo>
                  <a:pt x="1660533" y="374868"/>
                </a:lnTo>
                <a:lnTo>
                  <a:pt x="1660533" y="374867"/>
                </a:lnTo>
                <a:cubicBezTo>
                  <a:pt x="1660533" y="416275"/>
                  <a:pt x="1626966" y="449842"/>
                  <a:pt x="1585558" y="449842"/>
                </a:cubicBezTo>
                <a:lnTo>
                  <a:pt x="1383778" y="449842"/>
                </a:lnTo>
                <a:lnTo>
                  <a:pt x="1179277" y="700435"/>
                </a:lnTo>
                <a:lnTo>
                  <a:pt x="968644" y="449842"/>
                </a:lnTo>
                <a:lnTo>
                  <a:pt x="74975" y="449842"/>
                </a:lnTo>
                <a:cubicBezTo>
                  <a:pt x="33567" y="449842"/>
                  <a:pt x="0" y="416275"/>
                  <a:pt x="0" y="374867"/>
                </a:cubicBezTo>
                <a:lnTo>
                  <a:pt x="0" y="374868"/>
                </a:lnTo>
                <a:lnTo>
                  <a:pt x="0" y="262408"/>
                </a:lnTo>
                <a:lnTo>
                  <a:pt x="0" y="262408"/>
                </a:lnTo>
                <a:lnTo>
                  <a:pt x="0" y="74975"/>
                </a:lnTo>
                <a:close/>
              </a:path>
            </a:pathLst>
          </a:custGeom>
          <a:solidFill>
            <a:srgbClr val="982F2F"/>
          </a:solidFill>
          <a:ln w="12700" cap="flat" cmpd="sng" algn="ctr">
            <a:noFill/>
            <a:prstDash val="solid"/>
            <a:miter lim="800000"/>
          </a:ln>
          <a:effectLst/>
        </p:spPr>
        <p:txBody>
          <a:bodyPr lIns="68580" tIns="34290" rIns="68580" bIns="34290" rtlCol="0" anchor="ctr"/>
          <a:lstStyle/>
          <a:p>
            <a:pPr algn="ctr" defTabSz="685800">
              <a:spcBef>
                <a:spcPct val="0"/>
              </a:spcBef>
              <a:spcAft>
                <a:spcPct val="0"/>
              </a:spcAft>
              <a:defRPr/>
            </a:pPr>
            <a:r>
              <a:rPr lang="zh-CN" altLang="en-US" sz="2100" b="1" kern="0">
                <a:solidFill>
                  <a:prstClr val="white"/>
                </a:solidFill>
                <a:latin typeface="Franklin Gothic Book"/>
                <a:ea typeface="黑体" panose="02010609060101010101" pitchFamily="49" charset="-122"/>
                <a:sym typeface="Arial"/>
              </a:rPr>
              <a:t>积雪融水</a:t>
            </a:r>
          </a:p>
        </p:txBody>
      </p:sp>
      <p:sp>
        <p:nvSpPr>
          <p:cNvPr id="20" name="圆角矩形标注 18"/>
          <p:cNvSpPr/>
          <p:nvPr>
            <p:custDataLst>
              <p:tags r:id="rId5"/>
            </p:custDataLst>
          </p:nvPr>
        </p:nvSpPr>
        <p:spPr>
          <a:xfrm>
            <a:off x="2908281" y="1412887"/>
            <a:ext cx="830595" cy="339625"/>
          </a:xfrm>
          <a:custGeom>
            <a:avLst/>
            <a:gdLst>
              <a:gd name="connsiteX0" fmla="*/ 0 w 935850"/>
              <a:gd name="connsiteY0" fmla="*/ 67403 h 404409"/>
              <a:gd name="connsiteX1" fmla="*/ 67403 w 935850"/>
              <a:gd name="connsiteY1" fmla="*/ 0 h 404409"/>
              <a:gd name="connsiteX2" fmla="*/ 155975 w 935850"/>
              <a:gd name="connsiteY2" fmla="*/ 0 h 404409"/>
              <a:gd name="connsiteX3" fmla="*/ 155975 w 935850"/>
              <a:gd name="connsiteY3" fmla="*/ 0 h 404409"/>
              <a:gd name="connsiteX4" fmla="*/ 389938 w 935850"/>
              <a:gd name="connsiteY4" fmla="*/ 0 h 404409"/>
              <a:gd name="connsiteX5" fmla="*/ 868447 w 935850"/>
              <a:gd name="connsiteY5" fmla="*/ 0 h 404409"/>
              <a:gd name="connsiteX6" fmla="*/ 935850 w 935850"/>
              <a:gd name="connsiteY6" fmla="*/ 67403 h 404409"/>
              <a:gd name="connsiteX7" fmla="*/ 935850 w 935850"/>
              <a:gd name="connsiteY7" fmla="*/ 235905 h 404409"/>
              <a:gd name="connsiteX8" fmla="*/ 935850 w 935850"/>
              <a:gd name="connsiteY8" fmla="*/ 235905 h 404409"/>
              <a:gd name="connsiteX9" fmla="*/ 935850 w 935850"/>
              <a:gd name="connsiteY9" fmla="*/ 337008 h 404409"/>
              <a:gd name="connsiteX10" fmla="*/ 935850 w 935850"/>
              <a:gd name="connsiteY10" fmla="*/ 337006 h 404409"/>
              <a:gd name="connsiteX11" fmla="*/ 868447 w 935850"/>
              <a:gd name="connsiteY11" fmla="*/ 404409 h 404409"/>
              <a:gd name="connsiteX12" fmla="*/ 389938 w 935850"/>
              <a:gd name="connsiteY12" fmla="*/ 404409 h 404409"/>
              <a:gd name="connsiteX13" fmla="*/ 275935 w 935850"/>
              <a:gd name="connsiteY13" fmla="*/ 535979 h 404409"/>
              <a:gd name="connsiteX14" fmla="*/ 155975 w 935850"/>
              <a:gd name="connsiteY14" fmla="*/ 404409 h 404409"/>
              <a:gd name="connsiteX15" fmla="*/ 67403 w 935850"/>
              <a:gd name="connsiteY15" fmla="*/ 404409 h 404409"/>
              <a:gd name="connsiteX16" fmla="*/ 0 w 935850"/>
              <a:gd name="connsiteY16" fmla="*/ 337006 h 404409"/>
              <a:gd name="connsiteX17" fmla="*/ 0 w 935850"/>
              <a:gd name="connsiteY17" fmla="*/ 337008 h 404409"/>
              <a:gd name="connsiteX18" fmla="*/ 0 w 935850"/>
              <a:gd name="connsiteY18" fmla="*/ 235905 h 404409"/>
              <a:gd name="connsiteX19" fmla="*/ 0 w 935850"/>
              <a:gd name="connsiteY19" fmla="*/ 235905 h 404409"/>
              <a:gd name="connsiteX20" fmla="*/ 0 w 935850"/>
              <a:gd name="connsiteY20" fmla="*/ 67403 h 40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5850" h="404409">
                <a:moveTo>
                  <a:pt x="0" y="67403"/>
                </a:moveTo>
                <a:cubicBezTo>
                  <a:pt x="0" y="30177"/>
                  <a:pt x="30177" y="0"/>
                  <a:pt x="67403" y="0"/>
                </a:cubicBezTo>
                <a:lnTo>
                  <a:pt x="155975" y="0"/>
                </a:lnTo>
                <a:lnTo>
                  <a:pt x="155975" y="0"/>
                </a:lnTo>
                <a:lnTo>
                  <a:pt x="389938" y="0"/>
                </a:lnTo>
                <a:lnTo>
                  <a:pt x="868447" y="0"/>
                </a:lnTo>
                <a:cubicBezTo>
                  <a:pt x="905673" y="0"/>
                  <a:pt x="935850" y="30177"/>
                  <a:pt x="935850" y="67403"/>
                </a:cubicBezTo>
                <a:lnTo>
                  <a:pt x="935850" y="235905"/>
                </a:lnTo>
                <a:lnTo>
                  <a:pt x="935850" y="235905"/>
                </a:lnTo>
                <a:lnTo>
                  <a:pt x="935850" y="337008"/>
                </a:lnTo>
                <a:lnTo>
                  <a:pt x="935850" y="337006"/>
                </a:lnTo>
                <a:cubicBezTo>
                  <a:pt x="935850" y="374232"/>
                  <a:pt x="905673" y="404409"/>
                  <a:pt x="868447" y="404409"/>
                </a:cubicBezTo>
                <a:lnTo>
                  <a:pt x="389938" y="404409"/>
                </a:lnTo>
                <a:lnTo>
                  <a:pt x="275935" y="535979"/>
                </a:lnTo>
                <a:lnTo>
                  <a:pt x="155975" y="404409"/>
                </a:lnTo>
                <a:lnTo>
                  <a:pt x="67403" y="404409"/>
                </a:lnTo>
                <a:cubicBezTo>
                  <a:pt x="30177" y="404409"/>
                  <a:pt x="0" y="374232"/>
                  <a:pt x="0" y="337006"/>
                </a:cubicBezTo>
                <a:lnTo>
                  <a:pt x="0" y="337008"/>
                </a:lnTo>
                <a:lnTo>
                  <a:pt x="0" y="235905"/>
                </a:lnTo>
                <a:lnTo>
                  <a:pt x="0" y="235905"/>
                </a:lnTo>
                <a:lnTo>
                  <a:pt x="0" y="67403"/>
                </a:lnTo>
                <a:close/>
              </a:path>
            </a:pathLst>
          </a:custGeom>
          <a:solidFill>
            <a:srgbClr val="982F2F"/>
          </a:solidFill>
          <a:ln w="12700" cap="flat" cmpd="sng" algn="ctr">
            <a:noFill/>
            <a:prstDash val="solid"/>
            <a:miter lim="800000"/>
          </a:ln>
          <a:effectLst/>
        </p:spPr>
        <p:txBody>
          <a:bodyPr lIns="68580" tIns="34290" rIns="68580" bIns="34290" rtlCol="0" anchor="ctr"/>
          <a:lstStyle/>
          <a:p>
            <a:pPr algn="ctr" defTabSz="685800">
              <a:spcBef>
                <a:spcPct val="0"/>
              </a:spcBef>
              <a:spcAft>
                <a:spcPct val="0"/>
              </a:spcAft>
              <a:defRPr/>
            </a:pPr>
            <a:r>
              <a:rPr lang="zh-CN" altLang="en-US" sz="2100" b="1" kern="0">
                <a:solidFill>
                  <a:prstClr val="white"/>
                </a:solidFill>
                <a:latin typeface="Franklin Gothic Book"/>
                <a:ea typeface="黑体" panose="02010609060101010101" pitchFamily="49" charset="-122"/>
                <a:sym typeface="Arial"/>
              </a:rPr>
              <a:t>雨水</a:t>
            </a:r>
          </a:p>
        </p:txBody>
      </p:sp>
      <p:sp>
        <p:nvSpPr>
          <p:cNvPr id="5" name="文本框 4"/>
          <p:cNvSpPr txBox="1"/>
          <p:nvPr>
            <p:custDataLst>
              <p:tags r:id="rId6"/>
            </p:custDataLst>
          </p:nvPr>
        </p:nvSpPr>
        <p:spPr>
          <a:xfrm>
            <a:off x="3325802" y="109144"/>
            <a:ext cx="2537460" cy="391478"/>
          </a:xfrm>
          <a:prstGeom prst="rect">
            <a:avLst/>
          </a:prstGeom>
          <a:noFill/>
        </p:spPr>
        <p:txBody>
          <a:bodyPr wrap="none" lIns="68580" tIns="34290" rIns="68580" bIns="34290" rtlCol="0">
            <a:spAutoFit/>
          </a:bodyPr>
          <a:lstStyle/>
          <a:p>
            <a:pPr lvl="0">
              <a:defRPr/>
            </a:pPr>
            <a:r>
              <a:rPr lang="zh-CN" altLang="en-US" sz="2100" b="1">
                <a:solidFill>
                  <a:srgbClr val="0070C0"/>
                </a:solidFill>
                <a:latin typeface="微软雅黑" panose="020B0503020204020204" charset="-122"/>
                <a:ea typeface="微软雅黑"/>
              </a:rPr>
              <a:t>二、河流的补给类型</a:t>
            </a:r>
          </a:p>
        </p:txBody>
      </p:sp>
      <p:grpSp>
        <p:nvGrpSpPr>
          <p:cNvPr id="102428" name="组合 1"/>
          <p:cNvGrpSpPr/>
          <p:nvPr>
            <p:custDataLst>
              <p:tags r:id="rId7"/>
            </p:custDataLst>
          </p:nvPr>
        </p:nvGrpSpPr>
        <p:grpSpPr>
          <a:xfrm>
            <a:off x="1" y="577691"/>
            <a:ext cx="9113996" cy="96203"/>
            <a:chOff x="57" y="1058"/>
            <a:chExt cx="13204" cy="202"/>
          </a:xfrm>
        </p:grpSpPr>
        <p:cxnSp>
          <p:nvCxnSpPr>
            <p:cNvPr id="7" name="直接连接符 6"/>
            <p:cNvCxnSpPr/>
            <p:nvPr>
              <p:custDataLst>
                <p:tags r:id="rId11"/>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12"/>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custDataLst>
              <p:tags r:id="rId8"/>
            </p:custDataLst>
          </p:nvPr>
        </p:nvSpPr>
        <p:spPr>
          <a:xfrm>
            <a:off x="5798344" y="1113615"/>
            <a:ext cx="670560" cy="391478"/>
          </a:xfrm>
          <a:prstGeom prst="rect">
            <a:avLst/>
          </a:prstGeom>
          <a:noFill/>
        </p:spPr>
        <p:txBody>
          <a:bodyPr wrap="none" lIns="68580" tIns="34290" rIns="68580" bIns="34290" rtlCol="0">
            <a:spAutoFit/>
          </a:bodyPr>
          <a:lstStyle/>
          <a:p>
            <a:pPr algn="l"/>
            <a:r>
              <a:rPr sz="2100" dirty="0" err="1">
                <a:latin typeface="宋体" panose="02010600030101010101" pitchFamily="2" charset="-122"/>
                <a:ea typeface="宋体" panose="02010600030101010101" pitchFamily="2" charset="-122"/>
                <a:sym typeface="+mn-ea"/>
              </a:rPr>
              <a:t>春季</a:t>
            </a:r>
            <a:endParaRPr lang="zh-CN" altLang="en-US" sz="2100" dirty="0">
              <a:latin typeface="宋体" panose="02010600030101010101" pitchFamily="2" charset="-122"/>
              <a:ea typeface="宋体" panose="02010600030101010101" pitchFamily="2" charset="-122"/>
              <a:sym typeface="+mn-ea"/>
            </a:endParaRPr>
          </a:p>
        </p:txBody>
      </p:sp>
      <p:sp>
        <p:nvSpPr>
          <p:cNvPr id="3" name="文本框 2"/>
          <p:cNvSpPr txBox="1"/>
          <p:nvPr>
            <p:custDataLst>
              <p:tags r:id="rId9"/>
            </p:custDataLst>
          </p:nvPr>
        </p:nvSpPr>
        <p:spPr>
          <a:xfrm>
            <a:off x="5587027" y="3050382"/>
            <a:ext cx="1470660" cy="714851"/>
          </a:xfrm>
          <a:prstGeom prst="rect">
            <a:avLst/>
          </a:prstGeom>
          <a:noFill/>
        </p:spPr>
        <p:txBody>
          <a:bodyPr wrap="none" lIns="68580" tIns="34290" rIns="68580" bIns="34290" rtlCol="0">
            <a:spAutoFit/>
          </a:bodyPr>
          <a:lstStyle/>
          <a:p>
            <a:r>
              <a:rPr lang="en-US" altLang="zh-CN" sz="2100" dirty="0">
                <a:latin typeface="宋体" panose="02010600030101010101" pitchFamily="2" charset="-122"/>
                <a:ea typeface="宋体" panose="02010600030101010101" pitchFamily="2" charset="-122"/>
                <a:sym typeface="+mn-ea"/>
              </a:rPr>
              <a:t>①</a:t>
            </a:r>
            <a:r>
              <a:rPr lang="zh-CN" altLang="en-US" sz="2100" dirty="0">
                <a:latin typeface="宋体" panose="02010600030101010101" pitchFamily="2" charset="-122"/>
                <a:ea typeface="宋体" panose="02010600030101010101" pitchFamily="2" charset="-122"/>
                <a:sym typeface="+mn-ea"/>
              </a:rPr>
              <a:t>气温高低</a:t>
            </a:r>
          </a:p>
          <a:p>
            <a:r>
              <a:rPr lang="en-US" altLang="zh-CN" sz="2100" dirty="0">
                <a:latin typeface="宋体" panose="02010600030101010101" pitchFamily="2" charset="-122"/>
                <a:ea typeface="宋体" panose="02010600030101010101" pitchFamily="2" charset="-122"/>
                <a:sym typeface="+mn-ea"/>
              </a:rPr>
              <a:t>②</a:t>
            </a:r>
            <a:r>
              <a:rPr lang="zh-CN" altLang="en-US" sz="2100" dirty="0">
                <a:latin typeface="宋体" panose="02010600030101010101" pitchFamily="2" charset="-122"/>
                <a:ea typeface="宋体" panose="02010600030101010101" pitchFamily="2" charset="-122"/>
                <a:sym typeface="+mn-ea"/>
              </a:rPr>
              <a:t>积雪多少</a:t>
            </a:r>
          </a:p>
        </p:txBody>
      </p:sp>
      <p:sp>
        <p:nvSpPr>
          <p:cNvPr id="6" name="文本框 5"/>
          <p:cNvSpPr txBox="1"/>
          <p:nvPr>
            <p:custDataLst>
              <p:tags r:id="rId10"/>
            </p:custDataLst>
          </p:nvPr>
        </p:nvSpPr>
        <p:spPr>
          <a:xfrm>
            <a:off x="5863114" y="4569663"/>
            <a:ext cx="1215717" cy="392415"/>
          </a:xfrm>
          <a:prstGeom prst="rect">
            <a:avLst/>
          </a:prstGeom>
          <a:noFill/>
        </p:spPr>
        <p:txBody>
          <a:bodyPr wrap="none" lIns="68580" tIns="34290" rIns="68580" bIns="34290" rtlCol="0">
            <a:spAutoFit/>
          </a:bodyPr>
          <a:lstStyle/>
          <a:p>
            <a:r>
              <a:rPr sz="2100" dirty="0" err="1">
                <a:latin typeface="宋体" panose="02010600030101010101" pitchFamily="2" charset="-122"/>
                <a:ea typeface="宋体" panose="02010600030101010101" pitchFamily="2" charset="-122"/>
                <a:sym typeface="+mn-ea"/>
              </a:rPr>
              <a:t>东北地区</a:t>
            </a:r>
            <a:endParaRPr lang="zh-CN" altLang="en-US" sz="2100" b="1" kern="0" dirty="0">
              <a:latin typeface="微软雅黑" panose="020B0503020204020204" charset="-122"/>
              <a:ea typeface="微软雅黑"/>
              <a:cs typeface="Arial"/>
              <a:sym typeface="Arial"/>
            </a:endParaRPr>
          </a:p>
        </p:txBody>
      </p:sp>
      <p:sp>
        <p:nvSpPr>
          <p:cNvPr id="4" name="文本框 3"/>
          <p:cNvSpPr txBox="1"/>
          <p:nvPr/>
        </p:nvSpPr>
        <p:spPr>
          <a:xfrm>
            <a:off x="5441348" y="1761649"/>
            <a:ext cx="3831818" cy="807913"/>
          </a:xfrm>
          <a:prstGeom prst="rect">
            <a:avLst/>
          </a:prstGeom>
          <a:noFill/>
        </p:spPr>
        <p:txBody>
          <a:bodyPr wrap="none" lIns="68580" tIns="34290" rIns="68580" bIns="34290" rtlCol="0">
            <a:spAutoFit/>
          </a:bodyPr>
          <a:lstStyle>
            <a:defPPr>
              <a:defRPr lang="zh-CN"/>
            </a:defPPr>
            <a:lvl1pPr lvl="0" indent="0">
              <a:buNone/>
              <a:defRPr sz="2800">
                <a:latin typeface="宋体" panose="02010600030101010101" pitchFamily="2" charset="-122"/>
                <a:ea typeface="宋体" panose="02010600030101010101" pitchFamily="2" charset="-122"/>
              </a:defRPr>
            </a:lvl1pPr>
          </a:lstStyle>
          <a:p>
            <a:r>
              <a:rPr lang="zh-CN" altLang="en-US" sz="2400" dirty="0"/>
              <a:t>①有时间性   ②连续性   </a:t>
            </a:r>
            <a:endParaRPr lang="en-US" altLang="zh-CN" sz="2400" dirty="0" smtClean="0"/>
          </a:p>
          <a:p>
            <a:r>
              <a:rPr lang="zh-CN" altLang="en-US" sz="2400" dirty="0" smtClean="0"/>
              <a:t>③</a:t>
            </a:r>
            <a:r>
              <a:rPr lang="zh-CN" altLang="en-US" sz="2400" dirty="0"/>
              <a:t>水量稳定</a:t>
            </a:r>
          </a:p>
        </p:txBody>
      </p:sp>
    </p:spTree>
    <p:extLst>
      <p:ext uri="{BB962C8B-B14F-4D97-AF65-F5344CB8AC3E}">
        <p14:creationId xmlns:p14="http://schemas.microsoft.com/office/powerpoint/2010/main" val="874786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after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9" grpId="0" animBg="1"/>
      <p:bldP spid="20" grpId="0" animBg="1"/>
      <p:bldP spid="2" grpId="0"/>
      <p:bldP spid="3" grpId="0"/>
      <p:bldP spid="6"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051"/>
          <p:cNvSpPr txBox="1"/>
          <p:nvPr>
            <p:custDataLst>
              <p:tags r:id="rId1"/>
            </p:custDataLst>
          </p:nvPr>
        </p:nvSpPr>
        <p:spPr>
          <a:xfrm>
            <a:off x="-49398" y="890796"/>
            <a:ext cx="3404235" cy="3947234"/>
          </a:xfrm>
          <a:prstGeom prst="rect">
            <a:avLst/>
          </a:prstGeom>
          <a:noFill/>
        </p:spPr>
        <p:txBody>
          <a:bodyPr wrap="square" lIns="68580" tIns="34290" rIns="68580" bIns="34290" rtlCol="0">
            <a:spAutoFit/>
          </a:bodyPr>
          <a:lstStyle/>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补给季节</a:t>
            </a:r>
            <a:r>
              <a:rPr lang="zh-CN" altLang="en-US" sz="2100" dirty="0">
                <a:latin typeface="方正粗黑宋简体" panose="02000000000000000000" charset="-122"/>
                <a:ea typeface="方正粗黑宋简体" panose="02000000000000000000" charset="-122"/>
                <a:sym typeface="+mn-ea"/>
              </a:rPr>
              <a:t>：</a:t>
            </a:r>
          </a:p>
          <a:p>
            <a:pPr lvl="0" eaLnBrk="1" hangingPunct="1"/>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lang="zh-CN" altLang="en-US" sz="2100" dirty="0">
                <a:latin typeface="方正粗黑宋简体" panose="02000000000000000000" charset="-122"/>
                <a:ea typeface="方正粗黑宋简体" panose="02000000000000000000" charset="-122"/>
                <a:sym typeface="+mn-ea"/>
              </a:rPr>
              <a:t>补给特点：</a:t>
            </a:r>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主要影响因素</a:t>
            </a:r>
            <a:r>
              <a:rPr lang="zh-CN" altLang="en-US" sz="2100" dirty="0">
                <a:latin typeface="方正粗黑宋简体" panose="02000000000000000000" charset="-122"/>
                <a:ea typeface="方正粗黑宋简体" panose="02000000000000000000" charset="-122"/>
                <a:sym typeface="+mn-ea"/>
              </a:rPr>
              <a:t>：</a:t>
            </a: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我国主要分布地区</a:t>
            </a:r>
            <a:r>
              <a:rPr lang="zh-CN" altLang="en-US" sz="2100" dirty="0">
                <a:latin typeface="方正粗黑宋简体" panose="02000000000000000000" charset="-122"/>
                <a:ea typeface="方正粗黑宋简体" panose="02000000000000000000" charset="-122"/>
                <a:sym typeface="+mn-ea"/>
              </a:rPr>
              <a:t>：</a:t>
            </a:r>
            <a:endParaRPr lang="en-US" altLang="zh-CN" sz="2100" b="1" kern="0" dirty="0">
              <a:solidFill>
                <a:prstClr val="black"/>
              </a:solidFill>
              <a:latin typeface="方正粗黑宋简体" panose="02000000000000000000" charset="-122"/>
              <a:ea typeface="方正粗黑宋简体" panose="02000000000000000000" charset="-122"/>
              <a:cs typeface="Arial"/>
              <a:sym typeface="Arial"/>
            </a:endParaRPr>
          </a:p>
        </p:txBody>
      </p:sp>
      <p:pic>
        <p:nvPicPr>
          <p:cNvPr id="14" name="Picture 2" descr="\\莫成程\本地磁盘 (f)\复邻\2014\同步\地理\人教必修1\317.TIF"/>
          <p:cNvPicPr>
            <a:picLocks noChangeAspect="1" noChangeArrowheads="1"/>
          </p:cNvPicPr>
          <p:nvPr>
            <p:custDataLst>
              <p:tags r:id="rId2"/>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404235" y="1875949"/>
            <a:ext cx="5248275" cy="248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048"/>
          <p:cNvSpPr txBox="1"/>
          <p:nvPr>
            <p:custDataLst>
              <p:tags r:id="rId3"/>
            </p:custDataLst>
          </p:nvPr>
        </p:nvSpPr>
        <p:spPr>
          <a:xfrm>
            <a:off x="5501164" y="719138"/>
            <a:ext cx="3093720" cy="1038746"/>
          </a:xfrm>
          <a:prstGeom prst="rect">
            <a:avLst/>
          </a:prstGeom>
          <a:noFill/>
        </p:spPr>
        <p:txBody>
          <a:bodyPr wrap="square" lIns="68580" tIns="34290" rIns="68580" bIns="34290" rtlCol="0">
            <a:spAutoFit/>
          </a:bodyPr>
          <a:lstStyle/>
          <a:p>
            <a:pPr>
              <a:lnSpc>
                <a:spcPct val="150000"/>
              </a:lnSpc>
            </a:pPr>
            <a:r>
              <a:rPr lang="en-US" altLang="zh-CN" sz="2100" b="1" dirty="0">
                <a:solidFill>
                  <a:srgbClr val="982F2F"/>
                </a:solidFill>
                <a:latin typeface="微软雅黑" panose="020B0503020204020204" charset="-122"/>
                <a:ea typeface="微软雅黑"/>
                <a:sym typeface="+mn-ea"/>
              </a:rPr>
              <a:t>3.</a:t>
            </a:r>
            <a:r>
              <a:rPr lang="zh-CN" altLang="en-US" sz="2100" b="1" dirty="0">
                <a:solidFill>
                  <a:srgbClr val="982F2F"/>
                </a:solidFill>
                <a:latin typeface="微软雅黑" panose="020B0503020204020204" charset="-122"/>
                <a:ea typeface="微软雅黑"/>
                <a:sym typeface="+mn-ea"/>
              </a:rPr>
              <a:t>永久性积雪和冰川融水</a:t>
            </a:r>
            <a:endParaRPr lang="zh-CN" altLang="en-US" sz="2100" b="1" dirty="0">
              <a:solidFill>
                <a:srgbClr val="982F2F"/>
              </a:solidFill>
              <a:latin typeface="微软雅黑" panose="020B0503020204020204" charset="-122"/>
              <a:ea typeface="微软雅黑"/>
            </a:endParaRPr>
          </a:p>
          <a:p>
            <a:pPr>
              <a:lnSpc>
                <a:spcPct val="150000"/>
              </a:lnSpc>
            </a:pPr>
            <a:r>
              <a:rPr lang="zh-CN" altLang="en-US" sz="2100" b="1" dirty="0">
                <a:solidFill>
                  <a:srgbClr val="982F2F"/>
                </a:solidFill>
                <a:latin typeface="微软雅黑" panose="020B0503020204020204" charset="-122"/>
                <a:ea typeface="微软雅黑"/>
                <a:sym typeface="+mn-ea"/>
              </a:rPr>
              <a:t>补给（</a:t>
            </a:r>
            <a:r>
              <a:rPr lang="zh-CN" altLang="en-US" sz="2100" b="1" dirty="0">
                <a:solidFill>
                  <a:srgbClr val="982F2F"/>
                </a:solidFill>
                <a:latin typeface="微软雅黑" panose="020B0503020204020204" charset="-122"/>
                <a:ea typeface="微软雅黑"/>
              </a:rPr>
              <a:t>冰川融水补给）</a:t>
            </a:r>
          </a:p>
        </p:txBody>
      </p:sp>
      <p:sp>
        <p:nvSpPr>
          <p:cNvPr id="5" name="文本框 4"/>
          <p:cNvSpPr txBox="1"/>
          <p:nvPr>
            <p:custDataLst>
              <p:tags r:id="rId4"/>
            </p:custDataLst>
          </p:nvPr>
        </p:nvSpPr>
        <p:spPr>
          <a:xfrm>
            <a:off x="0" y="88210"/>
            <a:ext cx="2537460" cy="391478"/>
          </a:xfrm>
          <a:prstGeom prst="rect">
            <a:avLst/>
          </a:prstGeom>
          <a:noFill/>
        </p:spPr>
        <p:txBody>
          <a:bodyPr wrap="none" lIns="68580" tIns="34290" rIns="68580" bIns="34290" rtlCol="0">
            <a:spAutoFit/>
          </a:bodyPr>
          <a:lstStyle/>
          <a:p>
            <a:pPr lvl="0">
              <a:defRPr/>
            </a:pPr>
            <a:r>
              <a:rPr lang="zh-CN" altLang="en-US" sz="2100" b="1">
                <a:solidFill>
                  <a:srgbClr val="0070C0"/>
                </a:solidFill>
                <a:latin typeface="微软雅黑" panose="020B0503020204020204" charset="-122"/>
                <a:ea typeface="微软雅黑"/>
              </a:rPr>
              <a:t>二、河流的补给类型</a:t>
            </a:r>
          </a:p>
        </p:txBody>
      </p:sp>
      <p:grpSp>
        <p:nvGrpSpPr>
          <p:cNvPr id="102428" name="组合 1"/>
          <p:cNvGrpSpPr/>
          <p:nvPr>
            <p:custDataLst>
              <p:tags r:id="rId5"/>
            </p:custDataLst>
          </p:nvPr>
        </p:nvGrpSpPr>
        <p:grpSpPr>
          <a:xfrm>
            <a:off x="1" y="577691"/>
            <a:ext cx="9113996" cy="96203"/>
            <a:chOff x="57" y="1058"/>
            <a:chExt cx="13204" cy="202"/>
          </a:xfrm>
        </p:grpSpPr>
        <p:cxnSp>
          <p:nvCxnSpPr>
            <p:cNvPr id="7" name="直接连接符 6"/>
            <p:cNvCxnSpPr/>
            <p:nvPr>
              <p:custDataLst>
                <p:tags r:id="rId9"/>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10"/>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custDataLst>
              <p:tags r:id="rId6"/>
            </p:custDataLst>
          </p:nvPr>
        </p:nvSpPr>
        <p:spPr>
          <a:xfrm>
            <a:off x="355283" y="1213961"/>
            <a:ext cx="1470660" cy="391478"/>
          </a:xfrm>
          <a:prstGeom prst="rect">
            <a:avLst/>
          </a:prstGeom>
          <a:noFill/>
        </p:spPr>
        <p:txBody>
          <a:bodyPr wrap="none" lIns="68580" tIns="34290" rIns="68580" bIns="34290" rtlCol="0">
            <a:spAutoFit/>
          </a:bodyPr>
          <a:lstStyle/>
          <a:p>
            <a:pPr algn="l"/>
            <a:r>
              <a:rPr sz="2100" dirty="0" err="1">
                <a:effectLst>
                  <a:outerShdw blurRad="38100" dist="38100" dir="2700000" algn="tl">
                    <a:schemeClr val="bg2"/>
                  </a:outerShdw>
                </a:effectLst>
                <a:latin typeface="宋体" panose="02010600030101010101" pitchFamily="2" charset="-122"/>
                <a:ea typeface="宋体" panose="02010600030101010101" pitchFamily="2" charset="-122"/>
                <a:sym typeface="+mn-ea"/>
              </a:rPr>
              <a:t>主要在夏季</a:t>
            </a:r>
            <a:endParaRPr lang="zh-CN" altLang="en-US" sz="2100" dirty="0">
              <a:latin typeface="宋体" panose="02010600030101010101" pitchFamily="2" charset="-122"/>
              <a:ea typeface="宋体" panose="02010600030101010101" pitchFamily="2" charset="-122"/>
              <a:sym typeface="+mn-ea"/>
            </a:endParaRPr>
          </a:p>
        </p:txBody>
      </p:sp>
      <p:sp>
        <p:nvSpPr>
          <p:cNvPr id="3" name="文本框 2"/>
          <p:cNvSpPr txBox="1"/>
          <p:nvPr>
            <p:custDataLst>
              <p:tags r:id="rId7"/>
            </p:custDataLst>
          </p:nvPr>
        </p:nvSpPr>
        <p:spPr>
          <a:xfrm>
            <a:off x="223880" y="3259590"/>
            <a:ext cx="1985159" cy="900247"/>
          </a:xfrm>
          <a:prstGeom prst="rect">
            <a:avLst/>
          </a:prstGeom>
          <a:noFill/>
        </p:spPr>
        <p:txBody>
          <a:bodyPr wrap="none" lIns="68580" tIns="34290" rIns="68580" bIns="34290" rtlCol="0">
            <a:spAutoFit/>
          </a:bodyPr>
          <a:lstStyle/>
          <a:p>
            <a:r>
              <a:rPr lang="en-US" altLang="zh-CN" dirty="0">
                <a:effectLst>
                  <a:outerShdw blurRad="38100" dist="38100" dir="2700000" algn="tl">
                    <a:schemeClr val="bg2"/>
                  </a:outerShdw>
                </a:effectLst>
                <a:latin typeface="宋体" panose="02010600030101010101" pitchFamily="2" charset="-122"/>
                <a:ea typeface="宋体" panose="02010600030101010101" pitchFamily="2" charset="-122"/>
                <a:sym typeface="+mn-ea"/>
              </a:rPr>
              <a:t>①</a:t>
            </a:r>
            <a:r>
              <a:rPr lang="zh-CN" altLang="en-US" dirty="0">
                <a:effectLst>
                  <a:outerShdw blurRad="38100" dist="38100" dir="2700000" algn="tl">
                    <a:schemeClr val="bg2"/>
                  </a:outerShdw>
                </a:effectLst>
                <a:latin typeface="宋体" panose="02010600030101010101" pitchFamily="2" charset="-122"/>
                <a:ea typeface="宋体" panose="02010600030101010101" pitchFamily="2" charset="-122"/>
                <a:sym typeface="+mn-ea"/>
              </a:rPr>
              <a:t>太阳辐射</a:t>
            </a:r>
          </a:p>
          <a:p>
            <a:r>
              <a:rPr lang="en-US" altLang="zh-CN" dirty="0">
                <a:effectLst>
                  <a:outerShdw blurRad="38100" dist="38100" dir="2700000" algn="tl">
                    <a:schemeClr val="bg2"/>
                  </a:outerShdw>
                </a:effectLst>
                <a:latin typeface="宋体" panose="02010600030101010101" pitchFamily="2" charset="-122"/>
                <a:ea typeface="宋体" panose="02010600030101010101" pitchFamily="2" charset="-122"/>
                <a:sym typeface="+mn-ea"/>
              </a:rPr>
              <a:t>②</a:t>
            </a:r>
            <a:r>
              <a:rPr lang="zh-CN" altLang="en-US" dirty="0">
                <a:effectLst>
                  <a:outerShdw blurRad="38100" dist="38100" dir="2700000" algn="tl">
                    <a:schemeClr val="bg2"/>
                  </a:outerShdw>
                </a:effectLst>
                <a:latin typeface="宋体" panose="02010600030101010101" pitchFamily="2" charset="-122"/>
                <a:ea typeface="宋体" panose="02010600030101010101" pitchFamily="2" charset="-122"/>
                <a:sym typeface="+mn-ea"/>
              </a:rPr>
              <a:t>气温变化</a:t>
            </a:r>
          </a:p>
          <a:p>
            <a:r>
              <a:rPr lang="en-US" altLang="zh-CN" dirty="0">
                <a:effectLst>
                  <a:outerShdw blurRad="38100" dist="38100" dir="2700000" algn="tl">
                    <a:schemeClr val="bg2"/>
                  </a:outerShdw>
                </a:effectLst>
                <a:latin typeface="宋体" panose="02010600030101010101" pitchFamily="2" charset="-122"/>
                <a:ea typeface="宋体" panose="02010600030101010101" pitchFamily="2" charset="-122"/>
                <a:sym typeface="+mn-ea"/>
              </a:rPr>
              <a:t>③</a:t>
            </a:r>
            <a:r>
              <a:rPr lang="zh-CN" altLang="en-US" dirty="0">
                <a:effectLst>
                  <a:outerShdw blurRad="38100" dist="38100" dir="2700000" algn="tl">
                    <a:schemeClr val="bg2"/>
                  </a:outerShdw>
                </a:effectLst>
                <a:latin typeface="宋体" panose="02010600030101010101" pitchFamily="2" charset="-122"/>
                <a:ea typeface="宋体" panose="02010600030101010101" pitchFamily="2" charset="-122"/>
                <a:sym typeface="+mn-ea"/>
              </a:rPr>
              <a:t>积雪和冰川储量</a:t>
            </a:r>
            <a:endParaRPr lang="zh-CN" altLang="en-US" dirty="0">
              <a:effectLst>
                <a:outerShdw blurRad="38100" dist="38100" dir="2700000" algn="tl">
                  <a:schemeClr val="bg2"/>
                </a:outerShdw>
              </a:effectLst>
              <a:latin typeface="宋体" panose="02010600030101010101" pitchFamily="2" charset="-122"/>
              <a:ea typeface="宋体" panose="02010600030101010101" pitchFamily="2" charset="-122"/>
            </a:endParaRPr>
          </a:p>
        </p:txBody>
      </p:sp>
      <p:sp>
        <p:nvSpPr>
          <p:cNvPr id="6" name="文本框 5"/>
          <p:cNvSpPr txBox="1"/>
          <p:nvPr>
            <p:custDataLst>
              <p:tags r:id="rId8"/>
            </p:custDataLst>
          </p:nvPr>
        </p:nvSpPr>
        <p:spPr>
          <a:xfrm>
            <a:off x="223880" y="4624200"/>
            <a:ext cx="2537460" cy="552926"/>
          </a:xfrm>
          <a:prstGeom prst="rect">
            <a:avLst/>
          </a:prstGeom>
          <a:noFill/>
        </p:spPr>
        <p:txBody>
          <a:bodyPr wrap="none" lIns="68580" tIns="34290" rIns="68580" bIns="34290" rtlCol="0">
            <a:spAutoFit/>
          </a:bodyPr>
          <a:lstStyle/>
          <a:p>
            <a:pPr>
              <a:lnSpc>
                <a:spcPct val="150000"/>
              </a:lnSpc>
            </a:pPr>
            <a:r>
              <a:rPr sz="2100" dirty="0" err="1">
                <a:effectLst>
                  <a:outerShdw blurRad="38100" dist="38100" dir="2700000" algn="tl">
                    <a:schemeClr val="bg2"/>
                  </a:outerShdw>
                </a:effectLst>
                <a:latin typeface="宋体" panose="02010600030101010101" pitchFamily="2" charset="-122"/>
                <a:ea typeface="宋体" panose="02010600030101010101" pitchFamily="2" charset="-122"/>
                <a:sym typeface="+mn-ea"/>
              </a:rPr>
              <a:t>西北和青藏高原地区</a:t>
            </a:r>
            <a:endParaRPr lang="zh-CN" altLang="en-US" sz="2100" b="1" dirty="0">
              <a:latin typeface="微软雅黑" panose="020B0503020204020204" charset="-122"/>
              <a:ea typeface="微软雅黑"/>
            </a:endParaRPr>
          </a:p>
        </p:txBody>
      </p:sp>
      <p:sp>
        <p:nvSpPr>
          <p:cNvPr id="4" name="文本框 3"/>
          <p:cNvSpPr txBox="1"/>
          <p:nvPr/>
        </p:nvSpPr>
        <p:spPr>
          <a:xfrm>
            <a:off x="223881" y="1928605"/>
            <a:ext cx="2857678" cy="900247"/>
          </a:xfrm>
          <a:prstGeom prst="rect">
            <a:avLst/>
          </a:prstGeom>
          <a:noFill/>
        </p:spPr>
        <p:txBody>
          <a:bodyPr wrap="square" lIns="68580" tIns="34290" rIns="68580" bIns="34290" rtlCol="0">
            <a:spAutoFit/>
          </a:bodyPr>
          <a:lstStyle/>
          <a:p>
            <a:r>
              <a:rPr lang="zh-CN" altLang="en-US" dirty="0"/>
              <a:t>①有时间性   </a:t>
            </a:r>
            <a:endParaRPr lang="en-US" altLang="zh-CN" dirty="0"/>
          </a:p>
          <a:p>
            <a:r>
              <a:rPr lang="zh-CN" altLang="en-US" dirty="0"/>
              <a:t>②明显的季节、日变化 </a:t>
            </a:r>
            <a:endParaRPr lang="en-US" altLang="zh-CN" dirty="0"/>
          </a:p>
          <a:p>
            <a:r>
              <a:rPr lang="zh-CN" altLang="en-US" dirty="0"/>
              <a:t>③水量较稳定</a:t>
            </a:r>
          </a:p>
        </p:txBody>
      </p:sp>
    </p:spTree>
    <p:extLst>
      <p:ext uri="{BB962C8B-B14F-4D97-AF65-F5344CB8AC3E}">
        <p14:creationId xmlns:p14="http://schemas.microsoft.com/office/powerpoint/2010/main" val="474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2" grpId="0"/>
      <p:bldP spid="3" grpId="0"/>
      <p:bldP spid="6" grpId="0"/>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048"/>
          <p:cNvSpPr txBox="1"/>
          <p:nvPr>
            <p:custDataLst>
              <p:tags r:id="rId1"/>
            </p:custDataLst>
          </p:nvPr>
        </p:nvSpPr>
        <p:spPr>
          <a:xfrm>
            <a:off x="4811456" y="856717"/>
            <a:ext cx="1728678" cy="457048"/>
          </a:xfrm>
          <a:prstGeom prst="rect">
            <a:avLst/>
          </a:prstGeom>
          <a:noFill/>
        </p:spPr>
        <p:txBody>
          <a:bodyPr wrap="none" lIns="68580" tIns="34290" rIns="68580" bIns="34290" rtlCol="0">
            <a:spAutoFit/>
          </a:bodyPr>
          <a:lstStyle/>
          <a:p>
            <a:pPr defTabSz="685800">
              <a:lnSpc>
                <a:spcPct val="120000"/>
              </a:lnSpc>
              <a:spcBef>
                <a:spcPct val="0"/>
              </a:spcBef>
              <a:spcAft>
                <a:spcPct val="0"/>
              </a:spcAft>
              <a:defRPr/>
            </a:pPr>
            <a:r>
              <a:rPr lang="en-US" altLang="zh-CN" sz="2100" b="1" kern="0" dirty="0">
                <a:solidFill>
                  <a:srgbClr val="982F2F"/>
                </a:solidFill>
                <a:latin typeface="微软雅黑" panose="020B0503020204020204" charset="-122"/>
                <a:ea typeface="微软雅黑"/>
                <a:cs typeface="Arial"/>
                <a:sym typeface="Arial"/>
              </a:rPr>
              <a:t>4.</a:t>
            </a:r>
            <a:r>
              <a:rPr lang="zh-CN" altLang="en-US" sz="2100" b="1" kern="0" dirty="0">
                <a:solidFill>
                  <a:srgbClr val="982F2F"/>
                </a:solidFill>
                <a:latin typeface="微软雅黑" panose="020B0503020204020204" charset="-122"/>
                <a:ea typeface="微软雅黑"/>
                <a:cs typeface="Arial"/>
                <a:sym typeface="Arial"/>
              </a:rPr>
              <a:t>湖泊水补给</a:t>
            </a:r>
          </a:p>
        </p:txBody>
      </p:sp>
      <p:sp>
        <p:nvSpPr>
          <p:cNvPr id="3" name="文本框 2"/>
          <p:cNvSpPr txBox="1"/>
          <p:nvPr>
            <p:custDataLst>
              <p:tags r:id="rId2"/>
            </p:custDataLst>
          </p:nvPr>
        </p:nvSpPr>
        <p:spPr>
          <a:xfrm>
            <a:off x="83636" y="110194"/>
            <a:ext cx="2537460" cy="391478"/>
          </a:xfrm>
          <a:prstGeom prst="rect">
            <a:avLst/>
          </a:prstGeom>
          <a:noFill/>
        </p:spPr>
        <p:txBody>
          <a:bodyPr wrap="none" lIns="68580" tIns="34290" rIns="68580" bIns="34290" rtlCol="0">
            <a:spAutoFit/>
          </a:bodyPr>
          <a:lstStyle/>
          <a:p>
            <a:pPr lvl="0">
              <a:defRPr/>
            </a:pPr>
            <a:r>
              <a:rPr lang="zh-CN" altLang="en-US" sz="2100" b="1" dirty="0">
                <a:solidFill>
                  <a:srgbClr val="0070C0"/>
                </a:solidFill>
                <a:latin typeface="微软雅黑" panose="020B0503020204020204" charset="-122"/>
                <a:ea typeface="微软雅黑"/>
              </a:rPr>
              <a:t>二、河流的补给类型</a:t>
            </a:r>
          </a:p>
        </p:txBody>
      </p:sp>
      <p:grpSp>
        <p:nvGrpSpPr>
          <p:cNvPr id="4" name="组合 1"/>
          <p:cNvGrpSpPr/>
          <p:nvPr>
            <p:custDataLst>
              <p:tags r:id="rId3"/>
            </p:custDataLst>
          </p:nvPr>
        </p:nvGrpSpPr>
        <p:grpSpPr>
          <a:xfrm>
            <a:off x="1" y="577691"/>
            <a:ext cx="9113996" cy="96203"/>
            <a:chOff x="57" y="1058"/>
            <a:chExt cx="13204" cy="202"/>
          </a:xfrm>
        </p:grpSpPr>
        <p:cxnSp>
          <p:nvCxnSpPr>
            <p:cNvPr id="5" name="直接连接符 4"/>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2" descr="\\莫成程\本地磁盘 (f)\复邻\2014\同步\地理\人教必修1\318.TIF"/>
          <p:cNvPicPr>
            <a:picLocks noChangeAspect="1" noChangeArrowheads="1"/>
          </p:cNvPicPr>
          <p:nvPr>
            <p:custDataLst>
              <p:tags r:id="rId4"/>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r="12191"/>
          <a:stretch>
            <a:fillRect/>
          </a:stretch>
        </p:blipFill>
        <p:spPr bwMode="auto">
          <a:xfrm>
            <a:off x="4756218" y="1577595"/>
            <a:ext cx="3566230" cy="147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51"/>
          <p:cNvSpPr txBox="1"/>
          <p:nvPr>
            <p:custDataLst>
              <p:tags r:id="rId5"/>
            </p:custDataLst>
          </p:nvPr>
        </p:nvSpPr>
        <p:spPr>
          <a:xfrm>
            <a:off x="283525" y="966505"/>
            <a:ext cx="3404235" cy="3624069"/>
          </a:xfrm>
          <a:prstGeom prst="rect">
            <a:avLst/>
          </a:prstGeom>
          <a:noFill/>
        </p:spPr>
        <p:txBody>
          <a:bodyPr wrap="square" lIns="68580" tIns="34290" rIns="68580" bIns="34290" rtlCol="0">
            <a:spAutoFit/>
          </a:bodyPr>
          <a:lstStyle/>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补给季节</a:t>
            </a:r>
            <a:r>
              <a:rPr lang="zh-CN" altLang="en-US" sz="2100" dirty="0">
                <a:latin typeface="方正粗黑宋简体" panose="02000000000000000000" charset="-122"/>
                <a:ea typeface="方正粗黑宋简体" panose="02000000000000000000" charset="-122"/>
                <a:sym typeface="+mn-ea"/>
              </a:rPr>
              <a:t>：</a:t>
            </a:r>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lang="zh-CN" altLang="en-US" sz="2100" dirty="0">
                <a:latin typeface="方正粗黑宋简体" panose="02000000000000000000" charset="-122"/>
                <a:ea typeface="方正粗黑宋简体" panose="02000000000000000000" charset="-122"/>
                <a:sym typeface="+mn-ea"/>
              </a:rPr>
              <a:t>补给特点：</a:t>
            </a:r>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主要影响因素</a:t>
            </a:r>
            <a:r>
              <a:rPr lang="zh-CN" altLang="en-US" sz="2100" dirty="0">
                <a:latin typeface="方正粗黑宋简体" panose="02000000000000000000" charset="-122"/>
                <a:ea typeface="方正粗黑宋简体" panose="02000000000000000000" charset="-122"/>
                <a:sym typeface="+mn-ea"/>
              </a:rPr>
              <a:t>：</a:t>
            </a:r>
          </a:p>
          <a:p>
            <a:pPr lvl="0" eaLnBrk="1" hangingPunct="1"/>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我国主要分布地区</a:t>
            </a:r>
            <a:r>
              <a:rPr lang="zh-CN" altLang="en-US" sz="2100" dirty="0">
                <a:latin typeface="方正粗黑宋简体" panose="02000000000000000000" charset="-122"/>
                <a:ea typeface="方正粗黑宋简体" panose="02000000000000000000" charset="-122"/>
                <a:sym typeface="+mn-ea"/>
              </a:rPr>
              <a:t>：</a:t>
            </a:r>
            <a:endParaRPr lang="en-US" altLang="zh-CN" sz="2100" b="1" kern="0" dirty="0">
              <a:solidFill>
                <a:prstClr val="black"/>
              </a:solidFill>
              <a:latin typeface="方正粗黑宋简体" panose="02000000000000000000" charset="-122"/>
              <a:ea typeface="方正粗黑宋简体" panose="02000000000000000000" charset="-122"/>
              <a:cs typeface="Arial"/>
              <a:sym typeface="Arial"/>
            </a:endParaRPr>
          </a:p>
        </p:txBody>
      </p:sp>
      <p:sp>
        <p:nvSpPr>
          <p:cNvPr id="10" name="文本框 9"/>
          <p:cNvSpPr txBox="1"/>
          <p:nvPr/>
        </p:nvSpPr>
        <p:spPr>
          <a:xfrm>
            <a:off x="675259" y="1419978"/>
            <a:ext cx="856645" cy="500137"/>
          </a:xfrm>
          <a:prstGeom prst="rect">
            <a:avLst/>
          </a:prstGeom>
          <a:noFill/>
        </p:spPr>
        <p:txBody>
          <a:bodyPr wrap="none" lIns="68580" tIns="34290" rIns="68580" bIns="34290" rtlCol="0">
            <a:spAutoFit/>
          </a:bodyPr>
          <a:lstStyle>
            <a:defPPr>
              <a:defRPr lang="zh-CN"/>
            </a:defPPr>
            <a:lvl1pPr lvl="0" indent="0">
              <a:lnSpc>
                <a:spcPct val="10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r>
              <a:rPr lang="zh-CN" altLang="en-US" dirty="0"/>
              <a:t>全年</a:t>
            </a:r>
          </a:p>
        </p:txBody>
      </p:sp>
      <p:sp>
        <p:nvSpPr>
          <p:cNvPr id="11" name="文本框 10"/>
          <p:cNvSpPr txBox="1"/>
          <p:nvPr/>
        </p:nvSpPr>
        <p:spPr>
          <a:xfrm>
            <a:off x="415530" y="2312624"/>
            <a:ext cx="3729226" cy="377026"/>
          </a:xfrm>
          <a:prstGeom prst="rect">
            <a:avLst/>
          </a:prstGeom>
          <a:noFill/>
        </p:spPr>
        <p:txBody>
          <a:bodyPr wrap="none" lIns="68580" tIns="34290" rIns="68580" bIns="34290" rtlCol="0">
            <a:spAutoFit/>
          </a:bodyPr>
          <a:lstStyle>
            <a:defPPr>
              <a:defRPr lang="zh-CN"/>
            </a:defPPr>
            <a:lvl1pPr lvl="0" indent="0">
              <a:lnSpc>
                <a:spcPct val="10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r>
              <a:rPr lang="zh-CN" altLang="en-US" sz="2000" dirty="0"/>
              <a:t>①稳定   ② 对径流有调节作用</a:t>
            </a:r>
          </a:p>
        </p:txBody>
      </p:sp>
      <p:sp>
        <p:nvSpPr>
          <p:cNvPr id="12" name="文本框 11"/>
          <p:cNvSpPr txBox="1"/>
          <p:nvPr/>
        </p:nvSpPr>
        <p:spPr>
          <a:xfrm>
            <a:off x="517844" y="3302623"/>
            <a:ext cx="2959785" cy="684803"/>
          </a:xfrm>
          <a:prstGeom prst="rect">
            <a:avLst/>
          </a:prstGeom>
          <a:noFill/>
        </p:spPr>
        <p:txBody>
          <a:bodyPr wrap="none" lIns="68580" tIns="34290" rIns="68580" bIns="34290" rtlCol="0">
            <a:spAutoFit/>
          </a:bodyPr>
          <a:lstStyle>
            <a:defPPr>
              <a:defRPr lang="zh-CN"/>
            </a:defPPr>
            <a:lvl1pPr lvl="0" indent="0">
              <a:lnSpc>
                <a:spcPct val="15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pPr>
              <a:lnSpc>
                <a:spcPct val="100000"/>
              </a:lnSpc>
            </a:pPr>
            <a:r>
              <a:rPr lang="zh-CN" altLang="en-US" sz="2000" dirty="0"/>
              <a:t>①湖泊与河流的相对位置</a:t>
            </a:r>
            <a:endParaRPr lang="en-US" altLang="zh-CN" sz="2000" dirty="0"/>
          </a:p>
          <a:p>
            <a:pPr>
              <a:lnSpc>
                <a:spcPct val="100000"/>
              </a:lnSpc>
            </a:pPr>
            <a:r>
              <a:rPr lang="zh-CN" altLang="en-US" sz="2000" dirty="0"/>
              <a:t>②湖泊水量大小</a:t>
            </a:r>
          </a:p>
        </p:txBody>
      </p:sp>
      <p:sp>
        <p:nvSpPr>
          <p:cNvPr id="13" name="文本框 12"/>
          <p:cNvSpPr txBox="1"/>
          <p:nvPr>
            <p:custDataLst>
              <p:tags r:id="rId6"/>
            </p:custDataLst>
          </p:nvPr>
        </p:nvSpPr>
        <p:spPr>
          <a:xfrm>
            <a:off x="845636" y="4560767"/>
            <a:ext cx="677108" cy="553998"/>
          </a:xfrm>
          <a:prstGeom prst="rect">
            <a:avLst/>
          </a:prstGeom>
          <a:noFill/>
        </p:spPr>
        <p:txBody>
          <a:bodyPr wrap="none" lIns="68580" tIns="34290" rIns="68580" bIns="34290" rtlCol="0">
            <a:spAutoFit/>
          </a:bodyPr>
          <a:lstStyle/>
          <a:p>
            <a:pPr>
              <a:lnSpc>
                <a:spcPct val="150000"/>
              </a:lnSpc>
            </a:pPr>
            <a:r>
              <a:rPr lang="zh-CN" altLang="en-US" sz="2100" dirty="0">
                <a:effectLst>
                  <a:outerShdw blurRad="38100" dist="38100" dir="2700000" algn="tl">
                    <a:schemeClr val="bg2"/>
                  </a:outerShdw>
                </a:effectLst>
                <a:latin typeface="宋体" panose="02010600030101010101" pitchFamily="2" charset="-122"/>
                <a:ea typeface="宋体" panose="02010600030101010101" pitchFamily="2" charset="-122"/>
                <a:sym typeface="+mn-ea"/>
              </a:rPr>
              <a:t>普遍</a:t>
            </a:r>
            <a:endParaRPr lang="zh-CN" altLang="en-US" sz="2100" b="1" kern="0" dirty="0">
              <a:solidFill>
                <a:prstClr val="black"/>
              </a:solidFill>
              <a:latin typeface="微软雅黑" panose="020B0503020204020204" charset="-122"/>
              <a:ea typeface="微软雅黑"/>
              <a:cs typeface="Arial"/>
              <a:sym typeface="Arial"/>
            </a:endParaRPr>
          </a:p>
        </p:txBody>
      </p:sp>
      <p:pic>
        <p:nvPicPr>
          <p:cNvPr id="14" name="Picture 2" descr="\\司瑞晴\e\2016源文件！！\同步@@\二轮！！！！！\大二轮（通用）地理 通用\D40.T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56955" y="3302622"/>
            <a:ext cx="3764756" cy="174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88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1" grpId="0"/>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莫成程\本地磁盘 (f)\复邻\2014\同步\地理\人教必修1\318.TIF"/>
          <p:cNvPicPr>
            <a:picLocks noChangeAspect="1" noChangeArrowheads="1"/>
          </p:cNvPicPr>
          <p:nvPr>
            <p:custDataLst>
              <p:tags r:id="rId1"/>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r="12191"/>
          <a:stretch>
            <a:fillRect/>
          </a:stretch>
        </p:blipFill>
        <p:spPr bwMode="auto">
          <a:xfrm>
            <a:off x="4962567" y="2189033"/>
            <a:ext cx="3566230" cy="206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048"/>
          <p:cNvSpPr txBox="1"/>
          <p:nvPr>
            <p:custDataLst>
              <p:tags r:id="rId2"/>
            </p:custDataLst>
          </p:nvPr>
        </p:nvSpPr>
        <p:spPr>
          <a:xfrm>
            <a:off x="5458606" y="826261"/>
            <a:ext cx="1727877" cy="457049"/>
          </a:xfrm>
          <a:prstGeom prst="rect">
            <a:avLst/>
          </a:prstGeom>
          <a:noFill/>
        </p:spPr>
        <p:txBody>
          <a:bodyPr wrap="none" lIns="68580" tIns="34290" rIns="68580" bIns="34290" rtlCol="0">
            <a:spAutoFit/>
          </a:bodyPr>
          <a:lstStyle/>
          <a:p>
            <a:pPr defTabSz="685800">
              <a:lnSpc>
                <a:spcPct val="120000"/>
              </a:lnSpc>
              <a:spcBef>
                <a:spcPct val="0"/>
              </a:spcBef>
              <a:spcAft>
                <a:spcPct val="0"/>
              </a:spcAft>
              <a:defRPr/>
            </a:pPr>
            <a:r>
              <a:rPr lang="en-US" altLang="zh-CN" sz="2100" b="1" kern="0" dirty="0">
                <a:solidFill>
                  <a:srgbClr val="982F2F"/>
                </a:solidFill>
                <a:latin typeface="微软雅黑" panose="020B0503020204020204" charset="-122"/>
                <a:ea typeface="微软雅黑"/>
                <a:cs typeface="Arial"/>
                <a:sym typeface="Arial"/>
              </a:rPr>
              <a:t>5.</a:t>
            </a:r>
            <a:r>
              <a:rPr lang="zh-CN" altLang="en-US" sz="2100" b="1" kern="0" dirty="0">
                <a:solidFill>
                  <a:srgbClr val="982F2F"/>
                </a:solidFill>
                <a:latin typeface="微软雅黑" panose="020B0503020204020204" charset="-122"/>
                <a:ea typeface="微软雅黑"/>
                <a:cs typeface="Arial"/>
                <a:sym typeface="Arial"/>
              </a:rPr>
              <a:t>地下水补给</a:t>
            </a:r>
          </a:p>
        </p:txBody>
      </p:sp>
      <p:sp>
        <p:nvSpPr>
          <p:cNvPr id="5" name="文本框 4"/>
          <p:cNvSpPr txBox="1"/>
          <p:nvPr>
            <p:custDataLst>
              <p:tags r:id="rId3"/>
            </p:custDataLst>
          </p:nvPr>
        </p:nvSpPr>
        <p:spPr>
          <a:xfrm>
            <a:off x="0" y="115579"/>
            <a:ext cx="2537460" cy="391478"/>
          </a:xfrm>
          <a:prstGeom prst="rect">
            <a:avLst/>
          </a:prstGeom>
          <a:noFill/>
        </p:spPr>
        <p:txBody>
          <a:bodyPr wrap="none" lIns="68580" tIns="34290" rIns="68580" bIns="34290" rtlCol="0">
            <a:spAutoFit/>
          </a:bodyPr>
          <a:lstStyle/>
          <a:p>
            <a:pPr lvl="0">
              <a:defRPr/>
            </a:pPr>
            <a:r>
              <a:rPr lang="zh-CN" altLang="en-US" sz="2100" b="1" dirty="0">
                <a:solidFill>
                  <a:srgbClr val="0070C0"/>
                </a:solidFill>
                <a:latin typeface="微软雅黑" panose="020B0503020204020204" charset="-122"/>
                <a:ea typeface="微软雅黑"/>
              </a:rPr>
              <a:t>二、河流的补给类型</a:t>
            </a:r>
          </a:p>
        </p:txBody>
      </p:sp>
      <p:grpSp>
        <p:nvGrpSpPr>
          <p:cNvPr id="102428" name="组合 1"/>
          <p:cNvGrpSpPr/>
          <p:nvPr>
            <p:custDataLst>
              <p:tags r:id="rId4"/>
            </p:custDataLst>
          </p:nvPr>
        </p:nvGrpSpPr>
        <p:grpSpPr>
          <a:xfrm>
            <a:off x="1" y="577691"/>
            <a:ext cx="9113996" cy="96203"/>
            <a:chOff x="57" y="1058"/>
            <a:chExt cx="13204" cy="202"/>
          </a:xfrm>
        </p:grpSpPr>
        <p:cxnSp>
          <p:nvCxnSpPr>
            <p:cNvPr id="7" name="直接连接符 6"/>
            <p:cNvCxnSpPr/>
            <p:nvPr>
              <p:custDataLst>
                <p:tags r:id="rId7"/>
              </p:custDataLst>
            </p:nvPr>
          </p:nvCxnSpPr>
          <p:spPr>
            <a:xfrm>
              <a:off x="57" y="1259"/>
              <a:ext cx="1320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8"/>
              </p:custDataLst>
            </p:nvPr>
          </p:nvCxnSpPr>
          <p:spPr>
            <a:xfrm>
              <a:off x="57" y="1057"/>
              <a:ext cx="13205"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2051"/>
          <p:cNvSpPr txBox="1"/>
          <p:nvPr>
            <p:custDataLst>
              <p:tags r:id="rId5"/>
            </p:custDataLst>
          </p:nvPr>
        </p:nvSpPr>
        <p:spPr>
          <a:xfrm>
            <a:off x="283525" y="966505"/>
            <a:ext cx="3404235" cy="3624069"/>
          </a:xfrm>
          <a:prstGeom prst="rect">
            <a:avLst/>
          </a:prstGeom>
          <a:noFill/>
        </p:spPr>
        <p:txBody>
          <a:bodyPr wrap="square" lIns="68580" tIns="34290" rIns="68580" bIns="34290" rtlCol="0">
            <a:spAutoFit/>
          </a:bodyPr>
          <a:lstStyle/>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补给季节</a:t>
            </a:r>
            <a:r>
              <a:rPr lang="zh-CN" altLang="en-US" sz="2100" dirty="0">
                <a:latin typeface="方正粗黑宋简体" panose="02000000000000000000" charset="-122"/>
                <a:ea typeface="方正粗黑宋简体" panose="02000000000000000000" charset="-122"/>
                <a:sym typeface="+mn-ea"/>
              </a:rPr>
              <a:t>：</a:t>
            </a:r>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lang="zh-CN" altLang="en-US" sz="2100" dirty="0">
                <a:latin typeface="方正粗黑宋简体" panose="02000000000000000000" charset="-122"/>
                <a:ea typeface="方正粗黑宋简体" panose="02000000000000000000" charset="-122"/>
                <a:sym typeface="+mn-ea"/>
              </a:rPr>
              <a:t>补给特点：</a:t>
            </a:r>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en-US" altLang="zh-CN"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主要影响因素</a:t>
            </a:r>
            <a:r>
              <a:rPr lang="zh-CN" altLang="en-US" sz="2100" dirty="0">
                <a:latin typeface="方正粗黑宋简体" panose="02000000000000000000" charset="-122"/>
                <a:ea typeface="方正粗黑宋简体" panose="02000000000000000000" charset="-122"/>
                <a:sym typeface="+mn-ea"/>
              </a:rPr>
              <a:t>：</a:t>
            </a:r>
          </a:p>
          <a:p>
            <a:pPr lvl="0" eaLnBrk="1" hangingPunct="1"/>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endParaRPr lang="zh-CN" altLang="en-US" sz="2100" dirty="0">
              <a:latin typeface="方正粗黑宋简体" panose="02000000000000000000" charset="-122"/>
              <a:ea typeface="方正粗黑宋简体" panose="02000000000000000000" charset="-122"/>
              <a:sym typeface="+mn-ea"/>
            </a:endParaRPr>
          </a:p>
          <a:p>
            <a:pPr marL="342900" indent="-342900">
              <a:buFont typeface="Arial" panose="020B0604020202020204" pitchFamily="34" charset="0"/>
              <a:buChar char="•"/>
            </a:pPr>
            <a:r>
              <a:rPr sz="2100" dirty="0" err="1">
                <a:latin typeface="方正粗黑宋简体" panose="02000000000000000000" charset="-122"/>
                <a:ea typeface="方正粗黑宋简体" panose="02000000000000000000" charset="-122"/>
                <a:sym typeface="+mn-ea"/>
              </a:rPr>
              <a:t>我国主要分布地区</a:t>
            </a:r>
            <a:r>
              <a:rPr lang="zh-CN" altLang="en-US" sz="2100" dirty="0">
                <a:latin typeface="方正粗黑宋简体" panose="02000000000000000000" charset="-122"/>
                <a:ea typeface="方正粗黑宋简体" panose="02000000000000000000" charset="-122"/>
                <a:sym typeface="+mn-ea"/>
              </a:rPr>
              <a:t>：</a:t>
            </a:r>
            <a:endParaRPr lang="en-US" altLang="zh-CN" sz="2100" b="1" kern="0" dirty="0">
              <a:solidFill>
                <a:prstClr val="black"/>
              </a:solidFill>
              <a:latin typeface="方正粗黑宋简体" panose="02000000000000000000" charset="-122"/>
              <a:ea typeface="方正粗黑宋简体" panose="02000000000000000000" charset="-122"/>
              <a:cs typeface="Arial"/>
              <a:sym typeface="Arial"/>
            </a:endParaRPr>
          </a:p>
        </p:txBody>
      </p:sp>
      <p:sp>
        <p:nvSpPr>
          <p:cNvPr id="17" name="文本框 16"/>
          <p:cNvSpPr txBox="1"/>
          <p:nvPr/>
        </p:nvSpPr>
        <p:spPr>
          <a:xfrm>
            <a:off x="675259" y="1419978"/>
            <a:ext cx="856645" cy="500137"/>
          </a:xfrm>
          <a:prstGeom prst="rect">
            <a:avLst/>
          </a:prstGeom>
          <a:noFill/>
        </p:spPr>
        <p:txBody>
          <a:bodyPr wrap="none" lIns="68580" tIns="34290" rIns="68580" bIns="34290" rtlCol="0">
            <a:spAutoFit/>
          </a:bodyPr>
          <a:lstStyle>
            <a:defPPr>
              <a:defRPr lang="zh-CN"/>
            </a:defPPr>
            <a:lvl1pPr lvl="0" indent="0">
              <a:lnSpc>
                <a:spcPct val="10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r>
              <a:rPr lang="zh-CN" altLang="en-US" dirty="0"/>
              <a:t>全年</a:t>
            </a:r>
          </a:p>
        </p:txBody>
      </p:sp>
      <p:sp>
        <p:nvSpPr>
          <p:cNvPr id="18" name="文本框 17"/>
          <p:cNvSpPr txBox="1"/>
          <p:nvPr/>
        </p:nvSpPr>
        <p:spPr>
          <a:xfrm>
            <a:off x="415529" y="2312624"/>
            <a:ext cx="4113947" cy="377026"/>
          </a:xfrm>
          <a:prstGeom prst="rect">
            <a:avLst/>
          </a:prstGeom>
          <a:noFill/>
        </p:spPr>
        <p:txBody>
          <a:bodyPr wrap="none" lIns="68580" tIns="34290" rIns="68580" bIns="34290" rtlCol="0">
            <a:spAutoFit/>
          </a:bodyPr>
          <a:lstStyle>
            <a:defPPr>
              <a:defRPr lang="zh-CN"/>
            </a:defPPr>
            <a:lvl1pPr lvl="0" indent="0">
              <a:lnSpc>
                <a:spcPct val="10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r>
              <a:rPr lang="zh-CN" altLang="en-US" sz="2000" dirty="0"/>
              <a:t>①稳定   </a:t>
            </a:r>
            <a:r>
              <a:rPr lang="zh-CN" altLang="en-US" sz="2000" dirty="0" smtClean="0"/>
              <a:t>②一般与河流由互补作用</a:t>
            </a:r>
            <a:endParaRPr lang="zh-CN" altLang="en-US" sz="2000" dirty="0"/>
          </a:p>
        </p:txBody>
      </p:sp>
      <p:sp>
        <p:nvSpPr>
          <p:cNvPr id="19" name="文本框 18"/>
          <p:cNvSpPr txBox="1"/>
          <p:nvPr/>
        </p:nvSpPr>
        <p:spPr>
          <a:xfrm>
            <a:off x="517844" y="3302623"/>
            <a:ext cx="1933863" cy="684803"/>
          </a:xfrm>
          <a:prstGeom prst="rect">
            <a:avLst/>
          </a:prstGeom>
          <a:noFill/>
        </p:spPr>
        <p:txBody>
          <a:bodyPr wrap="none" lIns="68580" tIns="34290" rIns="68580" bIns="34290" rtlCol="0">
            <a:spAutoFit/>
          </a:bodyPr>
          <a:lstStyle>
            <a:defPPr>
              <a:defRPr lang="zh-CN"/>
            </a:defPPr>
            <a:lvl1pPr lvl="0" indent="0">
              <a:lnSpc>
                <a:spcPct val="150000"/>
              </a:lnSpc>
              <a:buNone/>
              <a:defRPr sz="2800">
                <a:effectLst>
                  <a:outerShdw blurRad="38100" dist="38100" dir="2700000" algn="tl">
                    <a:schemeClr val="bg2"/>
                  </a:outerShdw>
                </a:effectLst>
                <a:latin typeface="宋体" panose="02010600030101010101" pitchFamily="2" charset="-122"/>
                <a:ea typeface="宋体" panose="02010600030101010101" pitchFamily="2" charset="-122"/>
              </a:defRPr>
            </a:lvl1pPr>
          </a:lstStyle>
          <a:p>
            <a:pPr>
              <a:lnSpc>
                <a:spcPct val="100000"/>
              </a:lnSpc>
            </a:pPr>
            <a:r>
              <a:rPr lang="zh-CN" altLang="en-US" sz="2000" dirty="0" smtClean="0"/>
              <a:t>①补给区降水量</a:t>
            </a:r>
            <a:endParaRPr lang="en-US" altLang="zh-CN" sz="2000" dirty="0" smtClean="0"/>
          </a:p>
          <a:p>
            <a:pPr>
              <a:lnSpc>
                <a:spcPct val="100000"/>
              </a:lnSpc>
            </a:pPr>
            <a:r>
              <a:rPr lang="zh-CN" altLang="en-US" sz="2000" dirty="0" smtClean="0"/>
              <a:t>②地下水水位</a:t>
            </a:r>
            <a:endParaRPr lang="zh-CN" altLang="en-US" sz="2000" dirty="0"/>
          </a:p>
        </p:txBody>
      </p:sp>
      <p:sp>
        <p:nvSpPr>
          <p:cNvPr id="20" name="文本框 19"/>
          <p:cNvSpPr txBox="1"/>
          <p:nvPr>
            <p:custDataLst>
              <p:tags r:id="rId6"/>
            </p:custDataLst>
          </p:nvPr>
        </p:nvSpPr>
        <p:spPr>
          <a:xfrm>
            <a:off x="845636" y="4560767"/>
            <a:ext cx="677108" cy="553998"/>
          </a:xfrm>
          <a:prstGeom prst="rect">
            <a:avLst/>
          </a:prstGeom>
          <a:noFill/>
        </p:spPr>
        <p:txBody>
          <a:bodyPr wrap="none" lIns="68580" tIns="34290" rIns="68580" bIns="34290" rtlCol="0">
            <a:spAutoFit/>
          </a:bodyPr>
          <a:lstStyle/>
          <a:p>
            <a:pPr>
              <a:lnSpc>
                <a:spcPct val="150000"/>
              </a:lnSpc>
            </a:pPr>
            <a:r>
              <a:rPr lang="zh-CN" altLang="en-US" sz="2100" dirty="0">
                <a:effectLst>
                  <a:outerShdw blurRad="38100" dist="38100" dir="2700000" algn="tl">
                    <a:schemeClr val="bg2"/>
                  </a:outerShdw>
                </a:effectLst>
                <a:latin typeface="宋体" panose="02010600030101010101" pitchFamily="2" charset="-122"/>
                <a:ea typeface="宋体" panose="02010600030101010101" pitchFamily="2" charset="-122"/>
                <a:sym typeface="+mn-ea"/>
              </a:rPr>
              <a:t>普遍</a:t>
            </a:r>
            <a:endParaRPr lang="zh-CN" altLang="en-US" sz="2100" b="1" kern="0" dirty="0">
              <a:solidFill>
                <a:prstClr val="black"/>
              </a:solidFill>
              <a:latin typeface="微软雅黑" panose="020B0503020204020204" charset="-122"/>
              <a:ea typeface="微软雅黑"/>
              <a:cs typeface="Arial"/>
              <a:sym typeface="Arial"/>
            </a:endParaRPr>
          </a:p>
        </p:txBody>
      </p:sp>
    </p:spTree>
    <p:extLst>
      <p:ext uri="{BB962C8B-B14F-4D97-AF65-F5344CB8AC3E}">
        <p14:creationId xmlns:p14="http://schemas.microsoft.com/office/powerpoint/2010/main" val="621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17" grpId="0"/>
      <p:bldP spid="18" grpId="0"/>
      <p:bldP spid="19" grpId="0"/>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27" y="391477"/>
            <a:ext cx="8923663" cy="4752023"/>
          </a:xfrm>
          <a:prstGeom prst="rect">
            <a:avLst/>
          </a:prstGeom>
        </p:spPr>
      </p:pic>
      <p:sp>
        <p:nvSpPr>
          <p:cNvPr id="3" name="文本框 2"/>
          <p:cNvSpPr txBox="1"/>
          <p:nvPr>
            <p:custDataLst>
              <p:tags r:id="rId1"/>
            </p:custDataLst>
          </p:nvPr>
        </p:nvSpPr>
        <p:spPr>
          <a:xfrm>
            <a:off x="0" y="0"/>
            <a:ext cx="2537460" cy="391478"/>
          </a:xfrm>
          <a:prstGeom prst="rect">
            <a:avLst/>
          </a:prstGeom>
          <a:noFill/>
        </p:spPr>
        <p:txBody>
          <a:bodyPr wrap="none" lIns="68580" tIns="34290" rIns="68580" bIns="34290" rtlCol="0">
            <a:spAutoFit/>
          </a:bodyPr>
          <a:lstStyle/>
          <a:p>
            <a:pPr lvl="0">
              <a:defRPr/>
            </a:pPr>
            <a:r>
              <a:rPr lang="zh-CN" altLang="en-US" sz="2100" b="1" dirty="0">
                <a:solidFill>
                  <a:srgbClr val="0070C0"/>
                </a:solidFill>
                <a:latin typeface="微软雅黑" panose="020B0503020204020204" charset="-122"/>
                <a:ea typeface="微软雅黑"/>
              </a:rPr>
              <a:t>二、河流的补给类型</a:t>
            </a:r>
          </a:p>
        </p:txBody>
      </p:sp>
    </p:spTree>
    <p:extLst>
      <p:ext uri="{BB962C8B-B14F-4D97-AF65-F5344CB8AC3E}">
        <p14:creationId xmlns:p14="http://schemas.microsoft.com/office/powerpoint/2010/main" val="159397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250957" y="947814"/>
            <a:ext cx="1993864" cy="1197860"/>
            <a:chOff x="1392866" y="1790102"/>
            <a:chExt cx="2658139" cy="1597146"/>
          </a:xfrm>
        </p:grpSpPr>
        <p:grpSp>
          <p:nvGrpSpPr>
            <p:cNvPr id="3" name="组合 2"/>
            <p:cNvGrpSpPr/>
            <p:nvPr/>
          </p:nvGrpSpPr>
          <p:grpSpPr>
            <a:xfrm>
              <a:off x="1392866" y="1874110"/>
              <a:ext cx="2658139" cy="1463918"/>
              <a:chOff x="1190847" y="2105247"/>
              <a:chExt cx="2658139" cy="1463918"/>
            </a:xfrm>
          </p:grpSpPr>
          <p:sp>
            <p:nvSpPr>
              <p:cNvPr id="8" name="任意多边形: 形状 12"/>
              <p:cNvSpPr/>
              <p:nvPr/>
            </p:nvSpPr>
            <p:spPr>
              <a:xfrm>
                <a:off x="1201479" y="2105247"/>
                <a:ext cx="2647507" cy="454174"/>
              </a:xfrm>
              <a:custGeom>
                <a:avLst/>
                <a:gdLst>
                  <a:gd name="connsiteX0" fmla="*/ 0 w 2647507"/>
                  <a:gd name="connsiteY0" fmla="*/ 0 h 454174"/>
                  <a:gd name="connsiteX1" fmla="*/ 637954 w 2647507"/>
                  <a:gd name="connsiteY1" fmla="*/ 255181 h 454174"/>
                  <a:gd name="connsiteX2" fmla="*/ 1435395 w 2647507"/>
                  <a:gd name="connsiteY2" fmla="*/ 404037 h 454174"/>
                  <a:gd name="connsiteX3" fmla="*/ 1935126 w 2647507"/>
                  <a:gd name="connsiteY3" fmla="*/ 446567 h 454174"/>
                  <a:gd name="connsiteX4" fmla="*/ 2647507 w 2647507"/>
                  <a:gd name="connsiteY4" fmla="*/ 265813 h 454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507" h="454174">
                    <a:moveTo>
                      <a:pt x="0" y="0"/>
                    </a:moveTo>
                    <a:cubicBezTo>
                      <a:pt x="199361" y="93921"/>
                      <a:pt x="398722" y="187842"/>
                      <a:pt x="637954" y="255181"/>
                    </a:cubicBezTo>
                    <a:cubicBezTo>
                      <a:pt x="877186" y="322520"/>
                      <a:pt x="1219200" y="372139"/>
                      <a:pt x="1435395" y="404037"/>
                    </a:cubicBezTo>
                    <a:cubicBezTo>
                      <a:pt x="1651590" y="435935"/>
                      <a:pt x="1733107" y="469604"/>
                      <a:pt x="1935126" y="446567"/>
                    </a:cubicBezTo>
                    <a:cubicBezTo>
                      <a:pt x="2137145" y="423530"/>
                      <a:pt x="2392326" y="344671"/>
                      <a:pt x="2647507" y="265813"/>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9" name="任意多边形: 形状 17"/>
              <p:cNvSpPr/>
              <p:nvPr/>
            </p:nvSpPr>
            <p:spPr>
              <a:xfrm>
                <a:off x="1190847" y="2264735"/>
                <a:ext cx="2604976" cy="1304430"/>
              </a:xfrm>
              <a:custGeom>
                <a:avLst/>
                <a:gdLst>
                  <a:gd name="connsiteX0" fmla="*/ 0 w 2604976"/>
                  <a:gd name="connsiteY0" fmla="*/ 0 h 1304430"/>
                  <a:gd name="connsiteX1" fmla="*/ 446567 w 2604976"/>
                  <a:gd name="connsiteY1" fmla="*/ 212651 h 1304430"/>
                  <a:gd name="connsiteX2" fmla="*/ 1073888 w 2604976"/>
                  <a:gd name="connsiteY2" fmla="*/ 361507 h 1304430"/>
                  <a:gd name="connsiteX3" fmla="*/ 1371600 w 2604976"/>
                  <a:gd name="connsiteY3" fmla="*/ 414670 h 1304430"/>
                  <a:gd name="connsiteX4" fmla="*/ 1127051 w 2604976"/>
                  <a:gd name="connsiteY4" fmla="*/ 467832 h 1304430"/>
                  <a:gd name="connsiteX5" fmla="*/ 733646 w 2604976"/>
                  <a:gd name="connsiteY5" fmla="*/ 637953 h 1304430"/>
                  <a:gd name="connsiteX6" fmla="*/ 999460 w 2604976"/>
                  <a:gd name="connsiteY6" fmla="*/ 1222744 h 1304430"/>
                  <a:gd name="connsiteX7" fmla="*/ 1924493 w 2604976"/>
                  <a:gd name="connsiteY7" fmla="*/ 1286539 h 1304430"/>
                  <a:gd name="connsiteX8" fmla="*/ 2519916 w 2604976"/>
                  <a:gd name="connsiteY8" fmla="*/ 1095153 h 1304430"/>
                  <a:gd name="connsiteX9" fmla="*/ 2264734 w 2604976"/>
                  <a:gd name="connsiteY9" fmla="*/ 701749 h 1304430"/>
                  <a:gd name="connsiteX10" fmla="*/ 1733106 w 2604976"/>
                  <a:gd name="connsiteY10" fmla="*/ 574158 h 1304430"/>
                  <a:gd name="connsiteX11" fmla="*/ 1584251 w 2604976"/>
                  <a:gd name="connsiteY11" fmla="*/ 467832 h 1304430"/>
                  <a:gd name="connsiteX12" fmla="*/ 1531088 w 2604976"/>
                  <a:gd name="connsiteY12" fmla="*/ 414670 h 1304430"/>
                  <a:gd name="connsiteX13" fmla="*/ 1839432 w 2604976"/>
                  <a:gd name="connsiteY13" fmla="*/ 467832 h 1304430"/>
                  <a:gd name="connsiteX14" fmla="*/ 2158409 w 2604976"/>
                  <a:gd name="connsiteY14" fmla="*/ 404037 h 1304430"/>
                  <a:gd name="connsiteX15" fmla="*/ 2604976 w 2604976"/>
                  <a:gd name="connsiteY15" fmla="*/ 265814 h 130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4976" h="1304430">
                    <a:moveTo>
                      <a:pt x="0" y="0"/>
                    </a:moveTo>
                    <a:cubicBezTo>
                      <a:pt x="133793" y="76200"/>
                      <a:pt x="267586" y="152400"/>
                      <a:pt x="446567" y="212651"/>
                    </a:cubicBezTo>
                    <a:cubicBezTo>
                      <a:pt x="625548" y="272902"/>
                      <a:pt x="919716" y="327837"/>
                      <a:pt x="1073888" y="361507"/>
                    </a:cubicBezTo>
                    <a:cubicBezTo>
                      <a:pt x="1228060" y="395177"/>
                      <a:pt x="1362740" y="396949"/>
                      <a:pt x="1371600" y="414670"/>
                    </a:cubicBezTo>
                    <a:cubicBezTo>
                      <a:pt x="1380460" y="432391"/>
                      <a:pt x="1233377" y="430618"/>
                      <a:pt x="1127051" y="467832"/>
                    </a:cubicBezTo>
                    <a:cubicBezTo>
                      <a:pt x="1020725" y="505046"/>
                      <a:pt x="754911" y="512134"/>
                      <a:pt x="733646" y="637953"/>
                    </a:cubicBezTo>
                    <a:cubicBezTo>
                      <a:pt x="712381" y="763772"/>
                      <a:pt x="800986" y="1114646"/>
                      <a:pt x="999460" y="1222744"/>
                    </a:cubicBezTo>
                    <a:cubicBezTo>
                      <a:pt x="1197935" y="1330842"/>
                      <a:pt x="1671084" y="1307804"/>
                      <a:pt x="1924493" y="1286539"/>
                    </a:cubicBezTo>
                    <a:cubicBezTo>
                      <a:pt x="2177902" y="1265274"/>
                      <a:pt x="2463209" y="1192618"/>
                      <a:pt x="2519916" y="1095153"/>
                    </a:cubicBezTo>
                    <a:cubicBezTo>
                      <a:pt x="2576623" y="997688"/>
                      <a:pt x="2395869" y="788582"/>
                      <a:pt x="2264734" y="701749"/>
                    </a:cubicBezTo>
                    <a:cubicBezTo>
                      <a:pt x="2133599" y="614917"/>
                      <a:pt x="1846520" y="613144"/>
                      <a:pt x="1733106" y="574158"/>
                    </a:cubicBezTo>
                    <a:cubicBezTo>
                      <a:pt x="1619692" y="535172"/>
                      <a:pt x="1617921" y="494413"/>
                      <a:pt x="1584251" y="467832"/>
                    </a:cubicBezTo>
                    <a:cubicBezTo>
                      <a:pt x="1550581" y="441251"/>
                      <a:pt x="1488558" y="414670"/>
                      <a:pt x="1531088" y="414670"/>
                    </a:cubicBezTo>
                    <a:cubicBezTo>
                      <a:pt x="1573618" y="414670"/>
                      <a:pt x="1734879" y="469604"/>
                      <a:pt x="1839432" y="467832"/>
                    </a:cubicBezTo>
                    <a:cubicBezTo>
                      <a:pt x="1943985" y="466060"/>
                      <a:pt x="2030818" y="437707"/>
                      <a:pt x="2158409" y="404037"/>
                    </a:cubicBezTo>
                    <a:cubicBezTo>
                      <a:pt x="2286000" y="370367"/>
                      <a:pt x="2445488" y="318090"/>
                      <a:pt x="2604976" y="265814"/>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cxnSp>
          <p:nvCxnSpPr>
            <p:cNvPr id="4" name="直接箭头连接符 3"/>
            <p:cNvCxnSpPr/>
            <p:nvPr/>
          </p:nvCxnSpPr>
          <p:spPr>
            <a:xfrm>
              <a:off x="1733107" y="2108026"/>
              <a:ext cx="425303" cy="1382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文本框 30"/>
            <p:cNvSpPr txBox="1"/>
            <p:nvPr/>
          </p:nvSpPr>
          <p:spPr>
            <a:xfrm rot="884827">
              <a:off x="1700006" y="1790102"/>
              <a:ext cx="656505" cy="369332"/>
            </a:xfrm>
            <a:prstGeom prst="rect">
              <a:avLst/>
            </a:prstGeom>
            <a:noFill/>
          </p:spPr>
          <p:txBody>
            <a:bodyPr wrap="none" rtlCol="0">
              <a:spAutoFit/>
            </a:bodyPr>
            <a:lstStyle/>
            <a:p>
              <a:r>
                <a:rPr lang="zh-CN" altLang="en-US" sz="1200" dirty="0">
                  <a:latin typeface="华文楷体" panose="02010600040101010101" pitchFamily="2" charset="-122"/>
                  <a:ea typeface="华文楷体" panose="02010600040101010101" pitchFamily="2" charset="-122"/>
                </a:rPr>
                <a:t>河流</a:t>
              </a:r>
            </a:p>
          </p:txBody>
        </p:sp>
        <p:sp>
          <p:nvSpPr>
            <p:cNvPr id="6" name="文本框 32"/>
            <p:cNvSpPr txBox="1"/>
            <p:nvPr/>
          </p:nvSpPr>
          <p:spPr>
            <a:xfrm>
              <a:off x="2958422" y="2894806"/>
              <a:ext cx="553925" cy="492442"/>
            </a:xfrm>
            <a:prstGeom prst="rect">
              <a:avLst/>
            </a:prstGeom>
            <a:noFill/>
          </p:spPr>
          <p:txBody>
            <a:bodyPr wrap="none" rtlCol="0">
              <a:spAutoFit/>
            </a:bodyPr>
            <a:lstStyle/>
            <a:p>
              <a:r>
                <a:rPr lang="zh-CN" altLang="en-US">
                  <a:latin typeface="华文楷体" panose="02010600040101010101" pitchFamily="2" charset="-122"/>
                  <a:ea typeface="华文楷体" panose="02010600040101010101" pitchFamily="2" charset="-122"/>
                </a:rPr>
                <a:t>湖</a:t>
              </a:r>
            </a:p>
          </p:txBody>
        </p:sp>
        <p:cxnSp>
          <p:nvCxnSpPr>
            <p:cNvPr id="7" name="直接箭头连接符 6"/>
            <p:cNvCxnSpPr/>
            <p:nvPr/>
          </p:nvCxnSpPr>
          <p:spPr>
            <a:xfrm flipV="1">
              <a:off x="3443813" y="2269845"/>
              <a:ext cx="448281" cy="115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 name="组合 9"/>
          <p:cNvGrpSpPr/>
          <p:nvPr/>
        </p:nvGrpSpPr>
        <p:grpSpPr>
          <a:xfrm>
            <a:off x="2324607" y="995536"/>
            <a:ext cx="2309161" cy="1161928"/>
            <a:chOff x="4933507" y="1860734"/>
            <a:chExt cx="2647507" cy="1404298"/>
          </a:xfrm>
        </p:grpSpPr>
        <p:grpSp>
          <p:nvGrpSpPr>
            <p:cNvPr id="11" name="组合 10"/>
            <p:cNvGrpSpPr/>
            <p:nvPr/>
          </p:nvGrpSpPr>
          <p:grpSpPr>
            <a:xfrm>
              <a:off x="4933507" y="1906009"/>
              <a:ext cx="2647507" cy="1299747"/>
              <a:chOff x="4731488" y="2286002"/>
              <a:chExt cx="2647507" cy="1299747"/>
            </a:xfrm>
          </p:grpSpPr>
          <p:sp>
            <p:nvSpPr>
              <p:cNvPr id="16" name="任意多边形: 形状 15"/>
              <p:cNvSpPr/>
              <p:nvPr/>
            </p:nvSpPr>
            <p:spPr>
              <a:xfrm>
                <a:off x="4731488" y="2286002"/>
                <a:ext cx="2647507" cy="454174"/>
              </a:xfrm>
              <a:custGeom>
                <a:avLst/>
                <a:gdLst>
                  <a:gd name="connsiteX0" fmla="*/ 0 w 2647507"/>
                  <a:gd name="connsiteY0" fmla="*/ 0 h 454174"/>
                  <a:gd name="connsiteX1" fmla="*/ 637954 w 2647507"/>
                  <a:gd name="connsiteY1" fmla="*/ 255181 h 454174"/>
                  <a:gd name="connsiteX2" fmla="*/ 1435395 w 2647507"/>
                  <a:gd name="connsiteY2" fmla="*/ 404037 h 454174"/>
                  <a:gd name="connsiteX3" fmla="*/ 1935126 w 2647507"/>
                  <a:gd name="connsiteY3" fmla="*/ 446567 h 454174"/>
                  <a:gd name="connsiteX4" fmla="*/ 2647507 w 2647507"/>
                  <a:gd name="connsiteY4" fmla="*/ 265813 h 454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507" h="454174">
                    <a:moveTo>
                      <a:pt x="0" y="0"/>
                    </a:moveTo>
                    <a:cubicBezTo>
                      <a:pt x="199361" y="93921"/>
                      <a:pt x="398722" y="187842"/>
                      <a:pt x="637954" y="255181"/>
                    </a:cubicBezTo>
                    <a:cubicBezTo>
                      <a:pt x="877186" y="322520"/>
                      <a:pt x="1219200" y="372139"/>
                      <a:pt x="1435395" y="404037"/>
                    </a:cubicBezTo>
                    <a:cubicBezTo>
                      <a:pt x="1651590" y="435935"/>
                      <a:pt x="1733107" y="469604"/>
                      <a:pt x="1935126" y="446567"/>
                    </a:cubicBezTo>
                    <a:cubicBezTo>
                      <a:pt x="2137145" y="423530"/>
                      <a:pt x="2392326" y="344671"/>
                      <a:pt x="2647507" y="265813"/>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7" name="任意多边形: 形状 18"/>
              <p:cNvSpPr/>
              <p:nvPr/>
            </p:nvSpPr>
            <p:spPr>
              <a:xfrm>
                <a:off x="4752753" y="2402959"/>
                <a:ext cx="2604976" cy="1182790"/>
              </a:xfrm>
              <a:custGeom>
                <a:avLst/>
                <a:gdLst>
                  <a:gd name="connsiteX0" fmla="*/ 0 w 2604976"/>
                  <a:gd name="connsiteY0" fmla="*/ 0 h 1304430"/>
                  <a:gd name="connsiteX1" fmla="*/ 446567 w 2604976"/>
                  <a:gd name="connsiteY1" fmla="*/ 212651 h 1304430"/>
                  <a:gd name="connsiteX2" fmla="*/ 1073888 w 2604976"/>
                  <a:gd name="connsiteY2" fmla="*/ 361507 h 1304430"/>
                  <a:gd name="connsiteX3" fmla="*/ 1371600 w 2604976"/>
                  <a:gd name="connsiteY3" fmla="*/ 414670 h 1304430"/>
                  <a:gd name="connsiteX4" fmla="*/ 1127051 w 2604976"/>
                  <a:gd name="connsiteY4" fmla="*/ 467832 h 1304430"/>
                  <a:gd name="connsiteX5" fmla="*/ 733646 w 2604976"/>
                  <a:gd name="connsiteY5" fmla="*/ 637953 h 1304430"/>
                  <a:gd name="connsiteX6" fmla="*/ 999460 w 2604976"/>
                  <a:gd name="connsiteY6" fmla="*/ 1222744 h 1304430"/>
                  <a:gd name="connsiteX7" fmla="*/ 1924493 w 2604976"/>
                  <a:gd name="connsiteY7" fmla="*/ 1286539 h 1304430"/>
                  <a:gd name="connsiteX8" fmla="*/ 2519916 w 2604976"/>
                  <a:gd name="connsiteY8" fmla="*/ 1095153 h 1304430"/>
                  <a:gd name="connsiteX9" fmla="*/ 2264734 w 2604976"/>
                  <a:gd name="connsiteY9" fmla="*/ 701749 h 1304430"/>
                  <a:gd name="connsiteX10" fmla="*/ 1733106 w 2604976"/>
                  <a:gd name="connsiteY10" fmla="*/ 574158 h 1304430"/>
                  <a:gd name="connsiteX11" fmla="*/ 1584251 w 2604976"/>
                  <a:gd name="connsiteY11" fmla="*/ 467832 h 1304430"/>
                  <a:gd name="connsiteX12" fmla="*/ 1531088 w 2604976"/>
                  <a:gd name="connsiteY12" fmla="*/ 414670 h 1304430"/>
                  <a:gd name="connsiteX13" fmla="*/ 1839432 w 2604976"/>
                  <a:gd name="connsiteY13" fmla="*/ 467832 h 1304430"/>
                  <a:gd name="connsiteX14" fmla="*/ 2158409 w 2604976"/>
                  <a:gd name="connsiteY14" fmla="*/ 404037 h 1304430"/>
                  <a:gd name="connsiteX15" fmla="*/ 2604976 w 2604976"/>
                  <a:gd name="connsiteY15" fmla="*/ 265814 h 1304430"/>
                  <a:gd name="connsiteX0-1" fmla="*/ 0 w 2604976"/>
                  <a:gd name="connsiteY0-2" fmla="*/ 0 h 1333025"/>
                  <a:gd name="connsiteX1-3" fmla="*/ 446567 w 2604976"/>
                  <a:gd name="connsiteY1-4" fmla="*/ 212651 h 1333025"/>
                  <a:gd name="connsiteX2-5" fmla="*/ 1073888 w 2604976"/>
                  <a:gd name="connsiteY2-6" fmla="*/ 361507 h 1333025"/>
                  <a:gd name="connsiteX3-7" fmla="*/ 1371600 w 2604976"/>
                  <a:gd name="connsiteY3-8" fmla="*/ 414670 h 1333025"/>
                  <a:gd name="connsiteX4-9" fmla="*/ 1127051 w 2604976"/>
                  <a:gd name="connsiteY4-10" fmla="*/ 467832 h 1333025"/>
                  <a:gd name="connsiteX5-11" fmla="*/ 733646 w 2604976"/>
                  <a:gd name="connsiteY5-12" fmla="*/ 637953 h 1333025"/>
                  <a:gd name="connsiteX6-13" fmla="*/ 999460 w 2604976"/>
                  <a:gd name="connsiteY6-14" fmla="*/ 1222744 h 1333025"/>
                  <a:gd name="connsiteX7-15" fmla="*/ 1924493 w 2604976"/>
                  <a:gd name="connsiteY7-16" fmla="*/ 1286539 h 1333025"/>
                  <a:gd name="connsiteX8-17" fmla="*/ 2264734 w 2604976"/>
                  <a:gd name="connsiteY8-18" fmla="*/ 701749 h 1333025"/>
                  <a:gd name="connsiteX9-19" fmla="*/ 1733106 w 2604976"/>
                  <a:gd name="connsiteY9-20" fmla="*/ 574158 h 1333025"/>
                  <a:gd name="connsiteX10-21" fmla="*/ 1584251 w 2604976"/>
                  <a:gd name="connsiteY10-22" fmla="*/ 467832 h 1333025"/>
                  <a:gd name="connsiteX11-23" fmla="*/ 1531088 w 2604976"/>
                  <a:gd name="connsiteY11-24" fmla="*/ 414670 h 1333025"/>
                  <a:gd name="connsiteX12-25" fmla="*/ 1839432 w 2604976"/>
                  <a:gd name="connsiteY12-26" fmla="*/ 467832 h 1333025"/>
                  <a:gd name="connsiteX13-27" fmla="*/ 2158409 w 2604976"/>
                  <a:gd name="connsiteY13-28" fmla="*/ 404037 h 1333025"/>
                  <a:gd name="connsiteX14-29" fmla="*/ 2604976 w 2604976"/>
                  <a:gd name="connsiteY14-30" fmla="*/ 265814 h 1333025"/>
                  <a:gd name="connsiteX0-31" fmla="*/ 0 w 2604976"/>
                  <a:gd name="connsiteY0-32" fmla="*/ 0 h 1342410"/>
                  <a:gd name="connsiteX1-33" fmla="*/ 446567 w 2604976"/>
                  <a:gd name="connsiteY1-34" fmla="*/ 212651 h 1342410"/>
                  <a:gd name="connsiteX2-35" fmla="*/ 1073888 w 2604976"/>
                  <a:gd name="connsiteY2-36" fmla="*/ 361507 h 1342410"/>
                  <a:gd name="connsiteX3-37" fmla="*/ 1371600 w 2604976"/>
                  <a:gd name="connsiteY3-38" fmla="*/ 414670 h 1342410"/>
                  <a:gd name="connsiteX4-39" fmla="*/ 1127051 w 2604976"/>
                  <a:gd name="connsiteY4-40" fmla="*/ 467832 h 1342410"/>
                  <a:gd name="connsiteX5-41" fmla="*/ 733646 w 2604976"/>
                  <a:gd name="connsiteY5-42" fmla="*/ 637953 h 1342410"/>
                  <a:gd name="connsiteX6-43" fmla="*/ 999460 w 2604976"/>
                  <a:gd name="connsiteY6-44" fmla="*/ 1222744 h 1342410"/>
                  <a:gd name="connsiteX7-45" fmla="*/ 1924493 w 2604976"/>
                  <a:gd name="connsiteY7-46" fmla="*/ 1286539 h 1342410"/>
                  <a:gd name="connsiteX8-47" fmla="*/ 1733106 w 2604976"/>
                  <a:gd name="connsiteY8-48" fmla="*/ 574158 h 1342410"/>
                  <a:gd name="connsiteX9-49" fmla="*/ 1584251 w 2604976"/>
                  <a:gd name="connsiteY9-50" fmla="*/ 467832 h 1342410"/>
                  <a:gd name="connsiteX10-51" fmla="*/ 1531088 w 2604976"/>
                  <a:gd name="connsiteY10-52" fmla="*/ 414670 h 1342410"/>
                  <a:gd name="connsiteX11-53" fmla="*/ 1839432 w 2604976"/>
                  <a:gd name="connsiteY11-54" fmla="*/ 467832 h 1342410"/>
                  <a:gd name="connsiteX12-55" fmla="*/ 2158409 w 2604976"/>
                  <a:gd name="connsiteY12-56" fmla="*/ 404037 h 1342410"/>
                  <a:gd name="connsiteX13-57" fmla="*/ 2604976 w 2604976"/>
                  <a:gd name="connsiteY13-58" fmla="*/ 265814 h 1342410"/>
                  <a:gd name="connsiteX0-59" fmla="*/ 0 w 2604976"/>
                  <a:gd name="connsiteY0-60" fmla="*/ 0 h 1243772"/>
                  <a:gd name="connsiteX1-61" fmla="*/ 446567 w 2604976"/>
                  <a:gd name="connsiteY1-62" fmla="*/ 212651 h 1243772"/>
                  <a:gd name="connsiteX2-63" fmla="*/ 1073888 w 2604976"/>
                  <a:gd name="connsiteY2-64" fmla="*/ 361507 h 1243772"/>
                  <a:gd name="connsiteX3-65" fmla="*/ 1371600 w 2604976"/>
                  <a:gd name="connsiteY3-66" fmla="*/ 414670 h 1243772"/>
                  <a:gd name="connsiteX4-67" fmla="*/ 1127051 w 2604976"/>
                  <a:gd name="connsiteY4-68" fmla="*/ 467832 h 1243772"/>
                  <a:gd name="connsiteX5-69" fmla="*/ 733646 w 2604976"/>
                  <a:gd name="connsiteY5-70" fmla="*/ 637953 h 1243772"/>
                  <a:gd name="connsiteX6-71" fmla="*/ 999460 w 2604976"/>
                  <a:gd name="connsiteY6-72" fmla="*/ 1222744 h 1243772"/>
                  <a:gd name="connsiteX7-73" fmla="*/ 1924493 w 2604976"/>
                  <a:gd name="connsiteY7-74" fmla="*/ 1063256 h 1243772"/>
                  <a:gd name="connsiteX8-75" fmla="*/ 1733106 w 2604976"/>
                  <a:gd name="connsiteY8-76" fmla="*/ 574158 h 1243772"/>
                  <a:gd name="connsiteX9-77" fmla="*/ 1584251 w 2604976"/>
                  <a:gd name="connsiteY9-78" fmla="*/ 467832 h 1243772"/>
                  <a:gd name="connsiteX10-79" fmla="*/ 1531088 w 2604976"/>
                  <a:gd name="connsiteY10-80" fmla="*/ 414670 h 1243772"/>
                  <a:gd name="connsiteX11-81" fmla="*/ 1839432 w 2604976"/>
                  <a:gd name="connsiteY11-82" fmla="*/ 467832 h 1243772"/>
                  <a:gd name="connsiteX12-83" fmla="*/ 2158409 w 2604976"/>
                  <a:gd name="connsiteY12-84" fmla="*/ 404037 h 1243772"/>
                  <a:gd name="connsiteX13-85" fmla="*/ 2604976 w 2604976"/>
                  <a:gd name="connsiteY13-86" fmla="*/ 265814 h 1243772"/>
                  <a:gd name="connsiteX0-87" fmla="*/ 0 w 2604976"/>
                  <a:gd name="connsiteY0-88" fmla="*/ 0 h 1188025"/>
                  <a:gd name="connsiteX1-89" fmla="*/ 446567 w 2604976"/>
                  <a:gd name="connsiteY1-90" fmla="*/ 212651 h 1188025"/>
                  <a:gd name="connsiteX2-91" fmla="*/ 1073888 w 2604976"/>
                  <a:gd name="connsiteY2-92" fmla="*/ 361507 h 1188025"/>
                  <a:gd name="connsiteX3-93" fmla="*/ 1371600 w 2604976"/>
                  <a:gd name="connsiteY3-94" fmla="*/ 414670 h 1188025"/>
                  <a:gd name="connsiteX4-95" fmla="*/ 1127051 w 2604976"/>
                  <a:gd name="connsiteY4-96" fmla="*/ 467832 h 1188025"/>
                  <a:gd name="connsiteX5-97" fmla="*/ 733646 w 2604976"/>
                  <a:gd name="connsiteY5-98" fmla="*/ 637953 h 1188025"/>
                  <a:gd name="connsiteX6-99" fmla="*/ 1084520 w 2604976"/>
                  <a:gd name="connsiteY6-100" fmla="*/ 1158949 h 1188025"/>
                  <a:gd name="connsiteX7-101" fmla="*/ 1924493 w 2604976"/>
                  <a:gd name="connsiteY7-102" fmla="*/ 1063256 h 1188025"/>
                  <a:gd name="connsiteX8-103" fmla="*/ 1733106 w 2604976"/>
                  <a:gd name="connsiteY8-104" fmla="*/ 574158 h 1188025"/>
                  <a:gd name="connsiteX9-105" fmla="*/ 1584251 w 2604976"/>
                  <a:gd name="connsiteY9-106" fmla="*/ 467832 h 1188025"/>
                  <a:gd name="connsiteX10-107" fmla="*/ 1531088 w 2604976"/>
                  <a:gd name="connsiteY10-108" fmla="*/ 414670 h 1188025"/>
                  <a:gd name="connsiteX11-109" fmla="*/ 1839432 w 2604976"/>
                  <a:gd name="connsiteY11-110" fmla="*/ 467832 h 1188025"/>
                  <a:gd name="connsiteX12-111" fmla="*/ 2158409 w 2604976"/>
                  <a:gd name="connsiteY12-112" fmla="*/ 404037 h 1188025"/>
                  <a:gd name="connsiteX13-113" fmla="*/ 2604976 w 2604976"/>
                  <a:gd name="connsiteY13-114" fmla="*/ 265814 h 1188025"/>
                  <a:gd name="connsiteX0-115" fmla="*/ 0 w 2604976"/>
                  <a:gd name="connsiteY0-116" fmla="*/ 0 h 1198067"/>
                  <a:gd name="connsiteX1-117" fmla="*/ 446567 w 2604976"/>
                  <a:gd name="connsiteY1-118" fmla="*/ 212651 h 1198067"/>
                  <a:gd name="connsiteX2-119" fmla="*/ 1073888 w 2604976"/>
                  <a:gd name="connsiteY2-120" fmla="*/ 361507 h 1198067"/>
                  <a:gd name="connsiteX3-121" fmla="*/ 1371600 w 2604976"/>
                  <a:gd name="connsiteY3-122" fmla="*/ 414670 h 1198067"/>
                  <a:gd name="connsiteX4-123" fmla="*/ 1127051 w 2604976"/>
                  <a:gd name="connsiteY4-124" fmla="*/ 467832 h 1198067"/>
                  <a:gd name="connsiteX5-125" fmla="*/ 733646 w 2604976"/>
                  <a:gd name="connsiteY5-126" fmla="*/ 637953 h 1198067"/>
                  <a:gd name="connsiteX6-127" fmla="*/ 1084520 w 2604976"/>
                  <a:gd name="connsiteY6-128" fmla="*/ 1158949 h 1198067"/>
                  <a:gd name="connsiteX7-129" fmla="*/ 2083981 w 2604976"/>
                  <a:gd name="connsiteY7-130" fmla="*/ 1095154 h 1198067"/>
                  <a:gd name="connsiteX8-131" fmla="*/ 1733106 w 2604976"/>
                  <a:gd name="connsiteY8-132" fmla="*/ 574158 h 1198067"/>
                  <a:gd name="connsiteX9-133" fmla="*/ 1584251 w 2604976"/>
                  <a:gd name="connsiteY9-134" fmla="*/ 467832 h 1198067"/>
                  <a:gd name="connsiteX10-135" fmla="*/ 1531088 w 2604976"/>
                  <a:gd name="connsiteY10-136" fmla="*/ 414670 h 1198067"/>
                  <a:gd name="connsiteX11-137" fmla="*/ 1839432 w 2604976"/>
                  <a:gd name="connsiteY11-138" fmla="*/ 467832 h 1198067"/>
                  <a:gd name="connsiteX12-139" fmla="*/ 2158409 w 2604976"/>
                  <a:gd name="connsiteY12-140" fmla="*/ 404037 h 1198067"/>
                  <a:gd name="connsiteX13-141" fmla="*/ 2604976 w 2604976"/>
                  <a:gd name="connsiteY13-142" fmla="*/ 265814 h 1198067"/>
                  <a:gd name="connsiteX0-143" fmla="*/ 0 w 2604976"/>
                  <a:gd name="connsiteY0-144" fmla="*/ 0 h 1188025"/>
                  <a:gd name="connsiteX1-145" fmla="*/ 446567 w 2604976"/>
                  <a:gd name="connsiteY1-146" fmla="*/ 212651 h 1188025"/>
                  <a:gd name="connsiteX2-147" fmla="*/ 1073888 w 2604976"/>
                  <a:gd name="connsiteY2-148" fmla="*/ 361507 h 1188025"/>
                  <a:gd name="connsiteX3-149" fmla="*/ 1371600 w 2604976"/>
                  <a:gd name="connsiteY3-150" fmla="*/ 414670 h 1188025"/>
                  <a:gd name="connsiteX4-151" fmla="*/ 1127051 w 2604976"/>
                  <a:gd name="connsiteY4-152" fmla="*/ 467832 h 1188025"/>
                  <a:gd name="connsiteX5-153" fmla="*/ 733646 w 2604976"/>
                  <a:gd name="connsiteY5-154" fmla="*/ 637953 h 1188025"/>
                  <a:gd name="connsiteX6-155" fmla="*/ 1084520 w 2604976"/>
                  <a:gd name="connsiteY6-156" fmla="*/ 1158949 h 1188025"/>
                  <a:gd name="connsiteX7-157" fmla="*/ 2115879 w 2604976"/>
                  <a:gd name="connsiteY7-158" fmla="*/ 1063256 h 1188025"/>
                  <a:gd name="connsiteX8-159" fmla="*/ 1733106 w 2604976"/>
                  <a:gd name="connsiteY8-160" fmla="*/ 574158 h 1188025"/>
                  <a:gd name="connsiteX9-161" fmla="*/ 1584251 w 2604976"/>
                  <a:gd name="connsiteY9-162" fmla="*/ 467832 h 1188025"/>
                  <a:gd name="connsiteX10-163" fmla="*/ 1531088 w 2604976"/>
                  <a:gd name="connsiteY10-164" fmla="*/ 414670 h 1188025"/>
                  <a:gd name="connsiteX11-165" fmla="*/ 1839432 w 2604976"/>
                  <a:gd name="connsiteY11-166" fmla="*/ 467832 h 1188025"/>
                  <a:gd name="connsiteX12-167" fmla="*/ 2158409 w 2604976"/>
                  <a:gd name="connsiteY12-168" fmla="*/ 404037 h 1188025"/>
                  <a:gd name="connsiteX13-169" fmla="*/ 2604976 w 2604976"/>
                  <a:gd name="connsiteY13-170" fmla="*/ 265814 h 1188025"/>
                  <a:gd name="connsiteX0-171" fmla="*/ 0 w 2604976"/>
                  <a:gd name="connsiteY0-172" fmla="*/ 0 h 1188025"/>
                  <a:gd name="connsiteX1-173" fmla="*/ 446567 w 2604976"/>
                  <a:gd name="connsiteY1-174" fmla="*/ 212651 h 1188025"/>
                  <a:gd name="connsiteX2-175" fmla="*/ 1073888 w 2604976"/>
                  <a:gd name="connsiteY2-176" fmla="*/ 361507 h 1188025"/>
                  <a:gd name="connsiteX3-177" fmla="*/ 1371600 w 2604976"/>
                  <a:gd name="connsiteY3-178" fmla="*/ 414670 h 1188025"/>
                  <a:gd name="connsiteX4-179" fmla="*/ 1127051 w 2604976"/>
                  <a:gd name="connsiteY4-180" fmla="*/ 467832 h 1188025"/>
                  <a:gd name="connsiteX5-181" fmla="*/ 733646 w 2604976"/>
                  <a:gd name="connsiteY5-182" fmla="*/ 637953 h 1188025"/>
                  <a:gd name="connsiteX6-183" fmla="*/ 1084520 w 2604976"/>
                  <a:gd name="connsiteY6-184" fmla="*/ 1158949 h 1188025"/>
                  <a:gd name="connsiteX7-185" fmla="*/ 2147776 w 2604976"/>
                  <a:gd name="connsiteY7-186" fmla="*/ 1063256 h 1188025"/>
                  <a:gd name="connsiteX8-187" fmla="*/ 1733106 w 2604976"/>
                  <a:gd name="connsiteY8-188" fmla="*/ 574158 h 1188025"/>
                  <a:gd name="connsiteX9-189" fmla="*/ 1584251 w 2604976"/>
                  <a:gd name="connsiteY9-190" fmla="*/ 467832 h 1188025"/>
                  <a:gd name="connsiteX10-191" fmla="*/ 1531088 w 2604976"/>
                  <a:gd name="connsiteY10-192" fmla="*/ 414670 h 1188025"/>
                  <a:gd name="connsiteX11-193" fmla="*/ 1839432 w 2604976"/>
                  <a:gd name="connsiteY11-194" fmla="*/ 467832 h 1188025"/>
                  <a:gd name="connsiteX12-195" fmla="*/ 2158409 w 2604976"/>
                  <a:gd name="connsiteY12-196" fmla="*/ 404037 h 1188025"/>
                  <a:gd name="connsiteX13-197" fmla="*/ 2604976 w 2604976"/>
                  <a:gd name="connsiteY13-198" fmla="*/ 265814 h 1188025"/>
                  <a:gd name="connsiteX0-199" fmla="*/ 0 w 2604976"/>
                  <a:gd name="connsiteY0-200" fmla="*/ 0 h 1182790"/>
                  <a:gd name="connsiteX1-201" fmla="*/ 446567 w 2604976"/>
                  <a:gd name="connsiteY1-202" fmla="*/ 212651 h 1182790"/>
                  <a:gd name="connsiteX2-203" fmla="*/ 1073888 w 2604976"/>
                  <a:gd name="connsiteY2-204" fmla="*/ 361507 h 1182790"/>
                  <a:gd name="connsiteX3-205" fmla="*/ 1371600 w 2604976"/>
                  <a:gd name="connsiteY3-206" fmla="*/ 414670 h 1182790"/>
                  <a:gd name="connsiteX4-207" fmla="*/ 1127051 w 2604976"/>
                  <a:gd name="connsiteY4-208" fmla="*/ 467832 h 1182790"/>
                  <a:gd name="connsiteX5-209" fmla="*/ 733646 w 2604976"/>
                  <a:gd name="connsiteY5-210" fmla="*/ 637953 h 1182790"/>
                  <a:gd name="connsiteX6-211" fmla="*/ 1084520 w 2604976"/>
                  <a:gd name="connsiteY6-212" fmla="*/ 1158949 h 1182790"/>
                  <a:gd name="connsiteX7-213" fmla="*/ 2147776 w 2604976"/>
                  <a:gd name="connsiteY7-214" fmla="*/ 1063256 h 1182790"/>
                  <a:gd name="connsiteX8-215" fmla="*/ 2050223 w 2604976"/>
                  <a:gd name="connsiteY8-216" fmla="*/ 781985 h 1182790"/>
                  <a:gd name="connsiteX9-217" fmla="*/ 1733106 w 2604976"/>
                  <a:gd name="connsiteY9-218" fmla="*/ 574158 h 1182790"/>
                  <a:gd name="connsiteX10-219" fmla="*/ 1584251 w 2604976"/>
                  <a:gd name="connsiteY10-220" fmla="*/ 467832 h 1182790"/>
                  <a:gd name="connsiteX11-221" fmla="*/ 1531088 w 2604976"/>
                  <a:gd name="connsiteY11-222" fmla="*/ 414670 h 1182790"/>
                  <a:gd name="connsiteX12-223" fmla="*/ 1839432 w 2604976"/>
                  <a:gd name="connsiteY12-224" fmla="*/ 467832 h 1182790"/>
                  <a:gd name="connsiteX13-225" fmla="*/ 2158409 w 2604976"/>
                  <a:gd name="connsiteY13-226" fmla="*/ 404037 h 1182790"/>
                  <a:gd name="connsiteX14-227" fmla="*/ 2604976 w 2604976"/>
                  <a:gd name="connsiteY14-228" fmla="*/ 265814 h 11827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2604976" h="1182790">
                    <a:moveTo>
                      <a:pt x="0" y="0"/>
                    </a:moveTo>
                    <a:cubicBezTo>
                      <a:pt x="133793" y="76200"/>
                      <a:pt x="267586" y="152400"/>
                      <a:pt x="446567" y="212651"/>
                    </a:cubicBezTo>
                    <a:cubicBezTo>
                      <a:pt x="625548" y="272902"/>
                      <a:pt x="919716" y="327837"/>
                      <a:pt x="1073888" y="361507"/>
                    </a:cubicBezTo>
                    <a:cubicBezTo>
                      <a:pt x="1228060" y="395177"/>
                      <a:pt x="1362740" y="396949"/>
                      <a:pt x="1371600" y="414670"/>
                    </a:cubicBezTo>
                    <a:cubicBezTo>
                      <a:pt x="1380460" y="432391"/>
                      <a:pt x="1233377" y="430618"/>
                      <a:pt x="1127051" y="467832"/>
                    </a:cubicBezTo>
                    <a:cubicBezTo>
                      <a:pt x="1020725" y="505046"/>
                      <a:pt x="740735" y="522767"/>
                      <a:pt x="733646" y="637953"/>
                    </a:cubicBezTo>
                    <a:cubicBezTo>
                      <a:pt x="726558" y="753139"/>
                      <a:pt x="848832" y="1088065"/>
                      <a:pt x="1084520" y="1158949"/>
                    </a:cubicBezTo>
                    <a:cubicBezTo>
                      <a:pt x="1320208" y="1229833"/>
                      <a:pt x="1986825" y="1126083"/>
                      <a:pt x="2147776" y="1063256"/>
                    </a:cubicBezTo>
                    <a:cubicBezTo>
                      <a:pt x="2308727" y="1000429"/>
                      <a:pt x="2119335" y="863501"/>
                      <a:pt x="2050223" y="781985"/>
                    </a:cubicBezTo>
                    <a:cubicBezTo>
                      <a:pt x="1981111" y="700469"/>
                      <a:pt x="1810768" y="626517"/>
                      <a:pt x="1733106" y="574158"/>
                    </a:cubicBezTo>
                    <a:cubicBezTo>
                      <a:pt x="1655444" y="521799"/>
                      <a:pt x="1617921" y="494413"/>
                      <a:pt x="1584251" y="467832"/>
                    </a:cubicBezTo>
                    <a:cubicBezTo>
                      <a:pt x="1550581" y="441251"/>
                      <a:pt x="1488558" y="414670"/>
                      <a:pt x="1531088" y="414670"/>
                    </a:cubicBezTo>
                    <a:cubicBezTo>
                      <a:pt x="1573618" y="414670"/>
                      <a:pt x="1734879" y="469604"/>
                      <a:pt x="1839432" y="467832"/>
                    </a:cubicBezTo>
                    <a:cubicBezTo>
                      <a:pt x="1943985" y="466060"/>
                      <a:pt x="2030818" y="437707"/>
                      <a:pt x="2158409" y="404037"/>
                    </a:cubicBezTo>
                    <a:cubicBezTo>
                      <a:pt x="2286000" y="370367"/>
                      <a:pt x="2445488" y="318090"/>
                      <a:pt x="2604976" y="265814"/>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cxnSp>
          <p:nvCxnSpPr>
            <p:cNvPr id="12" name="直接箭头连接符 11"/>
            <p:cNvCxnSpPr/>
            <p:nvPr/>
          </p:nvCxnSpPr>
          <p:spPr>
            <a:xfrm>
              <a:off x="5380074" y="2164995"/>
              <a:ext cx="405287" cy="1198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本框 31"/>
            <p:cNvSpPr txBox="1"/>
            <p:nvPr/>
          </p:nvSpPr>
          <p:spPr>
            <a:xfrm rot="884827">
              <a:off x="5371042" y="1860734"/>
              <a:ext cx="595035" cy="334779"/>
            </a:xfrm>
            <a:prstGeom prst="rect">
              <a:avLst/>
            </a:prstGeom>
            <a:noFill/>
          </p:spPr>
          <p:txBody>
            <a:bodyPr wrap="square" rtlCol="0">
              <a:spAutoFit/>
            </a:bodyPr>
            <a:lstStyle/>
            <a:p>
              <a:r>
                <a:rPr lang="zh-CN" altLang="en-US" sz="1200" dirty="0">
                  <a:latin typeface="华文楷体" panose="02010600040101010101" pitchFamily="2" charset="-122"/>
                  <a:ea typeface="华文楷体" panose="02010600040101010101" pitchFamily="2" charset="-122"/>
                </a:rPr>
                <a:t>河流</a:t>
              </a:r>
            </a:p>
          </p:txBody>
        </p:sp>
        <p:sp>
          <p:nvSpPr>
            <p:cNvPr id="14" name="文本框 33"/>
            <p:cNvSpPr txBox="1"/>
            <p:nvPr/>
          </p:nvSpPr>
          <p:spPr>
            <a:xfrm>
              <a:off x="6346495" y="2818660"/>
              <a:ext cx="415498" cy="446372"/>
            </a:xfrm>
            <a:prstGeom prst="rect">
              <a:avLst/>
            </a:prstGeom>
            <a:noFill/>
          </p:spPr>
          <p:txBody>
            <a:bodyPr wrap="square" rtlCol="0">
              <a:spAutoFit/>
            </a:bodyPr>
            <a:lstStyle/>
            <a:p>
              <a:r>
                <a:rPr lang="zh-CN" altLang="en-US">
                  <a:latin typeface="华文楷体" panose="02010600040101010101" pitchFamily="2" charset="-122"/>
                  <a:ea typeface="华文楷体" panose="02010600040101010101" pitchFamily="2" charset="-122"/>
                </a:rPr>
                <a:t>湖</a:t>
              </a:r>
            </a:p>
          </p:txBody>
        </p:sp>
        <p:cxnSp>
          <p:nvCxnSpPr>
            <p:cNvPr id="15" name="直接箭头连接符 14"/>
            <p:cNvCxnSpPr/>
            <p:nvPr/>
          </p:nvCxnSpPr>
          <p:spPr>
            <a:xfrm flipV="1">
              <a:off x="7057801" y="2286273"/>
              <a:ext cx="343522" cy="875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8" name="文本框 46"/>
          <p:cNvSpPr txBox="1"/>
          <p:nvPr/>
        </p:nvSpPr>
        <p:spPr>
          <a:xfrm>
            <a:off x="1038583" y="2170625"/>
            <a:ext cx="792525" cy="330860"/>
          </a:xfrm>
          <a:prstGeom prst="rect">
            <a:avLst/>
          </a:prstGeom>
          <a:noFill/>
        </p:spPr>
        <p:txBody>
          <a:bodyPr wrap="none" lIns="68580" tIns="34290" rIns="68580" bIns="34290" rtlCol="0">
            <a:spAutoFit/>
          </a:bodyPr>
          <a:lstStyle/>
          <a:p>
            <a:r>
              <a:rPr lang="zh-CN" altLang="en-US" sz="1700" b="1" dirty="0">
                <a:solidFill>
                  <a:srgbClr val="FF0000"/>
                </a:solidFill>
                <a:latin typeface="华文楷体" panose="02010600040101010101" pitchFamily="2" charset="-122"/>
                <a:ea typeface="华文楷体" panose="02010600040101010101" pitchFamily="2" charset="-122"/>
              </a:rPr>
              <a:t>丰水期</a:t>
            </a:r>
          </a:p>
        </p:txBody>
      </p:sp>
      <p:sp>
        <p:nvSpPr>
          <p:cNvPr id="19" name="文本框 47"/>
          <p:cNvSpPr txBox="1"/>
          <p:nvPr/>
        </p:nvSpPr>
        <p:spPr>
          <a:xfrm>
            <a:off x="3272632" y="2163957"/>
            <a:ext cx="792525" cy="330860"/>
          </a:xfrm>
          <a:prstGeom prst="rect">
            <a:avLst/>
          </a:prstGeom>
          <a:noFill/>
        </p:spPr>
        <p:txBody>
          <a:bodyPr wrap="none" lIns="68580" tIns="34290" rIns="68580" bIns="34290" rtlCol="0">
            <a:spAutoFit/>
          </a:bodyPr>
          <a:lstStyle/>
          <a:p>
            <a:r>
              <a:rPr lang="zh-CN" altLang="en-US" sz="1700" b="1" dirty="0">
                <a:solidFill>
                  <a:srgbClr val="0000FF"/>
                </a:solidFill>
                <a:latin typeface="华文楷体" panose="02010600040101010101" pitchFamily="2" charset="-122"/>
                <a:ea typeface="华文楷体" panose="02010600040101010101" pitchFamily="2" charset="-122"/>
              </a:rPr>
              <a:t>枯水期</a:t>
            </a:r>
          </a:p>
        </p:txBody>
      </p:sp>
      <p:cxnSp>
        <p:nvCxnSpPr>
          <p:cNvPr id="20" name="直接箭头连接符 19"/>
          <p:cNvCxnSpPr/>
          <p:nvPr/>
        </p:nvCxnSpPr>
        <p:spPr>
          <a:xfrm>
            <a:off x="1302384" y="1348969"/>
            <a:ext cx="84497" cy="337784"/>
          </a:xfrm>
          <a:prstGeom prst="straightConnector1">
            <a:avLst/>
          </a:prstGeom>
          <a:ln w="28575">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直接箭头连接符 20"/>
          <p:cNvCxnSpPr/>
          <p:nvPr/>
        </p:nvCxnSpPr>
        <p:spPr>
          <a:xfrm flipV="1">
            <a:off x="3505612" y="1398915"/>
            <a:ext cx="118947" cy="26367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2" name="Rectangle 3"/>
          <p:cNvSpPr>
            <a:spLocks noChangeArrowheads="1"/>
          </p:cNvSpPr>
          <p:nvPr/>
        </p:nvSpPr>
        <p:spPr bwMode="auto">
          <a:xfrm>
            <a:off x="1039260" y="549866"/>
            <a:ext cx="2700652"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p>
            <a:r>
              <a:rPr lang="zh-CN" altLang="en-US" sz="2400" b="1" dirty="0" smtClean="0">
                <a:latin typeface="华文楷体" panose="02010600040101010101" pitchFamily="2" charset="-122"/>
                <a:ea typeface="华文楷体" panose="02010600040101010101" pitchFamily="2" charset="-122"/>
              </a:rPr>
              <a:t>河流与湖泊的关系</a:t>
            </a:r>
          </a:p>
        </p:txBody>
      </p:sp>
      <p:sp>
        <p:nvSpPr>
          <p:cNvPr id="23" name="Rectangle 3"/>
          <p:cNvSpPr>
            <a:spLocks noChangeArrowheads="1"/>
          </p:cNvSpPr>
          <p:nvPr/>
        </p:nvSpPr>
        <p:spPr bwMode="auto">
          <a:xfrm>
            <a:off x="250957" y="2677481"/>
            <a:ext cx="4141881" cy="116586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lIns="68580" tIns="34290" rIns="68580" bIns="34290" anchor="ctr">
            <a:spAutoFit/>
          </a:bodyPr>
          <a:lstStyle/>
          <a:p>
            <a:r>
              <a:rPr lang="zh-CN" altLang="en-US" sz="2400" b="1" dirty="0" smtClean="0">
                <a:solidFill>
                  <a:schemeClr val="tx2"/>
                </a:solidFill>
                <a:latin typeface="华文楷体" panose="02010600040101010101" pitchFamily="2" charset="-122"/>
                <a:ea typeface="华文楷体" panose="02010600040101010101" pitchFamily="2" charset="-122"/>
              </a:rPr>
              <a:t>湖泊与河流相互补给，且湖泊对河流具有调节作用：削峰补枯（对湖泊下游河段）</a:t>
            </a:r>
          </a:p>
        </p:txBody>
      </p:sp>
      <p:pic>
        <p:nvPicPr>
          <p:cNvPr id="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950091" y="1062850"/>
            <a:ext cx="3883075" cy="161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3"/>
          <p:cNvSpPr>
            <a:spLocks noChangeArrowheads="1"/>
          </p:cNvSpPr>
          <p:nvPr/>
        </p:nvSpPr>
        <p:spPr bwMode="auto">
          <a:xfrm>
            <a:off x="5436208" y="596539"/>
            <a:ext cx="2916704"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p>
            <a:r>
              <a:rPr lang="zh-CN" altLang="en-US" sz="2400" b="1" dirty="0" smtClean="0">
                <a:latin typeface="华文楷体" panose="02010600040101010101" pitchFamily="2" charset="-122"/>
                <a:ea typeface="华文楷体" panose="02010600040101010101" pitchFamily="2" charset="-122"/>
              </a:rPr>
              <a:t>河流与地下水的关系</a:t>
            </a:r>
          </a:p>
        </p:txBody>
      </p:sp>
      <p:sp>
        <p:nvSpPr>
          <p:cNvPr id="26" name="Rectangle 3"/>
          <p:cNvSpPr>
            <a:spLocks noChangeArrowheads="1"/>
          </p:cNvSpPr>
          <p:nvPr/>
        </p:nvSpPr>
        <p:spPr bwMode="auto">
          <a:xfrm>
            <a:off x="5425416" y="2729356"/>
            <a:ext cx="3251574" cy="43434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lIns="68580" tIns="34290" rIns="68580" bIns="34290" anchor="ctr">
            <a:spAutoFit/>
          </a:bodyPr>
          <a:lstStyle/>
          <a:p>
            <a:r>
              <a:rPr lang="zh-CN" altLang="en-US" sz="2400" b="1" dirty="0" smtClean="0">
                <a:solidFill>
                  <a:schemeClr val="accent5"/>
                </a:solidFill>
                <a:latin typeface="华文楷体" panose="02010600040101010101" pitchFamily="2" charset="-122"/>
                <a:ea typeface="华文楷体" panose="02010600040101010101" pitchFamily="2" charset="-122"/>
              </a:rPr>
              <a:t>地下水与河流相互补给</a:t>
            </a:r>
          </a:p>
        </p:txBody>
      </p:sp>
    </p:spTree>
    <p:extLst>
      <p:ext uri="{BB962C8B-B14F-4D97-AF65-F5344CB8AC3E}">
        <p14:creationId xmlns:p14="http://schemas.microsoft.com/office/powerpoint/2010/main" val="37751408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after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3" grpId="0" animBg="1"/>
      <p:bldP spid="25" grpId="0"/>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idx="4294967295"/>
          </p:nvPr>
        </p:nvPicPr>
        <p:blipFill>
          <a:blip r:embed="rId2" cstate="print"/>
          <a:srcRect/>
          <a:stretch>
            <a:fillRect/>
          </a:stretch>
        </p:blipFill>
        <p:spPr>
          <a:xfrm>
            <a:off x="304800" y="971550"/>
            <a:ext cx="7991475" cy="3459956"/>
          </a:xfrm>
          <a:noFill/>
        </p:spPr>
      </p:pic>
      <p:sp>
        <p:nvSpPr>
          <p:cNvPr id="68611" name="Text Box 3"/>
          <p:cNvSpPr txBox="1">
            <a:spLocks noChangeArrowheads="1"/>
          </p:cNvSpPr>
          <p:nvPr/>
        </p:nvSpPr>
        <p:spPr bwMode="auto">
          <a:xfrm>
            <a:off x="762001" y="228600"/>
            <a:ext cx="8524875" cy="461665"/>
          </a:xfrm>
          <a:prstGeom prst="rect">
            <a:avLst/>
          </a:prstGeom>
          <a:noFill/>
          <a:ln w="9525" algn="ctr">
            <a:noFill/>
            <a:miter lim="800000"/>
            <a:headEnd/>
            <a:tailEnd/>
          </a:ln>
        </p:spPr>
        <p:txBody>
          <a:bodyPr>
            <a:spAutoFit/>
          </a:bodyPr>
          <a:lstStyle/>
          <a:p>
            <a:pPr algn="l"/>
            <a:r>
              <a:rPr lang="zh-CN" altLang="en-US" sz="2400" b="1">
                <a:solidFill>
                  <a:srgbClr val="FF0000"/>
                </a:solidFill>
              </a:rPr>
              <a:t>大多数河流有多种补给水源，只不过以某种补给为主而已</a:t>
            </a:r>
            <a:r>
              <a:rPr lang="en-US" altLang="zh-CN" sz="2400" b="1">
                <a:solidFill>
                  <a:srgbClr val="FF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8611"/>
                                        </p:tgtEl>
                                        <p:attrNameLst>
                                          <p:attrName>style.visibility</p:attrName>
                                        </p:attrNameLst>
                                      </p:cBhvr>
                                      <p:to>
                                        <p:strVal val="visible"/>
                                      </p:to>
                                    </p:set>
                                    <p:anim calcmode="lin" valueType="num">
                                      <p:cBhvr>
                                        <p:cTn id="7" dur="1000" fill="hold"/>
                                        <p:tgtEl>
                                          <p:spTgt spid="68611"/>
                                        </p:tgtEl>
                                        <p:attrNameLst>
                                          <p:attrName>ppt_w</p:attrName>
                                        </p:attrNameLst>
                                      </p:cBhvr>
                                      <p:tavLst>
                                        <p:tav tm="0">
                                          <p:val>
                                            <p:strVal val="#ppt_w*0.70"/>
                                          </p:val>
                                        </p:tav>
                                        <p:tav tm="100000">
                                          <p:val>
                                            <p:strVal val="#ppt_w"/>
                                          </p:val>
                                        </p:tav>
                                      </p:tavLst>
                                    </p:anim>
                                    <p:anim calcmode="lin" valueType="num">
                                      <p:cBhvr>
                                        <p:cTn id="8" dur="1000" fill="hold"/>
                                        <p:tgtEl>
                                          <p:spTgt spid="68611"/>
                                        </p:tgtEl>
                                        <p:attrNameLst>
                                          <p:attrName>ppt_h</p:attrName>
                                        </p:attrNameLst>
                                      </p:cBhvr>
                                      <p:tavLst>
                                        <p:tav tm="0">
                                          <p:val>
                                            <p:strVal val="#ppt_h"/>
                                          </p:val>
                                        </p:tav>
                                        <p:tav tm="100000">
                                          <p:val>
                                            <p:strVal val="#ppt_h"/>
                                          </p:val>
                                        </p:tav>
                                      </p:tavLst>
                                    </p:anim>
                                    <p:animEffect transition="in" filter="fade">
                                      <p:cBhvr>
                                        <p:cTn id="9" dur="1000"/>
                                        <p:tgtEl>
                                          <p:spTgt spid="68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533400" y="742950"/>
            <a:ext cx="3571875" cy="646331"/>
          </a:xfrm>
          <a:prstGeom prst="rect">
            <a:avLst/>
          </a:prstGeom>
          <a:noFill/>
          <a:ln w="9525">
            <a:noFill/>
            <a:miter lim="800000"/>
            <a:headEnd/>
            <a:tailEnd/>
          </a:ln>
        </p:spPr>
        <p:txBody>
          <a:bodyPr>
            <a:spAutoFit/>
          </a:bodyPr>
          <a:lstStyle/>
          <a:p>
            <a:pPr lvl="2" algn="l">
              <a:lnSpc>
                <a:spcPct val="150000"/>
              </a:lnSpc>
            </a:pPr>
            <a:r>
              <a:rPr lang="en-US" altLang="zh-CN" sz="2400" b="1">
                <a:latin typeface="宋体" pitchFamily="2" charset="-122"/>
              </a:rPr>
              <a:t>①</a:t>
            </a:r>
            <a:r>
              <a:rPr lang="zh-CN" altLang="en-US" sz="2400" b="1">
                <a:latin typeface="宋体" pitchFamily="2" charset="-122"/>
              </a:rPr>
              <a:t>判断地区：</a:t>
            </a:r>
          </a:p>
        </p:txBody>
      </p:sp>
      <p:pic>
        <p:nvPicPr>
          <p:cNvPr id="27651" name="Picture 2" descr="D:\湘教地理（打得多）返主编后重改★\样31.TIF"/>
          <p:cNvPicPr>
            <a:picLocks noChangeAspect="1" noChangeArrowheads="1"/>
          </p:cNvPicPr>
          <p:nvPr/>
        </p:nvPicPr>
        <p:blipFill>
          <a:blip r:embed="rId2" r:link="rId3" cstate="print"/>
          <a:srcRect/>
          <a:stretch>
            <a:fillRect/>
          </a:stretch>
        </p:blipFill>
        <p:spPr bwMode="auto">
          <a:xfrm>
            <a:off x="1066801" y="1371600"/>
            <a:ext cx="6696075" cy="3486150"/>
          </a:xfrm>
          <a:prstGeom prst="rect">
            <a:avLst/>
          </a:prstGeom>
          <a:noFill/>
          <a:ln w="9525">
            <a:noFill/>
            <a:miter lim="800000"/>
            <a:headEnd/>
            <a:tailEnd/>
          </a:ln>
        </p:spPr>
      </p:pic>
      <p:sp>
        <p:nvSpPr>
          <p:cNvPr id="135172" name="Rectangle 4"/>
          <p:cNvSpPr>
            <a:spLocks noChangeArrowheads="1"/>
          </p:cNvSpPr>
          <p:nvPr/>
        </p:nvSpPr>
        <p:spPr bwMode="auto">
          <a:xfrm>
            <a:off x="2057400" y="2857500"/>
            <a:ext cx="1905000" cy="400050"/>
          </a:xfrm>
          <a:prstGeom prst="rect">
            <a:avLst/>
          </a:prstGeom>
          <a:solidFill>
            <a:schemeClr val="bg1"/>
          </a:solidFill>
          <a:ln w="9525">
            <a:noFill/>
            <a:miter lim="800000"/>
            <a:headEnd/>
            <a:tailEnd/>
          </a:ln>
        </p:spPr>
        <p:txBody>
          <a:bodyPr wrap="none" anchor="ctr"/>
          <a:lstStyle/>
          <a:p>
            <a:endParaRPr lang="zh-CN" altLang="en-US"/>
          </a:p>
        </p:txBody>
      </p:sp>
      <p:sp>
        <p:nvSpPr>
          <p:cNvPr id="135173" name="Rectangle 5"/>
          <p:cNvSpPr>
            <a:spLocks noChangeArrowheads="1"/>
          </p:cNvSpPr>
          <p:nvPr/>
        </p:nvSpPr>
        <p:spPr bwMode="auto">
          <a:xfrm>
            <a:off x="4953000" y="2857500"/>
            <a:ext cx="1905000" cy="400050"/>
          </a:xfrm>
          <a:prstGeom prst="rect">
            <a:avLst/>
          </a:prstGeom>
          <a:solidFill>
            <a:schemeClr val="bg1"/>
          </a:solidFill>
          <a:ln w="9525">
            <a:noFill/>
            <a:miter lim="800000"/>
            <a:headEnd/>
            <a:tailEnd/>
          </a:ln>
        </p:spPr>
        <p:txBody>
          <a:bodyPr wrap="none" anchor="ctr"/>
          <a:lstStyle/>
          <a:p>
            <a:endParaRPr lang="zh-CN" altLang="en-US"/>
          </a:p>
        </p:txBody>
      </p:sp>
      <p:sp>
        <p:nvSpPr>
          <p:cNvPr id="135174" name="Rectangle 6"/>
          <p:cNvSpPr>
            <a:spLocks noChangeArrowheads="1"/>
          </p:cNvSpPr>
          <p:nvPr/>
        </p:nvSpPr>
        <p:spPr bwMode="auto">
          <a:xfrm>
            <a:off x="1905000" y="4457700"/>
            <a:ext cx="1905000" cy="400050"/>
          </a:xfrm>
          <a:prstGeom prst="rect">
            <a:avLst/>
          </a:prstGeom>
          <a:solidFill>
            <a:schemeClr val="bg1"/>
          </a:solidFill>
          <a:ln w="9525">
            <a:noFill/>
            <a:miter lim="800000"/>
            <a:headEnd/>
            <a:tailEnd/>
          </a:ln>
        </p:spPr>
        <p:txBody>
          <a:bodyPr wrap="none" anchor="ctr"/>
          <a:lstStyle/>
          <a:p>
            <a:endParaRPr lang="zh-CN" altLang="en-US"/>
          </a:p>
        </p:txBody>
      </p:sp>
      <p:sp>
        <p:nvSpPr>
          <p:cNvPr id="27655" name="Text Box 7"/>
          <p:cNvSpPr txBox="1">
            <a:spLocks noChangeArrowheads="1"/>
          </p:cNvSpPr>
          <p:nvPr/>
        </p:nvSpPr>
        <p:spPr bwMode="auto">
          <a:xfrm>
            <a:off x="457200" y="228600"/>
            <a:ext cx="4876800" cy="461665"/>
          </a:xfrm>
          <a:prstGeom prst="rect">
            <a:avLst/>
          </a:prstGeom>
          <a:noFill/>
          <a:ln w="9525">
            <a:noFill/>
            <a:miter lim="800000"/>
            <a:headEnd/>
            <a:tailEnd/>
          </a:ln>
        </p:spPr>
        <p:txBody>
          <a:bodyPr>
            <a:spAutoFit/>
          </a:bodyPr>
          <a:lstStyle/>
          <a:p>
            <a:pPr algn="l">
              <a:spcBef>
                <a:spcPct val="50000"/>
              </a:spcBef>
            </a:pPr>
            <a:r>
              <a:rPr lang="zh-CN" altLang="en-US" sz="2400" b="1">
                <a:solidFill>
                  <a:srgbClr val="FF0000"/>
                </a:solidFill>
              </a:rPr>
              <a:t>河流流量图的判读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35172"/>
                                        </p:tgtEl>
                                      </p:cBhvr>
                                    </p:animEffect>
                                    <p:set>
                                      <p:cBhvr>
                                        <p:cTn id="7" dur="1" fill="hold">
                                          <p:stCondLst>
                                            <p:cond delay="499"/>
                                          </p:stCondLst>
                                        </p:cTn>
                                        <p:tgtEl>
                                          <p:spTgt spid="13517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35173"/>
                                        </p:tgtEl>
                                      </p:cBhvr>
                                    </p:animEffect>
                                    <p:set>
                                      <p:cBhvr>
                                        <p:cTn id="12" dur="1" fill="hold">
                                          <p:stCondLst>
                                            <p:cond delay="499"/>
                                          </p:stCondLst>
                                        </p:cTn>
                                        <p:tgtEl>
                                          <p:spTgt spid="13517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35174"/>
                                        </p:tgtEl>
                                      </p:cBhvr>
                                    </p:animEffect>
                                    <p:set>
                                      <p:cBhvr>
                                        <p:cTn id="17" dur="1" fill="hold">
                                          <p:stCondLst>
                                            <p:cond delay="499"/>
                                          </p:stCondLst>
                                        </p:cTn>
                                        <p:tgtEl>
                                          <p:spTgt spid="1351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p:bldP spid="135173" grpId="0" animBg="1"/>
      <p:bldP spid="13517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2"/>
          <p:cNvSpPr txBox="1">
            <a:spLocks noChangeArrowheads="1"/>
          </p:cNvSpPr>
          <p:nvPr/>
        </p:nvSpPr>
        <p:spPr bwMode="auto">
          <a:xfrm>
            <a:off x="533400" y="742950"/>
            <a:ext cx="3571875" cy="646331"/>
          </a:xfrm>
          <a:prstGeom prst="rect">
            <a:avLst/>
          </a:prstGeom>
          <a:noFill/>
          <a:ln w="9525">
            <a:noFill/>
            <a:miter lim="800000"/>
            <a:headEnd/>
            <a:tailEnd/>
          </a:ln>
        </p:spPr>
        <p:txBody>
          <a:bodyPr>
            <a:spAutoFit/>
          </a:bodyPr>
          <a:lstStyle/>
          <a:p>
            <a:pPr lvl="2" algn="l">
              <a:lnSpc>
                <a:spcPct val="150000"/>
              </a:lnSpc>
            </a:pPr>
            <a:r>
              <a:rPr lang="en-US" altLang="zh-CN" sz="2400" b="1">
                <a:latin typeface="宋体" pitchFamily="2" charset="-122"/>
              </a:rPr>
              <a:t>②</a:t>
            </a:r>
            <a:r>
              <a:rPr lang="zh-CN" altLang="en-US" sz="2400" b="1">
                <a:latin typeface="宋体" pitchFamily="2" charset="-122"/>
              </a:rPr>
              <a:t>判断天气：</a:t>
            </a:r>
          </a:p>
        </p:txBody>
      </p:sp>
      <p:pic>
        <p:nvPicPr>
          <p:cNvPr id="28675" name="Picture 2" descr="D:\湘教地理（打得多）返主编后重改★\样32.TIF"/>
          <p:cNvPicPr>
            <a:picLocks noChangeAspect="1" noChangeArrowheads="1"/>
          </p:cNvPicPr>
          <p:nvPr/>
        </p:nvPicPr>
        <p:blipFill>
          <a:blip r:embed="rId2" r:link="rId3" cstate="print"/>
          <a:srcRect/>
          <a:stretch>
            <a:fillRect/>
          </a:stretch>
        </p:blipFill>
        <p:spPr bwMode="auto">
          <a:xfrm>
            <a:off x="533400" y="1714500"/>
            <a:ext cx="7543800" cy="2407444"/>
          </a:xfrm>
          <a:prstGeom prst="rect">
            <a:avLst/>
          </a:prstGeom>
          <a:noFill/>
          <a:ln w="9525">
            <a:noFill/>
            <a:miter lim="800000"/>
            <a:headEnd/>
            <a:tailEnd/>
          </a:ln>
        </p:spPr>
      </p:pic>
      <p:sp>
        <p:nvSpPr>
          <p:cNvPr id="136196" name="Rectangle 4"/>
          <p:cNvSpPr>
            <a:spLocks noChangeArrowheads="1"/>
          </p:cNvSpPr>
          <p:nvPr/>
        </p:nvSpPr>
        <p:spPr bwMode="auto">
          <a:xfrm>
            <a:off x="1524000" y="3714750"/>
            <a:ext cx="2362200" cy="400050"/>
          </a:xfrm>
          <a:prstGeom prst="rect">
            <a:avLst/>
          </a:prstGeom>
          <a:solidFill>
            <a:schemeClr val="bg1"/>
          </a:solidFill>
          <a:ln w="9525">
            <a:noFill/>
            <a:miter lim="800000"/>
            <a:headEnd/>
            <a:tailEnd/>
          </a:ln>
        </p:spPr>
        <p:txBody>
          <a:bodyPr wrap="none" anchor="ctr"/>
          <a:lstStyle/>
          <a:p>
            <a:endParaRPr lang="zh-CN" altLang="en-US"/>
          </a:p>
        </p:txBody>
      </p:sp>
      <p:sp>
        <p:nvSpPr>
          <p:cNvPr id="136197" name="Rectangle 5"/>
          <p:cNvSpPr>
            <a:spLocks noChangeArrowheads="1"/>
          </p:cNvSpPr>
          <p:nvPr/>
        </p:nvSpPr>
        <p:spPr bwMode="auto">
          <a:xfrm>
            <a:off x="4876800" y="3714750"/>
            <a:ext cx="2362200" cy="400050"/>
          </a:xfrm>
          <a:prstGeom prst="rect">
            <a:avLst/>
          </a:prstGeom>
          <a:solidFill>
            <a:schemeClr val="bg1"/>
          </a:solidFill>
          <a:ln w="9525">
            <a:noFill/>
            <a:miter lim="800000"/>
            <a:headEnd/>
            <a:tailEnd/>
          </a:ln>
        </p:spPr>
        <p:txBody>
          <a:bodyPr wrap="none" anchor="ctr"/>
          <a:lstStyle/>
          <a:p>
            <a:endParaRPr lang="zh-CN" altLang="en-US"/>
          </a:p>
        </p:txBody>
      </p:sp>
      <p:sp>
        <p:nvSpPr>
          <p:cNvPr id="28678" name="Oval 6"/>
          <p:cNvSpPr>
            <a:spLocks noChangeArrowheads="1"/>
          </p:cNvSpPr>
          <p:nvPr/>
        </p:nvSpPr>
        <p:spPr bwMode="auto">
          <a:xfrm>
            <a:off x="2057400" y="2286000"/>
            <a:ext cx="381000" cy="285750"/>
          </a:xfrm>
          <a:prstGeom prst="ellipse">
            <a:avLst/>
          </a:prstGeom>
          <a:noFill/>
          <a:ln w="28575">
            <a:solidFill>
              <a:srgbClr val="FF0000"/>
            </a:solidFill>
            <a:round/>
            <a:headEnd/>
            <a:tailEnd/>
          </a:ln>
        </p:spPr>
        <p:txBody>
          <a:bodyPr wrap="none" anchor="ctr"/>
          <a:lstStyle/>
          <a:p>
            <a:endParaRPr lang="zh-CN" altLang="en-US"/>
          </a:p>
        </p:txBody>
      </p:sp>
      <p:sp>
        <p:nvSpPr>
          <p:cNvPr id="28679" name="Oval 7"/>
          <p:cNvSpPr>
            <a:spLocks noChangeArrowheads="1"/>
          </p:cNvSpPr>
          <p:nvPr/>
        </p:nvSpPr>
        <p:spPr bwMode="auto">
          <a:xfrm>
            <a:off x="5257800" y="2914650"/>
            <a:ext cx="457200" cy="342900"/>
          </a:xfrm>
          <a:prstGeom prst="ellipse">
            <a:avLst/>
          </a:prstGeom>
          <a:noFill/>
          <a:ln w="28575">
            <a:solidFill>
              <a:srgbClr val="FF0000"/>
            </a:solidFill>
            <a:round/>
            <a:headEnd/>
            <a:tailEnd/>
          </a:ln>
        </p:spPr>
        <p:txBody>
          <a:bodyPr wrap="none" anchor="ctr"/>
          <a:lstStyle/>
          <a:p>
            <a:endParaRPr lang="zh-CN" altLang="en-US"/>
          </a:p>
        </p:txBody>
      </p:sp>
      <p:sp>
        <p:nvSpPr>
          <p:cNvPr id="28680" name="Oval 8"/>
          <p:cNvSpPr>
            <a:spLocks noChangeArrowheads="1"/>
          </p:cNvSpPr>
          <p:nvPr/>
        </p:nvSpPr>
        <p:spPr bwMode="auto">
          <a:xfrm>
            <a:off x="2438400" y="2886075"/>
            <a:ext cx="381000" cy="285750"/>
          </a:xfrm>
          <a:prstGeom prst="ellipse">
            <a:avLst/>
          </a:prstGeom>
          <a:noFill/>
          <a:ln w="28575">
            <a:solidFill>
              <a:srgbClr val="FF0000"/>
            </a:solidFill>
            <a:round/>
            <a:headEnd/>
            <a:tailEnd/>
          </a:ln>
        </p:spPr>
        <p:txBody>
          <a:bodyPr wrap="none" anchor="ctr"/>
          <a:lstStyle/>
          <a:p>
            <a:endParaRPr lang="zh-CN" altLang="en-US"/>
          </a:p>
        </p:txBody>
      </p:sp>
      <p:sp>
        <p:nvSpPr>
          <p:cNvPr id="136201" name="Rectangle 9"/>
          <p:cNvSpPr>
            <a:spLocks noChangeArrowheads="1"/>
          </p:cNvSpPr>
          <p:nvPr/>
        </p:nvSpPr>
        <p:spPr bwMode="auto">
          <a:xfrm>
            <a:off x="1905000" y="1828800"/>
            <a:ext cx="838200" cy="457200"/>
          </a:xfrm>
          <a:prstGeom prst="rect">
            <a:avLst/>
          </a:prstGeom>
          <a:solidFill>
            <a:schemeClr val="bg1"/>
          </a:solidFill>
          <a:ln w="9525">
            <a:noFill/>
            <a:miter lim="800000"/>
            <a:headEnd/>
            <a:tailEnd/>
          </a:ln>
        </p:spPr>
        <p:txBody>
          <a:bodyPr wrap="none" anchor="ctr"/>
          <a:lstStyle/>
          <a:p>
            <a:endParaRPr lang="zh-CN" altLang="en-US"/>
          </a:p>
        </p:txBody>
      </p:sp>
      <p:sp>
        <p:nvSpPr>
          <p:cNvPr id="136202" name="Rectangle 10"/>
          <p:cNvSpPr>
            <a:spLocks noChangeArrowheads="1"/>
          </p:cNvSpPr>
          <p:nvPr/>
        </p:nvSpPr>
        <p:spPr bwMode="auto">
          <a:xfrm>
            <a:off x="2438400" y="2343150"/>
            <a:ext cx="838200" cy="457200"/>
          </a:xfrm>
          <a:prstGeom prst="rect">
            <a:avLst/>
          </a:prstGeom>
          <a:solidFill>
            <a:schemeClr val="bg1"/>
          </a:solidFill>
          <a:ln w="9525">
            <a:noFill/>
            <a:miter lim="800000"/>
            <a:headEnd/>
            <a:tailEnd/>
          </a:ln>
        </p:spPr>
        <p:txBody>
          <a:bodyPr wrap="none" anchor="ctr"/>
          <a:lstStyle/>
          <a:p>
            <a:endParaRPr lang="zh-CN" altLang="en-US"/>
          </a:p>
        </p:txBody>
      </p:sp>
      <p:sp>
        <p:nvSpPr>
          <p:cNvPr id="136203" name="Rectangle 11"/>
          <p:cNvSpPr>
            <a:spLocks noChangeArrowheads="1"/>
          </p:cNvSpPr>
          <p:nvPr/>
        </p:nvSpPr>
        <p:spPr bwMode="auto">
          <a:xfrm>
            <a:off x="5105400" y="2228850"/>
            <a:ext cx="685800" cy="685800"/>
          </a:xfrm>
          <a:prstGeom prst="rect">
            <a:avLst/>
          </a:prstGeom>
          <a:solidFill>
            <a:schemeClr val="bg1"/>
          </a:solidFill>
          <a:ln w="9525">
            <a:noFill/>
            <a:miter lim="800000"/>
            <a:headEnd/>
            <a:tailEnd/>
          </a:ln>
        </p:spPr>
        <p:txBody>
          <a:bodyPr wrap="none" anchor="ctr"/>
          <a:lstStyle/>
          <a:p>
            <a:endParaRPr lang="zh-CN" altLang="en-US"/>
          </a:p>
        </p:txBody>
      </p:sp>
      <p:sp>
        <p:nvSpPr>
          <p:cNvPr id="28684" name="Oval 12"/>
          <p:cNvSpPr>
            <a:spLocks noChangeArrowheads="1"/>
          </p:cNvSpPr>
          <p:nvPr/>
        </p:nvSpPr>
        <p:spPr bwMode="auto">
          <a:xfrm>
            <a:off x="2819400" y="2686050"/>
            <a:ext cx="381000" cy="285750"/>
          </a:xfrm>
          <a:prstGeom prst="ellipse">
            <a:avLst/>
          </a:prstGeom>
          <a:noFill/>
          <a:ln w="28575">
            <a:solidFill>
              <a:srgbClr val="FF0000"/>
            </a:solidFill>
            <a:round/>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36196"/>
                                        </p:tgtEl>
                                      </p:cBhvr>
                                    </p:animEffect>
                                    <p:set>
                                      <p:cBhvr>
                                        <p:cTn id="7" dur="1" fill="hold">
                                          <p:stCondLst>
                                            <p:cond delay="499"/>
                                          </p:stCondLst>
                                        </p:cTn>
                                        <p:tgtEl>
                                          <p:spTgt spid="13619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36197"/>
                                        </p:tgtEl>
                                      </p:cBhvr>
                                    </p:animEffect>
                                    <p:set>
                                      <p:cBhvr>
                                        <p:cTn id="12" dur="1" fill="hold">
                                          <p:stCondLst>
                                            <p:cond delay="499"/>
                                          </p:stCondLst>
                                        </p:cTn>
                                        <p:tgtEl>
                                          <p:spTgt spid="1361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36201"/>
                                        </p:tgtEl>
                                      </p:cBhvr>
                                    </p:animEffect>
                                    <p:set>
                                      <p:cBhvr>
                                        <p:cTn id="17" dur="1" fill="hold">
                                          <p:stCondLst>
                                            <p:cond delay="499"/>
                                          </p:stCondLst>
                                        </p:cTn>
                                        <p:tgtEl>
                                          <p:spTgt spid="13620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36202"/>
                                        </p:tgtEl>
                                      </p:cBhvr>
                                    </p:animEffect>
                                    <p:set>
                                      <p:cBhvr>
                                        <p:cTn id="22" dur="1" fill="hold">
                                          <p:stCondLst>
                                            <p:cond delay="499"/>
                                          </p:stCondLst>
                                        </p:cTn>
                                        <p:tgtEl>
                                          <p:spTgt spid="13620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36203"/>
                                        </p:tgtEl>
                                      </p:cBhvr>
                                    </p:animEffect>
                                    <p:set>
                                      <p:cBhvr>
                                        <p:cTn id="27" dur="1" fill="hold">
                                          <p:stCondLst>
                                            <p:cond delay="499"/>
                                          </p:stCondLst>
                                        </p:cTn>
                                        <p:tgtEl>
                                          <p:spTgt spid="1362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animBg="1"/>
      <p:bldP spid="136197" grpId="0" animBg="1"/>
      <p:bldP spid="136201" grpId="0" animBg="1"/>
      <p:bldP spid="136202" grpId="0" animBg="1"/>
      <p:bldP spid="13620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sz="half" idx="1"/>
          </p:nvPr>
        </p:nvSpPr>
        <p:spPr>
          <a:xfrm>
            <a:off x="456247" y="1125855"/>
            <a:ext cx="4041458" cy="3561398"/>
          </a:xfrm>
        </p:spPr>
        <p:txBody>
          <a:bodyPr/>
          <a:lstStyle/>
          <a:p>
            <a:pPr marL="0" indent="0" algn="just">
              <a:buNone/>
            </a:pPr>
            <a:r>
              <a:rPr lang="zh-CN" altLang="en-US" sz="1800" b="1" dirty="0"/>
              <a:t>缓解：不同纬度间的热量收支不平衡</a:t>
            </a:r>
          </a:p>
          <a:p>
            <a:pPr marL="0" indent="0" algn="just">
              <a:buNone/>
            </a:pPr>
            <a:r>
              <a:rPr lang="zh-CN" altLang="en-US" sz="1700" dirty="0"/>
              <a:t>水循环对到达地表的太阳辐射能起着吸收、转化和传输的作用。</a:t>
            </a:r>
          </a:p>
        </p:txBody>
      </p:sp>
      <p:sp>
        <p:nvSpPr>
          <p:cNvPr id="10" name="内容占位符 9"/>
          <p:cNvSpPr>
            <a:spLocks noGrp="1"/>
          </p:cNvSpPr>
          <p:nvPr>
            <p:ph sz="half" idx="2"/>
          </p:nvPr>
        </p:nvSpPr>
        <p:spPr/>
        <p:txBody>
          <a:bodyPr/>
          <a:lstStyle/>
          <a:p>
            <a:pPr marL="0" indent="0" algn="just">
              <a:buNone/>
            </a:pPr>
            <a:r>
              <a:rPr lang="zh-CN" altLang="en-US" sz="1800" b="1" dirty="0"/>
              <a:t>联系：海陆间联系的纽带</a:t>
            </a:r>
          </a:p>
          <a:p>
            <a:pPr marL="0" algn="just">
              <a:buNone/>
            </a:pPr>
            <a:r>
              <a:rPr lang="zh-CN" altLang="en-US" sz="1700" dirty="0"/>
              <a:t>通过水循环，陆地源源不断地向海洋输送大量的泥沙、有机物和无机盐类。</a:t>
            </a:r>
          </a:p>
        </p:txBody>
      </p:sp>
      <p:grpSp>
        <p:nvGrpSpPr>
          <p:cNvPr id="2" name="组合 64"/>
          <p:cNvGrpSpPr/>
          <p:nvPr/>
        </p:nvGrpSpPr>
        <p:grpSpPr>
          <a:xfrm>
            <a:off x="7620" y="106573"/>
            <a:ext cx="3565943" cy="507831"/>
            <a:chOff x="-1" y="328152"/>
            <a:chExt cx="4754591" cy="677108"/>
          </a:xfrm>
        </p:grpSpPr>
        <p:sp>
          <p:nvSpPr>
            <p:cNvPr id="1048999" name="矩形 3"/>
            <p:cNvSpPr>
              <a:spLocks noChangeArrowheads="1"/>
            </p:cNvSpPr>
            <p:nvPr/>
          </p:nvSpPr>
          <p:spPr bwMode="auto">
            <a:xfrm>
              <a:off x="815050" y="328152"/>
              <a:ext cx="3939540" cy="677108"/>
            </a:xfrm>
            <a:prstGeom prst="rect">
              <a:avLst/>
            </a:prstGeom>
            <a:noFill/>
            <a:ln>
              <a:noFill/>
            </a:ln>
            <a:effectLst>
              <a:outerShdw blurRad="50800" dist="38100" dir="2700000" algn="tl" rotWithShape="0">
                <a:schemeClr val="bg2">
                  <a:lumMod val="50000"/>
                  <a:alpha val="40000"/>
                </a:schemeClr>
              </a:outerShdw>
            </a:effectLst>
          </p:spPr>
          <p:txBody>
            <a:bodyPr wrap="none">
              <a:spAutoFit/>
            </a:bodyPr>
            <a:lstStyle/>
            <a:p>
              <a:pPr defTabSz="685800"/>
              <a:r>
                <a:rPr lang="zh-CN" altLang="en-US" sz="2700" kern="0" dirty="0" smtClean="0">
                  <a:solidFill>
                    <a:srgbClr val="0070C4"/>
                  </a:solidFill>
                  <a:latin typeface="思源黑体 CN Heavy" panose="020B0A00000000000000" pitchFamily="34" charset="-122"/>
                  <a:ea typeface="思源黑体 CN Heavy" panose="020B0A00000000000000" pitchFamily="34" charset="-122"/>
                  <a:sym typeface="Impact" panose="020B0806030902050204" pitchFamily="34" charset="0"/>
                </a:rPr>
                <a:t>水循环的地理意义</a:t>
              </a:r>
            </a:p>
          </p:txBody>
        </p:sp>
        <p:sp>
          <p:nvSpPr>
            <p:cNvPr id="1049000" name="矩形 36"/>
            <p:cNvSpPr/>
            <p:nvPr/>
          </p:nvSpPr>
          <p:spPr>
            <a:xfrm>
              <a:off x="-1" y="379187"/>
              <a:ext cx="551543" cy="486412"/>
            </a:xfrm>
            <a:prstGeom prst="rect">
              <a:avLst/>
            </a:prstGeom>
            <a:solidFill>
              <a:srgbClr val="0070C4"/>
            </a:solidFill>
            <a:ln w="1270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dirty="0">
                <a:solidFill>
                  <a:srgbClr val="0070C4"/>
                </a:solidFill>
              </a:endParaRPr>
            </a:p>
          </p:txBody>
        </p:sp>
        <p:sp>
          <p:nvSpPr>
            <p:cNvPr id="1049001" name="矩形 37"/>
            <p:cNvSpPr/>
            <p:nvPr/>
          </p:nvSpPr>
          <p:spPr>
            <a:xfrm>
              <a:off x="638834" y="390365"/>
              <a:ext cx="120200" cy="475234"/>
            </a:xfrm>
            <a:prstGeom prst="rect">
              <a:avLst/>
            </a:prstGeom>
            <a:solidFill>
              <a:srgbClr val="0070C4"/>
            </a:solidFill>
            <a:ln w="1270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dirty="0">
                <a:solidFill>
                  <a:srgbClr val="0070C4"/>
                </a:solidFill>
              </a:endParaRPr>
            </a:p>
          </p:txBody>
        </p:sp>
      </p:grpSp>
      <p:pic>
        <p:nvPicPr>
          <p:cNvPr id="11" name="图片 10"/>
          <p:cNvPicPr>
            <a:picLocks noChangeAspect="1"/>
          </p:cNvPicPr>
          <p:nvPr>
            <p:custDataLst>
              <p:tags r:id="rId1"/>
            </p:custDataLst>
          </p:nvPr>
        </p:nvPicPr>
        <p:blipFill>
          <a:blip r:embed="rId3" cstate="print"/>
          <a:stretch>
            <a:fillRect/>
          </a:stretch>
        </p:blipFill>
        <p:spPr>
          <a:xfrm>
            <a:off x="5075873" y="2308384"/>
            <a:ext cx="3001804" cy="2735104"/>
          </a:xfrm>
          <a:prstGeom prst="rect">
            <a:avLst/>
          </a:prstGeom>
        </p:spPr>
      </p:pic>
      <p:pic>
        <p:nvPicPr>
          <p:cNvPr id="2097152" name="Picture 3" descr="3"/>
          <p:cNvPicPr>
            <a:picLocks noGrp="1" noChangeAspect="1"/>
          </p:cNvPicPr>
          <p:nvPr/>
        </p:nvPicPr>
        <p:blipFill>
          <a:blip r:embed="rId4" cstate="print">
            <a:lum bright="-23996" contrast="48000"/>
          </a:blip>
          <a:stretch>
            <a:fillRect/>
          </a:stretch>
        </p:blipFill>
        <p:spPr>
          <a:xfrm>
            <a:off x="529114" y="2613660"/>
            <a:ext cx="3968591" cy="2232660"/>
          </a:xfrm>
          <a:prstGeom prst="rect">
            <a:avLst/>
          </a:prstGeom>
          <a:noFill/>
          <a:ln w="9525">
            <a:noFill/>
          </a:ln>
        </p:spPr>
      </p:pic>
    </p:spTree>
    <p:extLst>
      <p:ext uri="{BB962C8B-B14F-4D97-AF65-F5344CB8AC3E}">
        <p14:creationId xmlns:p14="http://schemas.microsoft.com/office/powerpoint/2010/main" val="1729656498"/>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p:nvPr>
            <p:custDataLst>
              <p:tags r:id="rId1"/>
            </p:custDataLst>
          </p:nvPr>
        </p:nvGrpSpPr>
        <p:grpSpPr>
          <a:xfrm>
            <a:off x="2855005" y="268090"/>
            <a:ext cx="3433991" cy="463417"/>
            <a:chOff x="5194643" y="270693"/>
            <a:chExt cx="1802714" cy="617889"/>
          </a:xfrm>
          <a:solidFill>
            <a:srgbClr val="36A8A3"/>
          </a:solidFill>
        </p:grpSpPr>
        <p:sp>
          <p:nvSpPr>
            <p:cNvPr id="8" name="出自【趣你的PPT】(微信:qunideppt)：最优质的PPT资源库"/>
            <p:cNvSpPr>
              <a:spLocks noEditPoints="1"/>
            </p:cNvSpPr>
            <p:nvPr>
              <p:custDataLst>
                <p:tags r:id="rId27"/>
              </p:custDataLst>
            </p:nvPr>
          </p:nvSpPr>
          <p:spPr bwMode="auto">
            <a:xfrm>
              <a:off x="5194643" y="270693"/>
              <a:ext cx="1802714" cy="558407"/>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spcAft>
                  <a:spcPct val="0"/>
                </a:spcAft>
                <a:defRPr/>
              </a:pPr>
              <a:endParaRPr lang="zh-CN" altLang="en-US" sz="1400" dirty="0">
                <a:solidFill>
                  <a:prstClr val="black"/>
                </a:solidFill>
                <a:latin typeface="Calibri"/>
                <a:ea typeface="微软雅黑" panose="020B0503020204020204" pitchFamily="34" charset="-122"/>
              </a:endParaRPr>
            </a:p>
          </p:txBody>
        </p:sp>
        <p:sp>
          <p:nvSpPr>
            <p:cNvPr id="9" name="矩形 8"/>
            <p:cNvSpPr/>
            <p:nvPr>
              <p:custDataLst>
                <p:tags r:id="rId28"/>
              </p:custDataLst>
            </p:nvPr>
          </p:nvSpPr>
          <p:spPr>
            <a:xfrm>
              <a:off x="5376004" y="273029"/>
              <a:ext cx="1440001" cy="615553"/>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ct val="0"/>
                </a:spcBef>
                <a:spcAft>
                  <a:spcPct val="0"/>
                </a:spcAft>
                <a:defRPr/>
              </a:pPr>
              <a:r>
                <a:rPr lang="zh-CN" altLang="en-US" sz="2400" b="1" spc="450" dirty="0">
                  <a:solidFill>
                    <a:schemeClr val="bg1"/>
                  </a:solidFill>
                  <a:latin typeface="微软雅黑" panose="020B0503020204020204" pitchFamily="34" charset="-122"/>
                  <a:ea typeface="微软雅黑" panose="020B0503020204020204" pitchFamily="34" charset="-122"/>
                </a:rPr>
                <a:t>河流的补给类型</a:t>
              </a:r>
            </a:p>
          </p:txBody>
        </p:sp>
      </p:grpSp>
      <p:graphicFrame>
        <p:nvGraphicFramePr>
          <p:cNvPr id="10" name="表格 9"/>
          <p:cNvGraphicFramePr>
            <a:graphicFrameLocks noGrp="1"/>
          </p:cNvGraphicFramePr>
          <p:nvPr>
            <p:custDataLst>
              <p:tags r:id="rId2"/>
            </p:custDataLst>
          </p:nvPr>
        </p:nvGraphicFramePr>
        <p:xfrm>
          <a:off x="467916" y="909879"/>
          <a:ext cx="8397479" cy="3930011"/>
        </p:xfrm>
        <a:graphic>
          <a:graphicData uri="http://schemas.openxmlformats.org/drawingml/2006/table">
            <a:tbl>
              <a:tblPr/>
              <a:tblGrid>
                <a:gridCol w="1409325"/>
                <a:gridCol w="1678327"/>
                <a:gridCol w="1403478"/>
                <a:gridCol w="1526663"/>
                <a:gridCol w="2379686"/>
              </a:tblGrid>
              <a:tr h="321714">
                <a:tc>
                  <a:txBody>
                    <a:bodyPr/>
                    <a:lstStyle/>
                    <a:p>
                      <a:pPr marL="0" marR="0" algn="ctr">
                        <a:lnSpc>
                          <a:spcPct val="100000"/>
                        </a:lnSpc>
                        <a:spcBef>
                          <a:spcPct val="0"/>
                        </a:spcBef>
                        <a:spcAft>
                          <a:spcPct val="0"/>
                        </a:spcAft>
                      </a:pPr>
                      <a:r>
                        <a:rPr lang="zh-CN" altLang="en-US" sz="1400" b="1" kern="100">
                          <a:solidFill>
                            <a:schemeClr val="bg1"/>
                          </a:solidFill>
                          <a:effectLst/>
                          <a:latin typeface="+mn-ea"/>
                          <a:ea typeface="+mn-ea"/>
                          <a:cs typeface="Courier New" panose="02070309020205020404" pitchFamily="49" charset="0"/>
                        </a:rPr>
                        <a:t>补给类型</a:t>
                      </a:r>
                    </a:p>
                  </a:txBody>
                  <a:tcPr marL="41614" marR="41614" marT="27743" marB="27743"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A8A3"/>
                    </a:solidFill>
                  </a:tcPr>
                </a:tc>
                <a:tc>
                  <a:txBody>
                    <a:bodyPr/>
                    <a:lstStyle/>
                    <a:p>
                      <a:pPr marL="0" marR="0" algn="ctr">
                        <a:lnSpc>
                          <a:spcPct val="100000"/>
                        </a:lnSpc>
                        <a:spcBef>
                          <a:spcPct val="0"/>
                        </a:spcBef>
                        <a:spcAft>
                          <a:spcPct val="0"/>
                        </a:spcAft>
                      </a:pPr>
                      <a:r>
                        <a:rPr lang="zh-CN" altLang="en-US" sz="1400" b="1" kern="100">
                          <a:solidFill>
                            <a:schemeClr val="bg1"/>
                          </a:solidFill>
                          <a:effectLst/>
                          <a:latin typeface="+mn-ea"/>
                          <a:ea typeface="+mn-ea"/>
                          <a:cs typeface="Courier New" panose="02070309020205020404" pitchFamily="49" charset="0"/>
                        </a:rPr>
                        <a:t>补给季节</a:t>
                      </a: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A8A3"/>
                    </a:solidFill>
                  </a:tcPr>
                </a:tc>
                <a:tc>
                  <a:txBody>
                    <a:bodyPr/>
                    <a:lstStyle/>
                    <a:p>
                      <a:pPr marL="0" marR="0" algn="ctr">
                        <a:lnSpc>
                          <a:spcPct val="100000"/>
                        </a:lnSpc>
                        <a:spcBef>
                          <a:spcPct val="0"/>
                        </a:spcBef>
                        <a:spcAft>
                          <a:spcPct val="0"/>
                        </a:spcAft>
                      </a:pPr>
                      <a:r>
                        <a:rPr lang="zh-CN" altLang="en-US" sz="1400" b="1" kern="100">
                          <a:solidFill>
                            <a:schemeClr val="bg1"/>
                          </a:solidFill>
                          <a:effectLst/>
                          <a:latin typeface="+mn-ea"/>
                          <a:ea typeface="+mn-ea"/>
                          <a:cs typeface="Courier New" panose="02070309020205020404" pitchFamily="49" charset="0"/>
                        </a:rPr>
                        <a:t>主要影响因素</a:t>
                      </a: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A8A3"/>
                    </a:solidFill>
                  </a:tcPr>
                </a:tc>
                <a:tc>
                  <a:txBody>
                    <a:bodyPr/>
                    <a:lstStyle/>
                    <a:p>
                      <a:pPr marL="0" marR="0" algn="ctr">
                        <a:lnSpc>
                          <a:spcPct val="100000"/>
                        </a:lnSpc>
                        <a:spcBef>
                          <a:spcPct val="0"/>
                        </a:spcBef>
                        <a:spcAft>
                          <a:spcPct val="0"/>
                        </a:spcAft>
                      </a:pPr>
                      <a:r>
                        <a:rPr lang="zh-CN" altLang="en-US" sz="1400" b="1" kern="100">
                          <a:solidFill>
                            <a:schemeClr val="bg1"/>
                          </a:solidFill>
                          <a:effectLst/>
                          <a:latin typeface="+mn-ea"/>
                          <a:ea typeface="+mn-ea"/>
                          <a:cs typeface="Courier New" panose="02070309020205020404" pitchFamily="49" charset="0"/>
                        </a:rPr>
                        <a:t>我国主要分布地区</a:t>
                      </a: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A8A3"/>
                    </a:solidFill>
                  </a:tcPr>
                </a:tc>
                <a:tc>
                  <a:txBody>
                    <a:bodyPr/>
                    <a:lstStyle/>
                    <a:p>
                      <a:pPr marL="0" marR="0" algn="ctr">
                        <a:lnSpc>
                          <a:spcPct val="100000"/>
                        </a:lnSpc>
                        <a:spcBef>
                          <a:spcPct val="0"/>
                        </a:spcBef>
                        <a:spcAft>
                          <a:spcPct val="0"/>
                        </a:spcAft>
                      </a:pPr>
                      <a:r>
                        <a:rPr lang="zh-CN" altLang="en-US" sz="1400" b="1" kern="100">
                          <a:solidFill>
                            <a:schemeClr val="bg1"/>
                          </a:solidFill>
                          <a:effectLst/>
                          <a:latin typeface="+mn-ea"/>
                          <a:ea typeface="+mn-ea"/>
                          <a:cs typeface="Courier New" panose="02070309020205020404" pitchFamily="49" charset="0"/>
                        </a:rPr>
                        <a:t>径流量的季节变化</a:t>
                      </a: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6A8A3"/>
                    </a:solidFill>
                  </a:tcPr>
                </a:tc>
              </a:tr>
              <a:tr h="806727">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CECE"/>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CECE"/>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CECE"/>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CECE"/>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CECE"/>
                    </a:solidFill>
                  </a:tcPr>
                </a:tc>
              </a:tr>
              <a:tr h="806727">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r>
              <a:tr h="904465">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CECE"/>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CECE"/>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CECE"/>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CECE"/>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CECE"/>
                    </a:solidFill>
                  </a:tcPr>
                </a:tc>
              </a:tr>
              <a:tr h="545189">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rowSpan="2">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r>
              <a:tr h="545189">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0CECE"/>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0CECE"/>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0CECE"/>
                    </a:solidFill>
                  </a:tcPr>
                </a:tc>
                <a:tc>
                  <a:txBody>
                    <a:bodyPr/>
                    <a:lstStyle/>
                    <a:p>
                      <a:pPr marL="0" marR="0" algn="ctr">
                        <a:lnSpc>
                          <a:spcPct val="125000"/>
                        </a:lnSpc>
                        <a:spcBef>
                          <a:spcPct val="0"/>
                        </a:spcBef>
                        <a:spcAft>
                          <a:spcPct val="0"/>
                        </a:spcAft>
                      </a:pPr>
                      <a:endParaRPr lang="zh-CN" altLang="en-US" sz="1200" kern="100">
                        <a:effectLst/>
                        <a:latin typeface="+mn-ea"/>
                        <a:ea typeface="+mn-ea"/>
                        <a:cs typeface="Courier New" panose="02070309020205020404" pitchFamily="49" charset="0"/>
                      </a:endParaRPr>
                    </a:p>
                  </a:txBody>
                  <a:tcPr marL="41614" marR="41614" marT="27743" marB="277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0CECE"/>
                    </a:solidFill>
                  </a:tcPr>
                </a:tc>
                <a:tc vMerge="1">
                  <a:txBody>
                    <a:bodyPr/>
                    <a:lstStyle/>
                    <a:p>
                      <a:endParaRPr lang="zh-CN"/>
                    </a:p>
                  </a:txBody>
                  <a:tcPr marL="55485" marR="55485" marT="36990" marB="3699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0CECE"/>
                    </a:solidFill>
                  </a:tcPr>
                </a:tc>
              </a:tr>
            </a:tbl>
          </a:graphicData>
        </a:graphic>
      </p:graphicFrame>
      <p:pic>
        <p:nvPicPr>
          <p:cNvPr id="7174" name="Picture 6" descr="C:\Users\ADMINI~1\AppData\Local\Temp\ksohtml516\wps11.jpg"/>
          <p:cNvPicPr>
            <a:picLocks noChangeAspect="1" noChangeArrowheads="1"/>
          </p:cNvPicPr>
          <p:nvPr>
            <p:custDataLst>
              <p:tags r:id="rId3"/>
            </p:custDataLst>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013719" y="1278890"/>
            <a:ext cx="1503397" cy="75036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Users\ADMINI~1\AppData\Local\Temp\ksohtml516\wps12.jpg"/>
          <p:cNvPicPr>
            <a:picLocks noChangeAspect="1" noChangeArrowheads="1"/>
          </p:cNvPicPr>
          <p:nvPr>
            <p:custDataLst>
              <p:tags r:id="rId4"/>
            </p:custDataLst>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162494" y="2095940"/>
            <a:ext cx="1205846" cy="75036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Users\ADMINI~1\AppData\Local\Temp\ksohtml516\wps13.jpg"/>
          <p:cNvPicPr>
            <a:picLocks noChangeAspect="1" noChangeArrowheads="1"/>
          </p:cNvPicPr>
          <p:nvPr>
            <p:custDataLst>
              <p:tags r:id="rId5"/>
            </p:custDataLst>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134946" y="2996492"/>
            <a:ext cx="1260943" cy="62936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C:\Users\ADMINI~1\AppData\Local\Temp\ksohtml516\wps14.jpg"/>
          <p:cNvPicPr>
            <a:picLocks noChangeAspect="1" noChangeArrowheads="1"/>
          </p:cNvPicPr>
          <p:nvPr>
            <p:custDataLst>
              <p:tags r:id="rId6"/>
            </p:custDataLst>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006316" y="4011680"/>
            <a:ext cx="1518201" cy="68805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custDataLst>
              <p:tags r:id="rId7"/>
            </p:custDataLst>
          </p:nvPr>
        </p:nvSpPr>
        <p:spPr>
          <a:xfrm>
            <a:off x="562767" y="1399146"/>
            <a:ext cx="1345226" cy="530915"/>
          </a:xfrm>
          <a:prstGeom prst="rect">
            <a:avLst/>
          </a:prstGeom>
        </p:spPr>
        <p:txBody>
          <a:bodyPr wrap="square" lIns="68580" tIns="34290" rIns="68580" bIns="34290">
            <a:spAutoFit/>
          </a:bodyPr>
          <a:lstStyle/>
          <a:p>
            <a:pPr lvl="0" algn="ctr">
              <a:lnSpc>
                <a:spcPct val="125000"/>
              </a:lnSpc>
            </a:pPr>
            <a:r>
              <a:rPr lang="zh-CN" altLang="en-US" sz="1200" b="1" kern="100" dirty="0">
                <a:solidFill>
                  <a:srgbClr val="BD4852"/>
                </a:solidFill>
                <a:latin typeface="微软雅黑" panose="020B0503020204020204" pitchFamily="34" charset="-122"/>
                <a:cs typeface="Courier New" panose="02070309020205020404" pitchFamily="49" charset="0"/>
              </a:rPr>
              <a:t>降水</a:t>
            </a:r>
            <a:r>
              <a:rPr lang="zh-CN" altLang="en-US" sz="1200" kern="100" dirty="0">
                <a:solidFill>
                  <a:prstClr val="black"/>
                </a:solidFill>
                <a:latin typeface="微软雅黑" panose="020B0503020204020204" pitchFamily="34" charset="-122"/>
                <a:cs typeface="Courier New" panose="02070309020205020404" pitchFamily="49" charset="0"/>
              </a:rPr>
              <a:t> </a:t>
            </a:r>
            <a:endParaRPr lang="en-US" altLang="zh-CN" sz="1200" kern="100" dirty="0">
              <a:solidFill>
                <a:prstClr val="black"/>
              </a:solidFill>
              <a:latin typeface="微软雅黑" panose="020B0503020204020204" pitchFamily="34" charset="-122"/>
              <a:cs typeface="Courier New" panose="02070309020205020404" pitchFamily="49" charset="0"/>
            </a:endParaRPr>
          </a:p>
          <a:p>
            <a:pPr lvl="0" algn="ctr">
              <a:lnSpc>
                <a:spcPct val="125000"/>
              </a:lnSpc>
            </a:pPr>
            <a:r>
              <a:rPr lang="en-US" altLang="zh-CN" sz="1200" kern="100" dirty="0">
                <a:solidFill>
                  <a:prstClr val="black"/>
                </a:solidFill>
                <a:latin typeface="微软雅黑" panose="020B0503020204020204" pitchFamily="34" charset="-122"/>
                <a:cs typeface="Courier New" panose="02070309020205020404" pitchFamily="49" charset="0"/>
              </a:rPr>
              <a:t>(</a:t>
            </a:r>
            <a:r>
              <a:rPr lang="zh-CN" altLang="en-US" sz="1200" kern="100" dirty="0">
                <a:solidFill>
                  <a:prstClr val="black"/>
                </a:solidFill>
                <a:latin typeface="微软雅黑" panose="020B0503020204020204" pitchFamily="34" charset="-122"/>
                <a:cs typeface="Courier New" panose="02070309020205020404" pitchFamily="49" charset="0"/>
              </a:rPr>
              <a:t>最主要的类型</a:t>
            </a:r>
            <a:r>
              <a:rPr lang="en-US" altLang="zh-CN" sz="1200" kern="100" dirty="0">
                <a:solidFill>
                  <a:prstClr val="black"/>
                </a:solidFill>
                <a:latin typeface="微软雅黑" panose="020B0503020204020204" pitchFamily="34" charset="-122"/>
                <a:cs typeface="Courier New" panose="02070309020205020404" pitchFamily="49" charset="0"/>
              </a:rPr>
              <a:t>)</a:t>
            </a:r>
            <a:endParaRPr lang="zh-CN" altLang="en-US" sz="1200" kern="100" dirty="0">
              <a:solidFill>
                <a:prstClr val="black"/>
              </a:solidFill>
              <a:latin typeface="微软雅黑" panose="020B0503020204020204" pitchFamily="34" charset="-122"/>
              <a:cs typeface="Courier New" panose="02070309020205020404" pitchFamily="49" charset="0"/>
            </a:endParaRPr>
          </a:p>
        </p:txBody>
      </p:sp>
      <p:sp>
        <p:nvSpPr>
          <p:cNvPr id="14" name="矩形 13"/>
          <p:cNvSpPr/>
          <p:nvPr>
            <p:custDataLst>
              <p:tags r:id="rId8"/>
            </p:custDataLst>
          </p:nvPr>
        </p:nvSpPr>
        <p:spPr>
          <a:xfrm>
            <a:off x="2271335" y="1514562"/>
            <a:ext cx="907941" cy="300082"/>
          </a:xfrm>
          <a:prstGeom prst="rect">
            <a:avLst/>
          </a:prstGeom>
        </p:spPr>
        <p:txBody>
          <a:bodyPr wrap="non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多降水季节</a:t>
            </a:r>
          </a:p>
        </p:txBody>
      </p:sp>
      <p:sp>
        <p:nvSpPr>
          <p:cNvPr id="15" name="矩形 14"/>
          <p:cNvSpPr/>
          <p:nvPr>
            <p:custDataLst>
              <p:tags r:id="rId9"/>
            </p:custDataLst>
          </p:nvPr>
        </p:nvSpPr>
        <p:spPr>
          <a:xfrm>
            <a:off x="3588117" y="1282190"/>
            <a:ext cx="1371600" cy="761747"/>
          </a:xfrm>
          <a:prstGeom prst="rect">
            <a:avLst/>
          </a:prstGeom>
        </p:spPr>
        <p:txBody>
          <a:bodyPr wrap="squar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降水量的多少</a:t>
            </a:r>
            <a:endParaRPr lang="en-US" altLang="zh-CN" sz="1200" kern="100" dirty="0">
              <a:solidFill>
                <a:prstClr val="black"/>
              </a:solidFill>
              <a:latin typeface="微软雅黑" panose="020B0503020204020204" pitchFamily="34" charset="-122"/>
              <a:cs typeface="Courier New" panose="02070309020205020404" pitchFamily="49" charset="0"/>
            </a:endParaRPr>
          </a:p>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季节变化</a:t>
            </a:r>
            <a:endParaRPr lang="en-US" altLang="zh-CN" sz="1200" kern="100" dirty="0">
              <a:solidFill>
                <a:prstClr val="black"/>
              </a:solidFill>
              <a:latin typeface="微软雅黑" panose="020B0503020204020204" pitchFamily="34" charset="-122"/>
              <a:cs typeface="Courier New" panose="02070309020205020404" pitchFamily="49" charset="0"/>
            </a:endParaRPr>
          </a:p>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年际变化</a:t>
            </a:r>
            <a:endParaRPr lang="zh-CN" altLang="en-US" dirty="0"/>
          </a:p>
        </p:txBody>
      </p:sp>
      <p:sp>
        <p:nvSpPr>
          <p:cNvPr id="16" name="矩形 15"/>
          <p:cNvSpPr/>
          <p:nvPr>
            <p:custDataLst>
              <p:tags r:id="rId10"/>
            </p:custDataLst>
          </p:nvPr>
        </p:nvSpPr>
        <p:spPr>
          <a:xfrm>
            <a:off x="4983006" y="1514562"/>
            <a:ext cx="1568378" cy="300082"/>
          </a:xfrm>
          <a:prstGeom prst="rect">
            <a:avLst/>
          </a:prstGeom>
        </p:spPr>
        <p:txBody>
          <a:bodyPr wrap="non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东部季风区最为典型 </a:t>
            </a:r>
          </a:p>
        </p:txBody>
      </p:sp>
      <p:sp>
        <p:nvSpPr>
          <p:cNvPr id="17" name="矩形 16"/>
          <p:cNvSpPr/>
          <p:nvPr>
            <p:custDataLst>
              <p:tags r:id="rId11"/>
            </p:custDataLst>
          </p:nvPr>
        </p:nvSpPr>
        <p:spPr>
          <a:xfrm>
            <a:off x="488515" y="2216196"/>
            <a:ext cx="1493729" cy="530915"/>
          </a:xfrm>
          <a:prstGeom prst="rect">
            <a:avLst/>
          </a:prstGeom>
        </p:spPr>
        <p:txBody>
          <a:bodyPr wrap="square" lIns="68580" tIns="34290" rIns="68580" bIns="34290">
            <a:spAutoFit/>
          </a:bodyPr>
          <a:lstStyle/>
          <a:p>
            <a:pPr lvl="0" algn="ctr">
              <a:lnSpc>
                <a:spcPct val="125000"/>
              </a:lnSpc>
            </a:pPr>
            <a:r>
              <a:rPr lang="zh-CN" altLang="en-US" sz="1200" b="1" kern="100" dirty="0">
                <a:solidFill>
                  <a:srgbClr val="BD4852"/>
                </a:solidFill>
                <a:latin typeface="微软雅黑" panose="020B0503020204020204" pitchFamily="34" charset="-122"/>
                <a:cs typeface="Courier New" panose="02070309020205020404" pitchFamily="49" charset="0"/>
              </a:rPr>
              <a:t>季节性积雪融水</a:t>
            </a:r>
            <a:endParaRPr lang="en-US" altLang="zh-CN" sz="1200" b="1" kern="100" dirty="0">
              <a:solidFill>
                <a:srgbClr val="BD4852"/>
              </a:solidFill>
              <a:latin typeface="微软雅黑" panose="020B0503020204020204" pitchFamily="34" charset="-122"/>
              <a:cs typeface="Courier New" panose="02070309020205020404" pitchFamily="49" charset="0"/>
            </a:endParaRPr>
          </a:p>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 </a:t>
            </a:r>
            <a:r>
              <a:rPr lang="en-US" altLang="zh-CN" sz="1200" kern="100" dirty="0">
                <a:solidFill>
                  <a:prstClr val="black"/>
                </a:solidFill>
                <a:latin typeface="微软雅黑" panose="020B0503020204020204" pitchFamily="34" charset="-122"/>
                <a:cs typeface="Courier New" panose="02070309020205020404" pitchFamily="49" charset="0"/>
              </a:rPr>
              <a:t>(</a:t>
            </a:r>
            <a:r>
              <a:rPr lang="zh-CN" altLang="en-US" sz="1200" kern="100" dirty="0">
                <a:solidFill>
                  <a:prstClr val="black"/>
                </a:solidFill>
                <a:latin typeface="微软雅黑" panose="020B0503020204020204" pitchFamily="34" charset="-122"/>
                <a:cs typeface="Courier New" panose="02070309020205020404" pitchFamily="49" charset="0"/>
              </a:rPr>
              <a:t>单向补给</a:t>
            </a:r>
            <a:r>
              <a:rPr lang="en-US" altLang="zh-CN" sz="1200" kern="100" dirty="0">
                <a:solidFill>
                  <a:prstClr val="black"/>
                </a:solidFill>
                <a:latin typeface="微软雅黑" panose="020B0503020204020204" pitchFamily="34" charset="-122"/>
                <a:cs typeface="Courier New" panose="02070309020205020404" pitchFamily="49" charset="0"/>
              </a:rPr>
              <a:t>)</a:t>
            </a:r>
            <a:endParaRPr lang="zh-CN" altLang="en-US" sz="1200" kern="100" dirty="0">
              <a:solidFill>
                <a:prstClr val="black"/>
              </a:solidFill>
              <a:latin typeface="微软雅黑" panose="020B0503020204020204" pitchFamily="34" charset="-122"/>
              <a:cs typeface="Courier New" panose="02070309020205020404" pitchFamily="49" charset="0"/>
            </a:endParaRPr>
          </a:p>
        </p:txBody>
      </p:sp>
      <p:sp>
        <p:nvSpPr>
          <p:cNvPr id="18" name="矩形 17"/>
          <p:cNvSpPr/>
          <p:nvPr>
            <p:custDataLst>
              <p:tags r:id="rId12"/>
            </p:custDataLst>
          </p:nvPr>
        </p:nvSpPr>
        <p:spPr>
          <a:xfrm>
            <a:off x="2502168" y="2331612"/>
            <a:ext cx="446276" cy="300082"/>
          </a:xfrm>
          <a:prstGeom prst="rect">
            <a:avLst/>
          </a:prstGeom>
        </p:spPr>
        <p:txBody>
          <a:bodyPr wrap="non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春季</a:t>
            </a:r>
          </a:p>
        </p:txBody>
      </p:sp>
      <p:sp>
        <p:nvSpPr>
          <p:cNvPr id="19" name="矩形 18"/>
          <p:cNvSpPr/>
          <p:nvPr>
            <p:custDataLst>
              <p:tags r:id="rId13"/>
            </p:custDataLst>
          </p:nvPr>
        </p:nvSpPr>
        <p:spPr>
          <a:xfrm>
            <a:off x="3625695" y="2100778"/>
            <a:ext cx="1296444" cy="761747"/>
          </a:xfrm>
          <a:prstGeom prst="rect">
            <a:avLst/>
          </a:prstGeom>
        </p:spPr>
        <p:txBody>
          <a:bodyPr wrap="squar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气温高低</a:t>
            </a:r>
            <a:endParaRPr lang="en-US" altLang="zh-CN" sz="1200" kern="100" dirty="0">
              <a:solidFill>
                <a:prstClr val="black"/>
              </a:solidFill>
              <a:latin typeface="微软雅黑" panose="020B0503020204020204" pitchFamily="34" charset="-122"/>
              <a:cs typeface="Courier New" panose="02070309020205020404" pitchFamily="49" charset="0"/>
            </a:endParaRPr>
          </a:p>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积雪多少</a:t>
            </a:r>
            <a:endParaRPr lang="en-US" altLang="zh-CN" sz="1200" kern="100" dirty="0">
              <a:solidFill>
                <a:prstClr val="black"/>
              </a:solidFill>
              <a:latin typeface="微软雅黑" panose="020B0503020204020204" pitchFamily="34" charset="-122"/>
              <a:cs typeface="Courier New" panose="02070309020205020404" pitchFamily="49" charset="0"/>
            </a:endParaRPr>
          </a:p>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地形状况</a:t>
            </a:r>
          </a:p>
        </p:txBody>
      </p:sp>
      <p:sp>
        <p:nvSpPr>
          <p:cNvPr id="20" name="矩形 19"/>
          <p:cNvSpPr/>
          <p:nvPr>
            <p:custDataLst>
              <p:tags r:id="rId14"/>
            </p:custDataLst>
          </p:nvPr>
        </p:nvSpPr>
        <p:spPr>
          <a:xfrm>
            <a:off x="5390170" y="2331612"/>
            <a:ext cx="754053" cy="300082"/>
          </a:xfrm>
          <a:prstGeom prst="rect">
            <a:avLst/>
          </a:prstGeom>
        </p:spPr>
        <p:txBody>
          <a:bodyPr wrap="non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东北地区</a:t>
            </a:r>
          </a:p>
        </p:txBody>
      </p:sp>
      <p:sp>
        <p:nvSpPr>
          <p:cNvPr id="21" name="矩形 20"/>
          <p:cNvSpPr/>
          <p:nvPr>
            <p:custDataLst>
              <p:tags r:id="rId15"/>
            </p:custDataLst>
          </p:nvPr>
        </p:nvSpPr>
        <p:spPr>
          <a:xfrm>
            <a:off x="544882" y="3056251"/>
            <a:ext cx="1380995" cy="530915"/>
          </a:xfrm>
          <a:prstGeom prst="rect">
            <a:avLst/>
          </a:prstGeom>
        </p:spPr>
        <p:txBody>
          <a:bodyPr wrap="square" lIns="68580" tIns="34290" rIns="68580" bIns="34290">
            <a:spAutoFit/>
          </a:bodyPr>
          <a:lstStyle/>
          <a:p>
            <a:pPr lvl="0" algn="ctr">
              <a:lnSpc>
                <a:spcPct val="125000"/>
              </a:lnSpc>
            </a:pPr>
            <a:r>
              <a:rPr lang="zh-CN" altLang="en-US" sz="1200" b="1" kern="100" dirty="0">
                <a:solidFill>
                  <a:srgbClr val="BD4852"/>
                </a:solidFill>
                <a:latin typeface="微软雅黑" panose="020B0503020204020204" pitchFamily="34" charset="-122"/>
                <a:cs typeface="Courier New" panose="02070309020205020404" pitchFamily="49" charset="0"/>
              </a:rPr>
              <a:t>永久性冰雪融水 </a:t>
            </a:r>
            <a:endParaRPr lang="en-US" altLang="zh-CN" sz="1200" b="1" kern="100" dirty="0">
              <a:solidFill>
                <a:srgbClr val="BD4852"/>
              </a:solidFill>
              <a:latin typeface="微软雅黑" panose="020B0503020204020204" pitchFamily="34" charset="-122"/>
              <a:cs typeface="Courier New" panose="02070309020205020404" pitchFamily="49" charset="0"/>
            </a:endParaRPr>
          </a:p>
          <a:p>
            <a:pPr lvl="0" algn="ctr">
              <a:lnSpc>
                <a:spcPct val="125000"/>
              </a:lnSpc>
            </a:pPr>
            <a:r>
              <a:rPr lang="en-US" altLang="zh-CN" sz="1200" kern="100" dirty="0">
                <a:solidFill>
                  <a:prstClr val="black"/>
                </a:solidFill>
                <a:latin typeface="微软雅黑" panose="020B0503020204020204" pitchFamily="34" charset="-122"/>
                <a:cs typeface="Courier New" panose="02070309020205020404" pitchFamily="49" charset="0"/>
              </a:rPr>
              <a:t>(</a:t>
            </a:r>
            <a:r>
              <a:rPr lang="zh-CN" altLang="en-US" sz="1200" kern="100" dirty="0">
                <a:solidFill>
                  <a:prstClr val="black"/>
                </a:solidFill>
                <a:latin typeface="微软雅黑" panose="020B0503020204020204" pitchFamily="34" charset="-122"/>
                <a:cs typeface="Courier New" panose="02070309020205020404" pitchFamily="49" charset="0"/>
              </a:rPr>
              <a:t>单向补给</a:t>
            </a:r>
            <a:r>
              <a:rPr lang="en-US" altLang="zh-CN" sz="1200" kern="100" dirty="0">
                <a:solidFill>
                  <a:prstClr val="black"/>
                </a:solidFill>
                <a:latin typeface="微软雅黑" panose="020B0503020204020204" pitchFamily="34" charset="-122"/>
                <a:cs typeface="Courier New" panose="02070309020205020404" pitchFamily="49" charset="0"/>
              </a:rPr>
              <a:t>)</a:t>
            </a:r>
            <a:endParaRPr lang="zh-CN" altLang="en-US" sz="1200" kern="100" dirty="0">
              <a:solidFill>
                <a:prstClr val="black"/>
              </a:solidFill>
              <a:latin typeface="微软雅黑" panose="020B0503020204020204" pitchFamily="34" charset="-122"/>
              <a:cs typeface="Courier New" panose="02070309020205020404" pitchFamily="49" charset="0"/>
            </a:endParaRPr>
          </a:p>
        </p:txBody>
      </p:sp>
      <p:sp>
        <p:nvSpPr>
          <p:cNvPr id="22" name="矩形 21"/>
          <p:cNvSpPr/>
          <p:nvPr>
            <p:custDataLst>
              <p:tags r:id="rId16"/>
            </p:custDataLst>
          </p:nvPr>
        </p:nvSpPr>
        <p:spPr>
          <a:xfrm>
            <a:off x="2271335" y="3171667"/>
            <a:ext cx="907941" cy="300082"/>
          </a:xfrm>
          <a:prstGeom prst="rect">
            <a:avLst/>
          </a:prstGeom>
        </p:spPr>
        <p:txBody>
          <a:bodyPr wrap="non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主要在夏季</a:t>
            </a:r>
          </a:p>
        </p:txBody>
      </p:sp>
      <p:sp>
        <p:nvSpPr>
          <p:cNvPr id="23" name="矩形 22"/>
          <p:cNvSpPr/>
          <p:nvPr>
            <p:custDataLst>
              <p:tags r:id="rId17"/>
            </p:custDataLst>
          </p:nvPr>
        </p:nvSpPr>
        <p:spPr>
          <a:xfrm>
            <a:off x="3539797" y="2940834"/>
            <a:ext cx="1468241" cy="761747"/>
          </a:xfrm>
          <a:prstGeom prst="rect">
            <a:avLst/>
          </a:prstGeom>
        </p:spPr>
        <p:txBody>
          <a:bodyPr wrap="squar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太阳辐射</a:t>
            </a:r>
            <a:endParaRPr lang="en-US" altLang="zh-CN" sz="1200" kern="100" dirty="0">
              <a:solidFill>
                <a:prstClr val="black"/>
              </a:solidFill>
              <a:latin typeface="微软雅黑" panose="020B0503020204020204" pitchFamily="34" charset="-122"/>
              <a:cs typeface="Courier New" panose="02070309020205020404" pitchFamily="49" charset="0"/>
            </a:endParaRPr>
          </a:p>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气温变化</a:t>
            </a:r>
            <a:endParaRPr lang="en-US" altLang="zh-CN" sz="1200" kern="100" dirty="0">
              <a:solidFill>
                <a:prstClr val="black"/>
              </a:solidFill>
              <a:latin typeface="微软雅黑" panose="020B0503020204020204" pitchFamily="34" charset="-122"/>
              <a:cs typeface="Courier New" panose="02070309020205020404" pitchFamily="49" charset="0"/>
            </a:endParaRPr>
          </a:p>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积雪和冰川储量</a:t>
            </a:r>
          </a:p>
        </p:txBody>
      </p:sp>
      <p:sp>
        <p:nvSpPr>
          <p:cNvPr id="24" name="矩形 23"/>
          <p:cNvSpPr/>
          <p:nvPr>
            <p:custDataLst>
              <p:tags r:id="rId18"/>
            </p:custDataLst>
          </p:nvPr>
        </p:nvSpPr>
        <p:spPr>
          <a:xfrm>
            <a:off x="4983006" y="3171667"/>
            <a:ext cx="1568378" cy="300082"/>
          </a:xfrm>
          <a:prstGeom prst="rect">
            <a:avLst/>
          </a:prstGeom>
        </p:spPr>
        <p:txBody>
          <a:bodyPr wrap="non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西北和青藏高原地区 </a:t>
            </a:r>
          </a:p>
        </p:txBody>
      </p:sp>
      <p:sp>
        <p:nvSpPr>
          <p:cNvPr id="25" name="矩形 24"/>
          <p:cNvSpPr/>
          <p:nvPr>
            <p:custDataLst>
              <p:tags r:id="rId19"/>
            </p:custDataLst>
          </p:nvPr>
        </p:nvSpPr>
        <p:spPr>
          <a:xfrm>
            <a:off x="632457" y="3767212"/>
            <a:ext cx="1205846" cy="530915"/>
          </a:xfrm>
          <a:prstGeom prst="rect">
            <a:avLst/>
          </a:prstGeom>
        </p:spPr>
        <p:txBody>
          <a:bodyPr wrap="square" lIns="68580" tIns="34290" rIns="68580" bIns="34290">
            <a:spAutoFit/>
          </a:bodyPr>
          <a:lstStyle/>
          <a:p>
            <a:pPr lvl="0" algn="ctr">
              <a:lnSpc>
                <a:spcPct val="125000"/>
              </a:lnSpc>
            </a:pPr>
            <a:r>
              <a:rPr lang="zh-CN" altLang="en-US" sz="1200" b="1" kern="100" dirty="0">
                <a:solidFill>
                  <a:srgbClr val="BD4852"/>
                </a:solidFill>
                <a:latin typeface="微软雅黑" panose="020B0503020204020204" pitchFamily="34" charset="-122"/>
                <a:cs typeface="Courier New" panose="02070309020205020404" pitchFamily="49" charset="0"/>
              </a:rPr>
              <a:t>湖泊、沼泽</a:t>
            </a:r>
            <a:endParaRPr lang="en-US" altLang="zh-CN" sz="1200" b="1" kern="100" dirty="0">
              <a:solidFill>
                <a:srgbClr val="BD4852"/>
              </a:solidFill>
              <a:latin typeface="微软雅黑" panose="020B0503020204020204" pitchFamily="34" charset="-122"/>
              <a:cs typeface="Courier New" panose="02070309020205020404" pitchFamily="49" charset="0"/>
            </a:endParaRPr>
          </a:p>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（互补）</a:t>
            </a:r>
          </a:p>
        </p:txBody>
      </p:sp>
      <p:sp>
        <p:nvSpPr>
          <p:cNvPr id="26" name="矩形 25"/>
          <p:cNvSpPr/>
          <p:nvPr>
            <p:custDataLst>
              <p:tags r:id="rId20"/>
            </p:custDataLst>
          </p:nvPr>
        </p:nvSpPr>
        <p:spPr>
          <a:xfrm>
            <a:off x="2502168" y="3882628"/>
            <a:ext cx="446276" cy="300082"/>
          </a:xfrm>
          <a:prstGeom prst="rect">
            <a:avLst/>
          </a:prstGeom>
        </p:spPr>
        <p:txBody>
          <a:bodyPr wrap="non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全年</a:t>
            </a:r>
          </a:p>
        </p:txBody>
      </p:sp>
      <p:sp>
        <p:nvSpPr>
          <p:cNvPr id="27" name="矩形 26"/>
          <p:cNvSpPr/>
          <p:nvPr>
            <p:custDataLst>
              <p:tags r:id="rId21"/>
            </p:custDataLst>
          </p:nvPr>
        </p:nvSpPr>
        <p:spPr>
          <a:xfrm>
            <a:off x="3666059" y="3767212"/>
            <a:ext cx="1215717" cy="530915"/>
          </a:xfrm>
          <a:prstGeom prst="rect">
            <a:avLst/>
          </a:prstGeom>
        </p:spPr>
        <p:txBody>
          <a:bodyPr wrap="non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湖泊水位与河流</a:t>
            </a:r>
            <a:endParaRPr lang="en-US" altLang="zh-CN" sz="1200" kern="100" dirty="0">
              <a:solidFill>
                <a:prstClr val="black"/>
              </a:solidFill>
              <a:latin typeface="微软雅黑" panose="020B0503020204020204" pitchFamily="34" charset="-122"/>
              <a:cs typeface="Courier New" panose="02070309020205020404" pitchFamily="49" charset="0"/>
            </a:endParaRPr>
          </a:p>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水位的高低关系</a:t>
            </a:r>
          </a:p>
        </p:txBody>
      </p:sp>
      <p:sp>
        <p:nvSpPr>
          <p:cNvPr id="28" name="矩形 27"/>
          <p:cNvSpPr/>
          <p:nvPr>
            <p:custDataLst>
              <p:tags r:id="rId22"/>
            </p:custDataLst>
          </p:nvPr>
        </p:nvSpPr>
        <p:spPr>
          <a:xfrm>
            <a:off x="5544058" y="3882628"/>
            <a:ext cx="446276" cy="300082"/>
          </a:xfrm>
          <a:prstGeom prst="rect">
            <a:avLst/>
          </a:prstGeom>
        </p:spPr>
        <p:txBody>
          <a:bodyPr wrap="non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普遍</a:t>
            </a:r>
          </a:p>
        </p:txBody>
      </p:sp>
      <p:sp>
        <p:nvSpPr>
          <p:cNvPr id="29" name="矩形 28"/>
          <p:cNvSpPr/>
          <p:nvPr>
            <p:custDataLst>
              <p:tags r:id="rId23"/>
            </p:custDataLst>
          </p:nvPr>
        </p:nvSpPr>
        <p:spPr>
          <a:xfrm>
            <a:off x="777573" y="4308681"/>
            <a:ext cx="915614" cy="530915"/>
          </a:xfrm>
          <a:prstGeom prst="rect">
            <a:avLst/>
          </a:prstGeom>
        </p:spPr>
        <p:txBody>
          <a:bodyPr wrap="square" lIns="68580" tIns="34290" rIns="68580" bIns="34290">
            <a:spAutoFit/>
          </a:bodyPr>
          <a:lstStyle/>
          <a:p>
            <a:pPr lvl="0" algn="ctr">
              <a:lnSpc>
                <a:spcPct val="125000"/>
              </a:lnSpc>
            </a:pPr>
            <a:r>
              <a:rPr lang="zh-CN" altLang="en-US" sz="1200" b="1" kern="100" dirty="0">
                <a:solidFill>
                  <a:srgbClr val="BD4852"/>
                </a:solidFill>
                <a:latin typeface="微软雅黑" panose="020B0503020204020204" pitchFamily="34" charset="-122"/>
                <a:cs typeface="Courier New" panose="02070309020205020404" pitchFamily="49" charset="0"/>
              </a:rPr>
              <a:t>地下水</a:t>
            </a:r>
            <a:endParaRPr lang="en-US" altLang="zh-CN" sz="1200" b="1" kern="100" dirty="0">
              <a:solidFill>
                <a:srgbClr val="BD4852"/>
              </a:solidFill>
              <a:latin typeface="微软雅黑" panose="020B0503020204020204" pitchFamily="34" charset="-122"/>
              <a:cs typeface="Courier New" panose="02070309020205020404" pitchFamily="49" charset="0"/>
            </a:endParaRPr>
          </a:p>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（互补）</a:t>
            </a:r>
          </a:p>
        </p:txBody>
      </p:sp>
      <p:sp>
        <p:nvSpPr>
          <p:cNvPr id="30" name="矩形 29"/>
          <p:cNvSpPr/>
          <p:nvPr>
            <p:custDataLst>
              <p:tags r:id="rId24"/>
            </p:custDataLst>
          </p:nvPr>
        </p:nvSpPr>
        <p:spPr>
          <a:xfrm>
            <a:off x="2502168" y="4424097"/>
            <a:ext cx="446276" cy="300082"/>
          </a:xfrm>
          <a:prstGeom prst="rect">
            <a:avLst/>
          </a:prstGeom>
        </p:spPr>
        <p:txBody>
          <a:bodyPr wrap="non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全年</a:t>
            </a:r>
          </a:p>
        </p:txBody>
      </p:sp>
      <p:sp>
        <p:nvSpPr>
          <p:cNvPr id="31" name="矩形 30"/>
          <p:cNvSpPr/>
          <p:nvPr>
            <p:custDataLst>
              <p:tags r:id="rId25"/>
            </p:custDataLst>
          </p:nvPr>
        </p:nvSpPr>
        <p:spPr>
          <a:xfrm>
            <a:off x="3625695" y="4308681"/>
            <a:ext cx="1296445" cy="530915"/>
          </a:xfrm>
          <a:prstGeom prst="rect">
            <a:avLst/>
          </a:prstGeom>
        </p:spPr>
        <p:txBody>
          <a:bodyPr wrap="squar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地下水位与河流</a:t>
            </a:r>
            <a:endParaRPr lang="en-US" altLang="zh-CN" sz="1200" kern="100" dirty="0">
              <a:solidFill>
                <a:prstClr val="black"/>
              </a:solidFill>
              <a:latin typeface="微软雅黑" panose="020B0503020204020204" pitchFamily="34" charset="-122"/>
              <a:cs typeface="Courier New" panose="02070309020205020404" pitchFamily="49" charset="0"/>
            </a:endParaRPr>
          </a:p>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水位的高低关系</a:t>
            </a:r>
          </a:p>
        </p:txBody>
      </p:sp>
      <p:sp>
        <p:nvSpPr>
          <p:cNvPr id="7168" name="矩形 7167"/>
          <p:cNvSpPr/>
          <p:nvPr>
            <p:custDataLst>
              <p:tags r:id="rId26"/>
            </p:custDataLst>
          </p:nvPr>
        </p:nvSpPr>
        <p:spPr>
          <a:xfrm>
            <a:off x="5544058" y="4424097"/>
            <a:ext cx="446276" cy="300082"/>
          </a:xfrm>
          <a:prstGeom prst="rect">
            <a:avLst/>
          </a:prstGeom>
        </p:spPr>
        <p:txBody>
          <a:bodyPr wrap="none" lIns="68580" tIns="34290" rIns="68580" bIns="34290">
            <a:spAutoFit/>
          </a:bodyPr>
          <a:lstStyle/>
          <a:p>
            <a:pPr lvl="0" algn="ctr">
              <a:lnSpc>
                <a:spcPct val="125000"/>
              </a:lnSpc>
            </a:pPr>
            <a:r>
              <a:rPr lang="zh-CN" altLang="en-US" sz="1200" kern="100" dirty="0">
                <a:solidFill>
                  <a:prstClr val="black"/>
                </a:solidFill>
                <a:latin typeface="微软雅黑" panose="020B0503020204020204" pitchFamily="34" charset="-122"/>
                <a:cs typeface="Courier New" panose="02070309020205020404" pitchFamily="49" charset="0"/>
              </a:rPr>
              <a:t>普遍</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7174"/>
                                        </p:tgtEl>
                                        <p:attrNameLst>
                                          <p:attrName>style.visibility</p:attrName>
                                        </p:attrNameLst>
                                      </p:cBhvr>
                                      <p:to>
                                        <p:strVal val="visible"/>
                                      </p:to>
                                    </p:set>
                                    <p:animEffect transition="in" filter="fade">
                                      <p:cBhvr>
                                        <p:cTn id="32" dur="500"/>
                                        <p:tgtEl>
                                          <p:spTgt spid="7174"/>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500"/>
                                        <p:tgtEl>
                                          <p:spTgt spid="18">
                                            <p:txEl>
                                              <p:pRg st="0" end="0"/>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7176"/>
                                        </p:tgtEl>
                                        <p:attrNameLst>
                                          <p:attrName>style.visibility</p:attrName>
                                        </p:attrNameLst>
                                      </p:cBhvr>
                                      <p:to>
                                        <p:strVal val="visible"/>
                                      </p:to>
                                    </p:set>
                                    <p:animEffect transition="in" filter="fade">
                                      <p:cBhvr>
                                        <p:cTn id="57" dur="500"/>
                                        <p:tgtEl>
                                          <p:spTgt spid="7176"/>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22">
                                            <p:txEl>
                                              <p:pRg st="0" end="0"/>
                                            </p:txEl>
                                          </p:spTgt>
                                        </p:tgtEl>
                                        <p:attrNameLst>
                                          <p:attrName>style.visibility</p:attrName>
                                        </p:attrNameLst>
                                      </p:cBhvr>
                                      <p:to>
                                        <p:strVal val="visible"/>
                                      </p:to>
                                    </p:set>
                                    <p:animEffect transition="in" filter="fade">
                                      <p:cBhvr>
                                        <p:cTn id="67" dur="500"/>
                                        <p:tgtEl>
                                          <p:spTgt spid="22">
                                            <p:txEl>
                                              <p:pRg st="0" end="0"/>
                                            </p:txEl>
                                          </p:spTgt>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childTnLst>
                          </p:cTn>
                        </p:par>
                      </p:childTnLst>
                    </p:cTn>
                  </p:par>
                  <p:par>
                    <p:cTn id="78" fill="hold" nodeType="clickPar">
                      <p:stCondLst>
                        <p:cond delay="indefinite"/>
                      </p:stCondLst>
                      <p:childTnLst>
                        <p:par>
                          <p:cTn id="79" fill="hold" nodeType="after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7178"/>
                                        </p:tgtEl>
                                        <p:attrNameLst>
                                          <p:attrName>style.visibility</p:attrName>
                                        </p:attrNameLst>
                                      </p:cBhvr>
                                      <p:to>
                                        <p:strVal val="visible"/>
                                      </p:to>
                                    </p:set>
                                    <p:animEffect transition="in" filter="fade">
                                      <p:cBhvr>
                                        <p:cTn id="82" dur="500"/>
                                        <p:tgtEl>
                                          <p:spTgt spid="7178"/>
                                        </p:tgtEl>
                                      </p:cBhvr>
                                    </p:animEffect>
                                  </p:childTnLst>
                                </p:cTn>
                              </p:par>
                            </p:childTnLst>
                          </p:cTn>
                        </p:par>
                      </p:childTnLst>
                    </p:cTn>
                  </p:par>
                  <p:par>
                    <p:cTn id="83" fill="hold" nodeType="clickPar">
                      <p:stCondLst>
                        <p:cond delay="indefinite"/>
                      </p:stCondLst>
                      <p:childTnLst>
                        <p:par>
                          <p:cTn id="84" fill="hold" nodeType="afterGroup">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nodeType="clickPar">
                      <p:stCondLst>
                        <p:cond delay="indefinite"/>
                      </p:stCondLst>
                      <p:childTnLst>
                        <p:par>
                          <p:cTn id="89" fill="hold" nodeType="afterGroup">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childTnLst>
                          </p:cTn>
                        </p:par>
                      </p:childTnLst>
                    </p:cTn>
                  </p:par>
                  <p:par>
                    <p:cTn id="93" fill="hold" nodeType="clickPar">
                      <p:stCondLst>
                        <p:cond delay="indefinite"/>
                      </p:stCondLst>
                      <p:childTnLst>
                        <p:par>
                          <p:cTn id="94" fill="hold" nodeType="afterGroup">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500"/>
                                        <p:tgtEl>
                                          <p:spTgt spid="27"/>
                                        </p:tgtEl>
                                      </p:cBhvr>
                                    </p:animEffect>
                                  </p:childTnLst>
                                </p:cTn>
                              </p:par>
                            </p:childTnLst>
                          </p:cTn>
                        </p:par>
                      </p:childTnLst>
                    </p:cTn>
                  </p:par>
                  <p:par>
                    <p:cTn id="98" fill="hold" nodeType="clickPar">
                      <p:stCondLst>
                        <p:cond delay="indefinite"/>
                      </p:stCondLst>
                      <p:childTnLst>
                        <p:par>
                          <p:cTn id="99" fill="hold" nodeType="afterGroup">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500"/>
                                        <p:tgtEl>
                                          <p:spTgt spid="28"/>
                                        </p:tgtEl>
                                      </p:cBhvr>
                                    </p:animEffect>
                                  </p:childTnLst>
                                </p:cTn>
                              </p:par>
                            </p:childTnLst>
                          </p:cTn>
                        </p:par>
                      </p:childTnLst>
                    </p:cTn>
                  </p:par>
                  <p:par>
                    <p:cTn id="103" fill="hold" nodeType="clickPar">
                      <p:stCondLst>
                        <p:cond delay="indefinite"/>
                      </p:stCondLst>
                      <p:childTnLst>
                        <p:par>
                          <p:cTn id="104" fill="hold" nodeType="afterGroup">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par>
                    <p:cTn id="108" fill="hold" nodeType="clickPar">
                      <p:stCondLst>
                        <p:cond delay="indefinite"/>
                      </p:stCondLst>
                      <p:childTnLst>
                        <p:par>
                          <p:cTn id="109" fill="hold" nodeType="afterGroup">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childTnLst>
                          </p:cTn>
                        </p:par>
                      </p:childTnLst>
                    </p:cTn>
                  </p:par>
                  <p:par>
                    <p:cTn id="113" fill="hold" nodeType="clickPar">
                      <p:stCondLst>
                        <p:cond delay="indefinite"/>
                      </p:stCondLst>
                      <p:childTnLst>
                        <p:par>
                          <p:cTn id="114" fill="hold" nodeType="afterGroup">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par>
                    <p:cTn id="118" fill="hold" nodeType="clickPar">
                      <p:stCondLst>
                        <p:cond delay="indefinite"/>
                      </p:stCondLst>
                      <p:childTnLst>
                        <p:par>
                          <p:cTn id="119" fill="hold" nodeType="afterGroup">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7168"/>
                                        </p:tgtEl>
                                        <p:attrNameLst>
                                          <p:attrName>style.visibility</p:attrName>
                                        </p:attrNameLst>
                                      </p:cBhvr>
                                      <p:to>
                                        <p:strVal val="visible"/>
                                      </p:to>
                                    </p:set>
                                    <p:animEffect transition="in" filter="fade">
                                      <p:cBhvr>
                                        <p:cTn id="122" dur="500"/>
                                        <p:tgtEl>
                                          <p:spTgt spid="7168"/>
                                        </p:tgtEl>
                                      </p:cBhvr>
                                    </p:animEffect>
                                  </p:childTnLst>
                                </p:cTn>
                              </p:par>
                            </p:childTnLst>
                          </p:cTn>
                        </p:par>
                      </p:childTnLst>
                    </p:cTn>
                  </p:par>
                  <p:par>
                    <p:cTn id="123" fill="hold" nodeType="clickPar">
                      <p:stCondLst>
                        <p:cond delay="indefinite"/>
                      </p:stCondLst>
                      <p:childTnLst>
                        <p:par>
                          <p:cTn id="124" fill="hold" nodeType="afterGroup">
                            <p:stCondLst>
                              <p:cond delay="0"/>
                            </p:stCondLst>
                            <p:childTnLst>
                              <p:par>
                                <p:cTn id="125" presetID="10" presetClass="entr" presetSubtype="0" fill="hold" nodeType="clickEffect">
                                  <p:stCondLst>
                                    <p:cond delay="0"/>
                                  </p:stCondLst>
                                  <p:childTnLst>
                                    <p:set>
                                      <p:cBhvr>
                                        <p:cTn id="126" dur="1" fill="hold">
                                          <p:stCondLst>
                                            <p:cond delay="0"/>
                                          </p:stCondLst>
                                        </p:cTn>
                                        <p:tgtEl>
                                          <p:spTgt spid="7180"/>
                                        </p:tgtEl>
                                        <p:attrNameLst>
                                          <p:attrName>style.visibility</p:attrName>
                                        </p:attrNameLst>
                                      </p:cBhvr>
                                      <p:to>
                                        <p:strVal val="visible"/>
                                      </p:to>
                                    </p:set>
                                    <p:animEffect transition="in" filter="fade">
                                      <p:cBhvr>
                                        <p:cTn id="127"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9" grpId="0"/>
      <p:bldP spid="20" grpId="0"/>
      <p:bldP spid="21" grpId="0"/>
      <p:bldP spid="23" grpId="0"/>
      <p:bldP spid="24" grpId="0"/>
      <p:bldP spid="25" grpId="0"/>
      <p:bldP spid="26" grpId="0"/>
      <p:bldP spid="27" grpId="0"/>
      <p:bldP spid="28" grpId="0"/>
      <p:bldP spid="29" grpId="0"/>
      <p:bldP spid="30" grpId="0"/>
      <p:bldP spid="31" grpId="0"/>
      <p:bldP spid="716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3"/>
          <p:cNvSpPr txBox="1">
            <a:spLocks noChangeArrowheads="1"/>
          </p:cNvSpPr>
          <p:nvPr/>
        </p:nvSpPr>
        <p:spPr bwMode="auto">
          <a:xfrm>
            <a:off x="152400" y="514351"/>
            <a:ext cx="5191125" cy="646331"/>
          </a:xfrm>
          <a:prstGeom prst="rect">
            <a:avLst/>
          </a:prstGeom>
          <a:noFill/>
          <a:ln w="9525">
            <a:noFill/>
            <a:miter lim="800000"/>
            <a:headEnd/>
            <a:tailEnd/>
          </a:ln>
        </p:spPr>
        <p:txBody>
          <a:bodyPr>
            <a:spAutoFit/>
          </a:bodyPr>
          <a:lstStyle/>
          <a:p>
            <a:pPr lvl="2" algn="l">
              <a:lnSpc>
                <a:spcPct val="150000"/>
              </a:lnSpc>
            </a:pPr>
            <a:r>
              <a:rPr lang="en-US" altLang="zh-CN" sz="2400" b="1">
                <a:latin typeface="宋体" pitchFamily="2" charset="-122"/>
              </a:rPr>
              <a:t>③</a:t>
            </a:r>
            <a:r>
              <a:rPr lang="zh-CN" altLang="en-US" sz="2400" b="1">
                <a:latin typeface="宋体" pitchFamily="2" charset="-122"/>
              </a:rPr>
              <a:t>判断气候</a:t>
            </a:r>
            <a:r>
              <a:rPr lang="en-US" altLang="zh-CN" sz="2400" b="1">
                <a:latin typeface="宋体" pitchFamily="2" charset="-122"/>
              </a:rPr>
              <a:t>(</a:t>
            </a:r>
            <a:r>
              <a:rPr lang="zh-CN" altLang="en-US" sz="2400" b="1">
                <a:latin typeface="宋体" pitchFamily="2" charset="-122"/>
              </a:rPr>
              <a:t>北半球</a:t>
            </a:r>
            <a:r>
              <a:rPr lang="en-US" altLang="zh-CN" sz="2400" b="1">
                <a:latin typeface="宋体" pitchFamily="2" charset="-122"/>
              </a:rPr>
              <a:t>)</a:t>
            </a:r>
            <a:r>
              <a:rPr lang="zh-CN" altLang="en-US" sz="2400" b="1">
                <a:latin typeface="宋体" pitchFamily="2" charset="-122"/>
              </a:rPr>
              <a:t>：</a:t>
            </a:r>
          </a:p>
        </p:txBody>
      </p:sp>
      <p:pic>
        <p:nvPicPr>
          <p:cNvPr id="29699" name="Picture 2" descr="D:\湘教地理（打得多）返主编后重改★\样33.TIF"/>
          <p:cNvPicPr>
            <a:picLocks noChangeAspect="1" noChangeArrowheads="1"/>
          </p:cNvPicPr>
          <p:nvPr/>
        </p:nvPicPr>
        <p:blipFill>
          <a:blip r:embed="rId2" r:link="rId3" cstate="print"/>
          <a:srcRect/>
          <a:stretch>
            <a:fillRect/>
          </a:stretch>
        </p:blipFill>
        <p:spPr bwMode="auto">
          <a:xfrm>
            <a:off x="685800" y="1771650"/>
            <a:ext cx="8001000" cy="1771650"/>
          </a:xfrm>
          <a:prstGeom prst="rect">
            <a:avLst/>
          </a:prstGeom>
          <a:noFill/>
          <a:ln w="9525">
            <a:noFill/>
            <a:miter lim="800000"/>
            <a:headEnd/>
            <a:tailEnd/>
          </a:ln>
        </p:spPr>
      </p:pic>
      <p:sp>
        <p:nvSpPr>
          <p:cNvPr id="137220" name="Rectangle 4"/>
          <p:cNvSpPr>
            <a:spLocks noChangeArrowheads="1"/>
          </p:cNvSpPr>
          <p:nvPr/>
        </p:nvSpPr>
        <p:spPr bwMode="auto">
          <a:xfrm>
            <a:off x="990600" y="3200400"/>
            <a:ext cx="3352800" cy="400050"/>
          </a:xfrm>
          <a:prstGeom prst="rect">
            <a:avLst/>
          </a:prstGeom>
          <a:solidFill>
            <a:schemeClr val="bg1"/>
          </a:solidFill>
          <a:ln w="9525">
            <a:noFill/>
            <a:miter lim="800000"/>
            <a:headEnd/>
            <a:tailEnd/>
          </a:ln>
        </p:spPr>
        <p:txBody>
          <a:bodyPr wrap="none" anchor="ctr"/>
          <a:lstStyle/>
          <a:p>
            <a:endParaRPr lang="zh-CN" altLang="en-US"/>
          </a:p>
        </p:txBody>
      </p:sp>
      <p:sp>
        <p:nvSpPr>
          <p:cNvPr id="137221" name="Rectangle 5"/>
          <p:cNvSpPr>
            <a:spLocks noChangeArrowheads="1"/>
          </p:cNvSpPr>
          <p:nvPr/>
        </p:nvSpPr>
        <p:spPr bwMode="auto">
          <a:xfrm>
            <a:off x="5486400" y="3200400"/>
            <a:ext cx="3352800" cy="400050"/>
          </a:xfrm>
          <a:prstGeom prst="rect">
            <a:avLst/>
          </a:prstGeom>
          <a:solidFill>
            <a:schemeClr val="bg1"/>
          </a:solidFill>
          <a:ln w="9525">
            <a:no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37220"/>
                                        </p:tgtEl>
                                      </p:cBhvr>
                                    </p:animEffect>
                                    <p:set>
                                      <p:cBhvr>
                                        <p:cTn id="7" dur="1" fill="hold">
                                          <p:stCondLst>
                                            <p:cond delay="499"/>
                                          </p:stCondLst>
                                        </p:cTn>
                                        <p:tgtEl>
                                          <p:spTgt spid="1372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37221"/>
                                        </p:tgtEl>
                                      </p:cBhvr>
                                    </p:animEffect>
                                    <p:set>
                                      <p:cBhvr>
                                        <p:cTn id="12" dur="1" fill="hold">
                                          <p:stCondLst>
                                            <p:cond delay="499"/>
                                          </p:stCondLst>
                                        </p:cTn>
                                        <p:tgtEl>
                                          <p:spTgt spid="1372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animBg="1"/>
      <p:bldP spid="1372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转载]2013年高考地理模拟试题（四）"/>
          <p:cNvPicPr>
            <a:picLocks noChangeAspect="1" noChangeArrowheads="1"/>
          </p:cNvPicPr>
          <p:nvPr/>
        </p:nvPicPr>
        <p:blipFill>
          <a:blip r:embed="rId2" cstate="print"/>
          <a:srcRect/>
          <a:stretch>
            <a:fillRect/>
          </a:stretch>
        </p:blipFill>
        <p:spPr bwMode="auto">
          <a:xfrm>
            <a:off x="228600" y="0"/>
            <a:ext cx="8686800" cy="3314700"/>
          </a:xfrm>
          <a:prstGeom prst="rect">
            <a:avLst/>
          </a:prstGeom>
          <a:noFill/>
          <a:ln w="9525">
            <a:noFill/>
            <a:miter lim="800000"/>
            <a:headEnd/>
            <a:tailEnd/>
          </a:ln>
        </p:spPr>
      </p:pic>
      <p:sp>
        <p:nvSpPr>
          <p:cNvPr id="32771" name="Text Box 6"/>
          <p:cNvSpPr txBox="1">
            <a:spLocks noChangeArrowheads="1"/>
          </p:cNvSpPr>
          <p:nvPr/>
        </p:nvSpPr>
        <p:spPr bwMode="auto">
          <a:xfrm>
            <a:off x="228600" y="3314700"/>
            <a:ext cx="8915400" cy="369332"/>
          </a:xfrm>
          <a:prstGeom prst="rect">
            <a:avLst/>
          </a:prstGeom>
          <a:noFill/>
          <a:ln w="9525">
            <a:noFill/>
            <a:miter lim="800000"/>
            <a:headEnd/>
            <a:tailEnd/>
          </a:ln>
        </p:spPr>
        <p:txBody>
          <a:bodyPr>
            <a:spAutoFit/>
          </a:bodyPr>
          <a:lstStyle/>
          <a:p>
            <a:pPr algn="l">
              <a:spcBef>
                <a:spcPct val="50000"/>
              </a:spcBef>
            </a:pPr>
            <a:r>
              <a:rPr lang="zh-CN" altLang="en-US" b="1">
                <a:solidFill>
                  <a:srgbClr val="0000FF"/>
                </a:solidFill>
              </a:rPr>
              <a:t>读图</a:t>
            </a:r>
            <a:r>
              <a:rPr lang="en-US" altLang="zh-CN" b="1">
                <a:solidFill>
                  <a:srgbClr val="0000FF"/>
                </a:solidFill>
              </a:rPr>
              <a:t>9</a:t>
            </a:r>
            <a:r>
              <a:rPr lang="zh-CN" altLang="en-US" b="1">
                <a:solidFill>
                  <a:srgbClr val="0000FF"/>
                </a:solidFill>
              </a:rPr>
              <a:t>，阐述甲地在图示时间内河流流量变化的特点，并分析原因。（</a:t>
            </a:r>
            <a:r>
              <a:rPr lang="en-US" altLang="zh-CN" b="1">
                <a:solidFill>
                  <a:srgbClr val="0000FF"/>
                </a:solidFill>
              </a:rPr>
              <a:t>10</a:t>
            </a:r>
            <a:r>
              <a:rPr lang="zh-CN" altLang="en-US" b="1">
                <a:solidFill>
                  <a:srgbClr val="0000FF"/>
                </a:solidFill>
              </a:rPr>
              <a:t>分） </a:t>
            </a:r>
          </a:p>
        </p:txBody>
      </p:sp>
      <p:sp>
        <p:nvSpPr>
          <p:cNvPr id="155655" name="Text Box 7"/>
          <p:cNvSpPr txBox="1">
            <a:spLocks noChangeArrowheads="1"/>
          </p:cNvSpPr>
          <p:nvPr/>
        </p:nvSpPr>
        <p:spPr bwMode="auto">
          <a:xfrm>
            <a:off x="304800" y="3705225"/>
            <a:ext cx="8534400" cy="1323439"/>
          </a:xfrm>
          <a:prstGeom prst="rect">
            <a:avLst/>
          </a:prstGeom>
          <a:noFill/>
          <a:ln w="9525">
            <a:noFill/>
            <a:miter lim="800000"/>
            <a:headEnd/>
            <a:tailEnd/>
          </a:ln>
        </p:spPr>
        <p:txBody>
          <a:bodyPr>
            <a:spAutoFit/>
          </a:bodyPr>
          <a:lstStyle/>
          <a:p>
            <a:pPr algn="l">
              <a:spcBef>
                <a:spcPct val="50000"/>
              </a:spcBef>
            </a:pPr>
            <a:r>
              <a:rPr lang="zh-CN" altLang="en-US" sz="2000" b="1" dirty="0">
                <a:solidFill>
                  <a:srgbClr val="FF0000"/>
                </a:solidFill>
              </a:rPr>
              <a:t>（</a:t>
            </a:r>
            <a:r>
              <a:rPr lang="en-US" altLang="zh-CN" sz="2000" b="1" dirty="0">
                <a:solidFill>
                  <a:srgbClr val="FF0000"/>
                </a:solidFill>
              </a:rPr>
              <a:t>3</a:t>
            </a:r>
            <a:r>
              <a:rPr lang="zh-CN" altLang="en-US" sz="2000" b="1" dirty="0">
                <a:solidFill>
                  <a:srgbClr val="FF0000"/>
                </a:solidFill>
              </a:rPr>
              <a:t>）特点：两日的流量大小都呈波动变化（</a:t>
            </a:r>
            <a:r>
              <a:rPr lang="en-US" altLang="zh-CN" sz="2000" b="1" dirty="0">
                <a:solidFill>
                  <a:srgbClr val="FF0000"/>
                </a:solidFill>
              </a:rPr>
              <a:t>2</a:t>
            </a:r>
            <a:r>
              <a:rPr lang="zh-CN" altLang="en-US" sz="2000" b="1" dirty="0">
                <a:solidFill>
                  <a:srgbClr val="FF0000"/>
                </a:solidFill>
              </a:rPr>
              <a:t>分），且第一天变化幅度大于第二天（</a:t>
            </a:r>
            <a:r>
              <a:rPr lang="en-US" altLang="zh-CN" sz="2000" b="1" dirty="0">
                <a:solidFill>
                  <a:srgbClr val="FF0000"/>
                </a:solidFill>
              </a:rPr>
              <a:t>2</a:t>
            </a:r>
            <a:r>
              <a:rPr lang="zh-CN" altLang="en-US" sz="2000" b="1" dirty="0">
                <a:solidFill>
                  <a:srgbClr val="FF0000"/>
                </a:solidFill>
              </a:rPr>
              <a:t>分）。原因：河水以冰雪融水补给为主，流量随气温而变化（</a:t>
            </a:r>
            <a:r>
              <a:rPr lang="en-US" altLang="zh-CN" sz="2000" b="1" dirty="0">
                <a:solidFill>
                  <a:srgbClr val="FF0000"/>
                </a:solidFill>
              </a:rPr>
              <a:t>2</a:t>
            </a:r>
            <a:r>
              <a:rPr lang="zh-CN" altLang="en-US" sz="2000" b="1" dirty="0">
                <a:solidFill>
                  <a:srgbClr val="FF0000"/>
                </a:solidFill>
              </a:rPr>
              <a:t>分）；第一天天气晴朗，昼夜温差大，流量昼夜变化大（</a:t>
            </a:r>
            <a:r>
              <a:rPr lang="en-US" altLang="zh-CN" sz="2000" b="1" dirty="0">
                <a:solidFill>
                  <a:srgbClr val="FF0000"/>
                </a:solidFill>
              </a:rPr>
              <a:t>2</a:t>
            </a:r>
            <a:r>
              <a:rPr lang="zh-CN" altLang="en-US" sz="2000" b="1" dirty="0">
                <a:solidFill>
                  <a:srgbClr val="FF0000"/>
                </a:solidFill>
              </a:rPr>
              <a:t>分）；第二天为阴天，昼夜温差小，流量径流昼夜变化小（</a:t>
            </a:r>
            <a:r>
              <a:rPr lang="en-US" altLang="zh-CN" sz="2000" b="1" dirty="0">
                <a:solidFill>
                  <a:srgbClr val="FF0000"/>
                </a:solidFill>
              </a:rPr>
              <a:t>2</a:t>
            </a:r>
            <a:r>
              <a:rPr lang="zh-CN" altLang="en-US" sz="2000" b="1" dirty="0">
                <a:solidFill>
                  <a:srgbClr val="FF0000"/>
                </a:solidFill>
              </a:rPr>
              <a:t>分）。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5655"/>
                                        </p:tgtEl>
                                        <p:attrNameLst>
                                          <p:attrName>style.visibility</p:attrName>
                                        </p:attrNameLst>
                                      </p:cBhvr>
                                      <p:to>
                                        <p:strVal val="visible"/>
                                      </p:to>
                                    </p:set>
                                    <p:animEffect transition="in" filter="blinds(horizontal)">
                                      <p:cBhvr>
                                        <p:cTn id="7" dur="500"/>
                                        <p:tgtEl>
                                          <p:spTgt spid="155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449849"/>
            <a:ext cx="8763000" cy="1569660"/>
          </a:xfrm>
          <a:prstGeom prst="rect">
            <a:avLst/>
          </a:prstGeom>
          <a:noFill/>
          <a:ln w="9525">
            <a:noFill/>
            <a:miter lim="800000"/>
            <a:headEnd/>
            <a:tailEnd/>
          </a:ln>
        </p:spPr>
        <p:txBody>
          <a:bodyPr anchor="ctr">
            <a:spAutoFit/>
          </a:bodyPr>
          <a:lstStyle/>
          <a:p>
            <a:pPr algn="l"/>
            <a:r>
              <a:rPr lang="zh-CN" altLang="en-US" sz="2400">
                <a:solidFill>
                  <a:srgbClr val="0000FF"/>
                </a:solidFill>
                <a:latin typeface="楷体_GB2312" pitchFamily="49" charset="-122"/>
                <a:ea typeface="楷体_GB2312" pitchFamily="49" charset="-122"/>
                <a:cs typeface="Times New Roman" pitchFamily="18" charset="0"/>
              </a:rPr>
              <a:t>下图示意流域形状对流域汇流的影响。在其他条件 相同时，不同流域形状会产生不同的汇流过程。流域形状甲、乙、丙分别对应汇流过程正确的是</a:t>
            </a:r>
          </a:p>
          <a:p>
            <a:pPr algn="l" eaLnBrk="0" hangingPunct="0"/>
            <a:endParaRPr lang="en-US" altLang="zh-CN" sz="2400">
              <a:solidFill>
                <a:srgbClr val="0000FF"/>
              </a:solidFill>
              <a:latin typeface="楷体_GB2312" pitchFamily="49" charset="-122"/>
              <a:ea typeface="楷体_GB2312" pitchFamily="49" charset="-122"/>
              <a:cs typeface="Times New Roman" pitchFamily="18" charset="0"/>
            </a:endParaRPr>
          </a:p>
        </p:txBody>
      </p:sp>
      <p:pic>
        <p:nvPicPr>
          <p:cNvPr id="33795" name="Picture 3" descr="004"/>
          <p:cNvPicPr>
            <a:picLocks noChangeAspect="1" noChangeArrowheads="1"/>
          </p:cNvPicPr>
          <p:nvPr/>
        </p:nvPicPr>
        <p:blipFill>
          <a:blip r:embed="rId2" cstate="print"/>
          <a:srcRect/>
          <a:stretch>
            <a:fillRect/>
          </a:stretch>
        </p:blipFill>
        <p:spPr bwMode="auto">
          <a:xfrm>
            <a:off x="0" y="1795463"/>
            <a:ext cx="9144000" cy="1694260"/>
          </a:xfrm>
          <a:prstGeom prst="rect">
            <a:avLst/>
          </a:prstGeom>
          <a:noFill/>
          <a:ln w="9525">
            <a:noFill/>
            <a:miter lim="800000"/>
            <a:headEnd/>
            <a:tailEnd/>
          </a:ln>
        </p:spPr>
      </p:pic>
      <p:sp>
        <p:nvSpPr>
          <p:cNvPr id="33796" name="Rectangle 4"/>
          <p:cNvSpPr>
            <a:spLocks noChangeArrowheads="1"/>
          </p:cNvSpPr>
          <p:nvPr/>
        </p:nvSpPr>
        <p:spPr bwMode="auto">
          <a:xfrm>
            <a:off x="-31750" y="3297942"/>
            <a:ext cx="9248045" cy="1200329"/>
          </a:xfrm>
          <a:prstGeom prst="rect">
            <a:avLst/>
          </a:prstGeom>
          <a:noFill/>
          <a:ln w="9525">
            <a:noFill/>
            <a:miter lim="800000"/>
            <a:headEnd/>
            <a:tailEnd/>
          </a:ln>
        </p:spPr>
        <p:txBody>
          <a:bodyPr wrap="none" anchor="ctr">
            <a:spAutoFit/>
          </a:bodyPr>
          <a:lstStyle/>
          <a:p>
            <a:pPr indent="266700" algn="l"/>
            <a:endParaRPr lang="en-US" altLang="zh-CN" sz="2400"/>
          </a:p>
          <a:p>
            <a:pPr indent="266700" algn="l" eaLnBrk="0" hangingPunct="0"/>
            <a:r>
              <a:rPr lang="en-US" altLang="zh-CN" sz="2400">
                <a:latin typeface="Times New Roman" pitchFamily="18" charset="0"/>
                <a:cs typeface="Times New Roman" pitchFamily="18" charset="0"/>
              </a:rPr>
              <a:t>A</a:t>
            </a:r>
            <a:r>
              <a:rPr lang="zh-CN" altLang="en-US" sz="2400">
                <a:latin typeface="Times New Roman" pitchFamily="18" charset="0"/>
                <a:cs typeface="Times New Roman" pitchFamily="18" charset="0"/>
              </a:rPr>
              <a:t>．甲</a:t>
            </a:r>
            <a:r>
              <a:rPr lang="en-US" altLang="zh-CN" sz="2400">
                <a:latin typeface="Times New Roman" pitchFamily="18" charset="0"/>
                <a:cs typeface="Times New Roman" pitchFamily="18" charset="0"/>
              </a:rPr>
              <a:t>—① </a:t>
            </a:r>
            <a:r>
              <a:rPr lang="zh-CN" altLang="en-US" sz="2400">
                <a:latin typeface="Times New Roman" pitchFamily="18" charset="0"/>
                <a:cs typeface="Times New Roman" pitchFamily="18" charset="0"/>
              </a:rPr>
              <a:t>乙</a:t>
            </a:r>
            <a:r>
              <a:rPr lang="en-US" altLang="zh-CN" sz="2400">
                <a:latin typeface="Times New Roman" pitchFamily="18" charset="0"/>
                <a:cs typeface="Times New Roman" pitchFamily="18" charset="0"/>
              </a:rPr>
              <a:t>—② </a:t>
            </a:r>
            <a:r>
              <a:rPr lang="zh-CN" altLang="en-US" sz="2400">
                <a:latin typeface="Times New Roman" pitchFamily="18" charset="0"/>
                <a:cs typeface="Times New Roman" pitchFamily="18" charset="0"/>
              </a:rPr>
              <a:t>丙</a:t>
            </a:r>
            <a:r>
              <a:rPr lang="en-US" altLang="zh-CN" sz="2400">
                <a:latin typeface="Times New Roman" pitchFamily="18" charset="0"/>
                <a:cs typeface="Times New Roman" pitchFamily="18" charset="0"/>
              </a:rPr>
              <a:t>—③    		B</a:t>
            </a:r>
            <a:r>
              <a:rPr lang="zh-CN" altLang="en-US" sz="2400">
                <a:latin typeface="Times New Roman" pitchFamily="18" charset="0"/>
                <a:cs typeface="Times New Roman" pitchFamily="18" charset="0"/>
              </a:rPr>
              <a:t>．甲</a:t>
            </a:r>
            <a:r>
              <a:rPr lang="en-US" altLang="zh-CN" sz="2400">
                <a:latin typeface="Times New Roman" pitchFamily="18" charset="0"/>
                <a:cs typeface="Times New Roman" pitchFamily="18" charset="0"/>
              </a:rPr>
              <a:t>—① </a:t>
            </a:r>
            <a:r>
              <a:rPr lang="zh-CN" altLang="en-US" sz="2400">
                <a:latin typeface="Times New Roman" pitchFamily="18" charset="0"/>
                <a:cs typeface="Times New Roman" pitchFamily="18" charset="0"/>
              </a:rPr>
              <a:t>乙</a:t>
            </a:r>
            <a:r>
              <a:rPr lang="en-US" altLang="zh-CN" sz="2400">
                <a:latin typeface="Times New Roman" pitchFamily="18" charset="0"/>
                <a:cs typeface="Times New Roman" pitchFamily="18" charset="0"/>
              </a:rPr>
              <a:t>—③ </a:t>
            </a:r>
            <a:r>
              <a:rPr lang="zh-CN" altLang="en-US" sz="2400">
                <a:latin typeface="Times New Roman" pitchFamily="18" charset="0"/>
                <a:cs typeface="Times New Roman" pitchFamily="18" charset="0"/>
              </a:rPr>
              <a:t>丙</a:t>
            </a:r>
            <a:r>
              <a:rPr lang="en-US" altLang="zh-CN" sz="2400">
                <a:latin typeface="Times New Roman" pitchFamily="18" charset="0"/>
                <a:cs typeface="Times New Roman" pitchFamily="18" charset="0"/>
              </a:rPr>
              <a:t>—②</a:t>
            </a:r>
          </a:p>
          <a:p>
            <a:pPr indent="266700" algn="l" eaLnBrk="0" hangingPunct="0"/>
            <a:r>
              <a:rPr lang="en-US" altLang="zh-CN" sz="2400">
                <a:latin typeface="Times New Roman" pitchFamily="18" charset="0"/>
                <a:cs typeface="Times New Roman" pitchFamily="18" charset="0"/>
              </a:rPr>
              <a:t>C</a:t>
            </a:r>
            <a:r>
              <a:rPr lang="zh-CN" altLang="en-US" sz="2400">
                <a:latin typeface="Times New Roman" pitchFamily="18" charset="0"/>
                <a:cs typeface="Times New Roman" pitchFamily="18" charset="0"/>
              </a:rPr>
              <a:t>．甲</a:t>
            </a:r>
            <a:r>
              <a:rPr lang="en-US" altLang="zh-CN" sz="2400">
                <a:latin typeface="Times New Roman" pitchFamily="18" charset="0"/>
                <a:cs typeface="Times New Roman" pitchFamily="18" charset="0"/>
              </a:rPr>
              <a:t>—② </a:t>
            </a:r>
            <a:r>
              <a:rPr lang="zh-CN" altLang="en-US" sz="2400">
                <a:latin typeface="Times New Roman" pitchFamily="18" charset="0"/>
                <a:cs typeface="Times New Roman" pitchFamily="18" charset="0"/>
              </a:rPr>
              <a:t>乙</a:t>
            </a:r>
            <a:r>
              <a:rPr lang="en-US" altLang="zh-CN" sz="2400">
                <a:latin typeface="Times New Roman" pitchFamily="18" charset="0"/>
                <a:cs typeface="Times New Roman" pitchFamily="18" charset="0"/>
              </a:rPr>
              <a:t>—③ </a:t>
            </a:r>
            <a:r>
              <a:rPr lang="zh-CN" altLang="en-US" sz="2400">
                <a:latin typeface="Times New Roman" pitchFamily="18" charset="0"/>
                <a:cs typeface="Times New Roman" pitchFamily="18" charset="0"/>
              </a:rPr>
              <a:t>丙</a:t>
            </a:r>
            <a:r>
              <a:rPr lang="en-US" altLang="zh-CN" sz="2400">
                <a:latin typeface="Times New Roman" pitchFamily="18" charset="0"/>
                <a:cs typeface="Times New Roman" pitchFamily="18" charset="0"/>
              </a:rPr>
              <a:t>—①  		D</a:t>
            </a:r>
            <a:r>
              <a:rPr lang="zh-CN" altLang="en-US" sz="2400">
                <a:latin typeface="Times New Roman" pitchFamily="18" charset="0"/>
                <a:cs typeface="Times New Roman" pitchFamily="18" charset="0"/>
              </a:rPr>
              <a:t>．甲</a:t>
            </a:r>
            <a:r>
              <a:rPr lang="en-US" altLang="zh-CN" sz="2400">
                <a:latin typeface="Times New Roman" pitchFamily="18" charset="0"/>
                <a:cs typeface="Times New Roman" pitchFamily="18" charset="0"/>
              </a:rPr>
              <a:t>—③ </a:t>
            </a:r>
            <a:r>
              <a:rPr lang="zh-CN" altLang="en-US" sz="2400">
                <a:latin typeface="Times New Roman" pitchFamily="18" charset="0"/>
                <a:cs typeface="Times New Roman" pitchFamily="18" charset="0"/>
              </a:rPr>
              <a:t>乙</a:t>
            </a:r>
            <a:r>
              <a:rPr lang="en-US" altLang="zh-CN" sz="2400">
                <a:latin typeface="Times New Roman" pitchFamily="18" charset="0"/>
                <a:cs typeface="Times New Roman" pitchFamily="18" charset="0"/>
              </a:rPr>
              <a:t>—① </a:t>
            </a:r>
            <a:r>
              <a:rPr lang="zh-CN" altLang="en-US" sz="2400">
                <a:latin typeface="Times New Roman" pitchFamily="18" charset="0"/>
                <a:cs typeface="Times New Roman" pitchFamily="18" charset="0"/>
              </a:rPr>
              <a:t>丙</a:t>
            </a:r>
            <a:r>
              <a:rPr lang="en-US" altLang="zh-CN" sz="2400">
                <a:latin typeface="Times New Roman" pitchFamily="18" charset="0"/>
                <a:cs typeface="Times New Roman" pitchFamily="18" charset="0"/>
              </a:rPr>
              <a:t>—②</a:t>
            </a:r>
            <a:r>
              <a:rPr lang="en-US" altLang="zh-CN" sz="2400"/>
              <a:t> </a:t>
            </a:r>
          </a:p>
        </p:txBody>
      </p:sp>
      <p:sp>
        <p:nvSpPr>
          <p:cNvPr id="158725" name="Oval 5"/>
          <p:cNvSpPr>
            <a:spLocks noChangeArrowheads="1"/>
          </p:cNvSpPr>
          <p:nvPr/>
        </p:nvSpPr>
        <p:spPr bwMode="auto">
          <a:xfrm>
            <a:off x="228600" y="3681413"/>
            <a:ext cx="457200" cy="400050"/>
          </a:xfrm>
          <a:prstGeom prst="ellipse">
            <a:avLst/>
          </a:prstGeom>
          <a:noFill/>
          <a:ln w="19050">
            <a:solidFill>
              <a:srgbClr val="FF0000"/>
            </a:solidFill>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8725"/>
                                        </p:tgtEl>
                                        <p:attrNameLst>
                                          <p:attrName>style.visibility</p:attrName>
                                        </p:attrNameLst>
                                      </p:cBhvr>
                                      <p:to>
                                        <p:strVal val="visible"/>
                                      </p:to>
                                    </p:set>
                                    <p:animEffect transition="in" filter="blinds(horizontal)">
                                      <p:cBhvr>
                                        <p:cTn id="7" dur="500"/>
                                        <p:tgtEl>
                                          <p:spTgt spid="158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627534"/>
            <a:ext cx="8126413" cy="3895725"/>
          </a:xfrm>
        </p:spPr>
        <p:txBody>
          <a:bodyPr>
            <a:noAutofit/>
          </a:bodyPr>
          <a:lstStyle/>
          <a:p>
            <a:pPr marL="0" indent="0" defTabSz="386080">
              <a:lnSpc>
                <a:spcPts val="2600"/>
              </a:lnSpc>
              <a:spcBef>
                <a:spcPts val="765"/>
              </a:spcBef>
              <a:buNone/>
              <a:defRPr/>
            </a:pPr>
            <a:r>
              <a:rPr altLang="zh-CN" sz="2800" b="1" noProof="1" smtClean="0">
                <a:latin typeface="+mn-ea"/>
              </a:rPr>
              <a:t>下图是北半球某条河流上游水文站和下游水文站测得的径流量随季节变化曲线，据此完成4～5题。</a:t>
            </a:r>
          </a:p>
          <a:p>
            <a:pPr marL="0" indent="0" defTabSz="386080">
              <a:lnSpc>
                <a:spcPts val="2600"/>
              </a:lnSpc>
              <a:spcBef>
                <a:spcPts val="765"/>
              </a:spcBef>
              <a:buNone/>
              <a:defRPr/>
            </a:pPr>
            <a:r>
              <a:rPr altLang="zh-CN" sz="2800" b="1" noProof="1" smtClean="0">
                <a:latin typeface="+mn-ea"/>
              </a:rPr>
              <a:t>4．从图中可以看出河流上游和</a:t>
            </a:r>
          </a:p>
          <a:p>
            <a:pPr marL="0" indent="0" defTabSz="386080">
              <a:lnSpc>
                <a:spcPts val="2600"/>
              </a:lnSpc>
              <a:spcBef>
                <a:spcPts val="765"/>
              </a:spcBef>
              <a:buNone/>
              <a:defRPr/>
            </a:pPr>
            <a:r>
              <a:rPr altLang="zh-CN" sz="2800" b="1" noProof="1" smtClean="0">
                <a:latin typeface="+mn-ea"/>
              </a:rPr>
              <a:t>下游的水源最主要补给分别是</a:t>
            </a:r>
          </a:p>
          <a:p>
            <a:pPr marL="0" indent="0" defTabSz="386080">
              <a:lnSpc>
                <a:spcPts val="2600"/>
              </a:lnSpc>
              <a:spcBef>
                <a:spcPts val="765"/>
              </a:spcBef>
              <a:buNone/>
              <a:defRPr/>
            </a:pPr>
            <a:r>
              <a:rPr altLang="zh-CN" sz="2800" b="1" noProof="1" smtClean="0">
                <a:latin typeface="+mn-ea"/>
              </a:rPr>
              <a:t>A．雨水、雨水        </a:t>
            </a:r>
          </a:p>
          <a:p>
            <a:pPr marL="0" indent="0" defTabSz="386080">
              <a:lnSpc>
                <a:spcPts val="2600"/>
              </a:lnSpc>
              <a:spcBef>
                <a:spcPts val="765"/>
              </a:spcBef>
              <a:buNone/>
              <a:defRPr/>
            </a:pPr>
            <a:r>
              <a:rPr altLang="zh-CN" sz="2800" b="1" noProof="1" smtClean="0">
                <a:latin typeface="+mn-ea"/>
              </a:rPr>
              <a:t>B．湖泊水、高山冰雪融水</a:t>
            </a:r>
          </a:p>
          <a:p>
            <a:pPr marL="0" indent="0" defTabSz="386080">
              <a:lnSpc>
                <a:spcPts val="2600"/>
              </a:lnSpc>
              <a:spcBef>
                <a:spcPts val="765"/>
              </a:spcBef>
              <a:buNone/>
              <a:defRPr/>
            </a:pPr>
            <a:r>
              <a:rPr altLang="zh-CN" sz="2800" b="1" noProof="1" smtClean="0">
                <a:latin typeface="+mn-ea"/>
              </a:rPr>
              <a:t>C．季节性积雪融水、雨水  </a:t>
            </a:r>
          </a:p>
          <a:p>
            <a:pPr marL="0" indent="0" defTabSz="386080">
              <a:lnSpc>
                <a:spcPts val="2600"/>
              </a:lnSpc>
              <a:spcBef>
                <a:spcPts val="765"/>
              </a:spcBef>
              <a:buNone/>
              <a:defRPr/>
            </a:pPr>
            <a:r>
              <a:rPr altLang="zh-CN" sz="2800" b="1" noProof="1" smtClean="0">
                <a:latin typeface="+mn-ea"/>
              </a:rPr>
              <a:t>D．高山冰雪融水、雨水</a:t>
            </a:r>
          </a:p>
        </p:txBody>
      </p:sp>
      <p:pic>
        <p:nvPicPr>
          <p:cNvPr id="40965" name="图片 58" descr="高考资源网( www.ks5u.com)，中国最大的高考网站，您身边的高考专家。"/>
          <p:cNvPicPr>
            <a:picLocks noChangeAspect="1" noChangeArrowheads="1"/>
          </p:cNvPicPr>
          <p:nvPr/>
        </p:nvPicPr>
        <p:blipFill>
          <a:blip r:embed="rId2" r:link="rId3" cstate="print"/>
          <a:stretch>
            <a:fillRect/>
          </a:stretch>
        </p:blipFill>
        <p:spPr bwMode="auto">
          <a:xfrm>
            <a:off x="5403881" y="1663710"/>
            <a:ext cx="3597275" cy="2408238"/>
          </a:xfrm>
          <a:prstGeom prst="rect">
            <a:avLst/>
          </a:prstGeom>
          <a:noFill/>
          <a:ln w="9525">
            <a:noFill/>
            <a:miter lim="800000"/>
          </a:ln>
        </p:spPr>
      </p:pic>
      <p:sp>
        <p:nvSpPr>
          <p:cNvPr id="7" name="TextBox 6"/>
          <p:cNvSpPr txBox="1"/>
          <p:nvPr/>
        </p:nvSpPr>
        <p:spPr>
          <a:xfrm>
            <a:off x="4572000" y="4011910"/>
            <a:ext cx="1440160" cy="769441"/>
          </a:xfrm>
          <a:prstGeom prst="rect">
            <a:avLst/>
          </a:prstGeom>
          <a:noFill/>
        </p:spPr>
        <p:txBody>
          <a:bodyPr wrap="square" rtlCol="0">
            <a:spAutoFit/>
          </a:bodyPr>
          <a:lstStyle/>
          <a:p>
            <a:r>
              <a:rPr lang="en-US" altLang="zh-CN" sz="4400" b="1" dirty="0" smtClean="0">
                <a:solidFill>
                  <a:srgbClr val="FF0000"/>
                </a:solidFill>
              </a:rPr>
              <a:t>D</a:t>
            </a:r>
            <a:endParaRPr lang="zh-CN" altLang="en-US" sz="4400"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1\AppData\Local\Temp\企业微信截图_16306586236553.png"/>
          <p:cNvPicPr>
            <a:picLocks noChangeAspect="1" noChangeArrowheads="1"/>
          </p:cNvPicPr>
          <p:nvPr/>
        </p:nvPicPr>
        <p:blipFill>
          <a:blip r:embed="rId3" cstate="print"/>
          <a:srcRect/>
          <a:stretch>
            <a:fillRect/>
          </a:stretch>
        </p:blipFill>
        <p:spPr bwMode="auto">
          <a:xfrm>
            <a:off x="0" y="195486"/>
            <a:ext cx="4052389" cy="4948014"/>
          </a:xfrm>
          <a:prstGeom prst="rect">
            <a:avLst/>
          </a:prstGeom>
          <a:noFill/>
        </p:spPr>
      </p:pic>
      <p:pic>
        <p:nvPicPr>
          <p:cNvPr id="1028" name="Picture 4" descr="C:\Users\ADMINI~1\AppData\Local\Temp\企业微信截图_16306586693621.png"/>
          <p:cNvPicPr>
            <a:picLocks noChangeAspect="1" noChangeArrowheads="1"/>
          </p:cNvPicPr>
          <p:nvPr/>
        </p:nvPicPr>
        <p:blipFill>
          <a:blip r:embed="rId4" cstate="print"/>
          <a:srcRect/>
          <a:stretch>
            <a:fillRect/>
          </a:stretch>
        </p:blipFill>
        <p:spPr bwMode="auto">
          <a:xfrm>
            <a:off x="4139952" y="0"/>
            <a:ext cx="4392677" cy="3651870"/>
          </a:xfrm>
          <a:prstGeom prst="rect">
            <a:avLst/>
          </a:prstGeom>
          <a:noFill/>
        </p:spPr>
      </p:pic>
      <p:sp>
        <p:nvSpPr>
          <p:cNvPr id="5" name="TextBox 4"/>
          <p:cNvSpPr txBox="1"/>
          <p:nvPr/>
        </p:nvSpPr>
        <p:spPr>
          <a:xfrm>
            <a:off x="4211960" y="2931790"/>
            <a:ext cx="1080120" cy="400110"/>
          </a:xfrm>
          <a:prstGeom prst="rect">
            <a:avLst/>
          </a:prstGeom>
          <a:noFill/>
        </p:spPr>
        <p:txBody>
          <a:bodyPr wrap="square" rtlCol="0">
            <a:spAutoFit/>
          </a:bodyPr>
          <a:lstStyle/>
          <a:p>
            <a:r>
              <a:rPr lang="zh-CN" altLang="en-US" sz="2000" b="1" dirty="0" smtClean="0">
                <a:solidFill>
                  <a:srgbClr val="FF0000"/>
                </a:solidFill>
              </a:rPr>
              <a:t>常年</a:t>
            </a:r>
            <a:endParaRPr lang="zh-CN" altLang="en-US" sz="2000" b="1" dirty="0">
              <a:solidFill>
                <a:srgbClr val="FF0000"/>
              </a:solidFill>
            </a:endParaRPr>
          </a:p>
        </p:txBody>
      </p:sp>
      <p:sp>
        <p:nvSpPr>
          <p:cNvPr id="6" name="TextBox 5"/>
          <p:cNvSpPr txBox="1"/>
          <p:nvPr/>
        </p:nvSpPr>
        <p:spPr>
          <a:xfrm>
            <a:off x="6804248" y="2931790"/>
            <a:ext cx="1512168" cy="400110"/>
          </a:xfrm>
          <a:prstGeom prst="rect">
            <a:avLst/>
          </a:prstGeom>
          <a:noFill/>
        </p:spPr>
        <p:txBody>
          <a:bodyPr wrap="square" rtlCol="0">
            <a:spAutoFit/>
          </a:bodyPr>
          <a:lstStyle/>
          <a:p>
            <a:r>
              <a:rPr lang="zh-CN" altLang="en-US" sz="2000" b="1" dirty="0" smtClean="0">
                <a:solidFill>
                  <a:srgbClr val="FF0000"/>
                </a:solidFill>
              </a:rPr>
              <a:t>时令</a:t>
            </a:r>
            <a:endParaRPr lang="zh-CN" altLang="en-US" sz="2000" b="1" dirty="0">
              <a:solidFill>
                <a:srgbClr val="FF0000"/>
              </a:solidFill>
            </a:endParaRPr>
          </a:p>
        </p:txBody>
      </p:sp>
      <p:sp>
        <p:nvSpPr>
          <p:cNvPr id="7" name="TextBox 6"/>
          <p:cNvSpPr txBox="1"/>
          <p:nvPr/>
        </p:nvSpPr>
        <p:spPr>
          <a:xfrm>
            <a:off x="4211960" y="3867894"/>
            <a:ext cx="4320480" cy="707886"/>
          </a:xfrm>
          <a:prstGeom prst="rect">
            <a:avLst/>
          </a:prstGeom>
          <a:noFill/>
        </p:spPr>
        <p:txBody>
          <a:bodyPr wrap="square" rtlCol="0">
            <a:spAutoFit/>
          </a:bodyPr>
          <a:lstStyle/>
          <a:p>
            <a:r>
              <a:rPr lang="zh-CN" altLang="en-US" sz="2000" b="1" dirty="0" smtClean="0">
                <a:solidFill>
                  <a:srgbClr val="FF0000"/>
                </a:solidFill>
              </a:rPr>
              <a:t>以雨水补给为主；丁城以上河流雨季较长，以下河段雨季较短</a:t>
            </a:r>
            <a:endParaRPr lang="zh-CN" altLang="en-US"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ChangeArrowheads="1"/>
          </p:cNvSpPr>
          <p:nvPr/>
        </p:nvSpPr>
        <p:spPr bwMode="auto">
          <a:xfrm>
            <a:off x="0" y="0"/>
            <a:ext cx="91440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ctr" latinLnBrk="0" hangingPunct="1">
              <a:lnSpc>
                <a:spcPct val="100000"/>
              </a:lnSpc>
              <a:spcBef>
                <a:spcPct val="0"/>
              </a:spcBef>
              <a:spcAft>
                <a:spcPct val="0"/>
              </a:spcAft>
              <a:buClrTx/>
              <a:buSzTx/>
              <a:buFontTx/>
              <a:buNone/>
              <a:tabLst/>
            </a:pPr>
            <a:r>
              <a:rPr kumimoji="0" 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叶尼塞河发源于蒙古高原，主要沿东、西西伯利亚之间的分界奔流，最终注入喀拉海。流域范围包括西伯利亚中部大部分地区，全长</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5539km</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，流域面积</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260</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万</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km</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楷体" pitchFamily="49" charset="-122"/>
              </a:rPr>
              <a:t>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，是俄罗斯水量最大的河流，其流量是密西西比河（全长</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6021km</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，流域面积</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322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万</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km</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楷体" pitchFamily="49" charset="-122"/>
              </a:rPr>
              <a:t>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1</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0783</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倍。叶尼塞河的所有主要支流都发源于其东面的中西伯利亚高原、这一地区占其流城面积的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80%</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），东岸支流水量为西岸支流水量的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a:t>
            </a:r>
            <a:r>
              <a:rPr kumimoji="0" lang="en-US" altLang="zh-CN" b="1" i="0" u="none" strike="noStrike" cap="none" normalizeH="0" baseline="0" dirty="0" smtClean="0">
                <a:ln>
                  <a:noFill/>
                </a:ln>
                <a:solidFill>
                  <a:schemeClr val="tx1"/>
                </a:solidFill>
                <a:effectLst/>
                <a:latin typeface="Arial"/>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6</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倍。（见下图）</a:t>
            </a:r>
            <a:endParaRPr kumimoji="0" lang="zh-CN" altLang="en-US" sz="40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155650" name="Picture 2" descr="figure"/>
          <p:cNvPicPr>
            <a:picLocks noChangeAspect="1" noChangeArrowheads="1"/>
          </p:cNvPicPr>
          <p:nvPr/>
        </p:nvPicPr>
        <p:blipFill>
          <a:blip r:embed="rId2" cstate="print"/>
          <a:srcRect/>
          <a:stretch>
            <a:fillRect/>
          </a:stretch>
        </p:blipFill>
        <p:spPr bwMode="auto">
          <a:xfrm>
            <a:off x="0" y="1442834"/>
            <a:ext cx="3347864" cy="3700666"/>
          </a:xfrm>
          <a:prstGeom prst="rect">
            <a:avLst/>
          </a:prstGeom>
          <a:noFill/>
        </p:spPr>
      </p:pic>
      <p:sp>
        <p:nvSpPr>
          <p:cNvPr id="161793" name="Rectangle 1"/>
          <p:cNvSpPr>
            <a:spLocks noChangeArrowheads="1"/>
          </p:cNvSpPr>
          <p:nvPr/>
        </p:nvSpPr>
        <p:spPr bwMode="auto">
          <a:xfrm>
            <a:off x="2987824" y="1895605"/>
            <a:ext cx="576064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a:t>
            </a:r>
            <a:r>
              <a:rPr kumimoji="0" lang="en-US" altLang="zh-CN"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2</a:t>
            </a:r>
            <a:r>
              <a:rPr kumimoji="0" lang="zh-CN" altLang="en-US"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）推测叶尼塞河的主要补给水源，并阐述理由。</a:t>
            </a:r>
            <a:endParaRPr kumimoji="0" lang="zh-CN" altLang="en-US" sz="4000" b="1" i="0" u="none" strike="noStrike" cap="none" normalizeH="0" baseline="0" dirty="0" smtClean="0">
              <a:ln>
                <a:noFill/>
              </a:ln>
              <a:solidFill>
                <a:srgbClr val="0000FF"/>
              </a:solidFill>
              <a:effectLst/>
              <a:latin typeface="Arial" pitchFamily="34" charset="0"/>
              <a:ea typeface="宋体" pitchFamily="2" charset="-122"/>
              <a:cs typeface="宋体" pitchFamily="2" charset="-122"/>
            </a:endParaRPr>
          </a:p>
        </p:txBody>
      </p:sp>
      <p:sp>
        <p:nvSpPr>
          <p:cNvPr id="161794" name="Rectangle 2"/>
          <p:cNvSpPr>
            <a:spLocks noChangeArrowheads="1"/>
          </p:cNvSpPr>
          <p:nvPr/>
        </p:nvSpPr>
        <p:spPr bwMode="auto">
          <a:xfrm>
            <a:off x="3203848" y="2453576"/>
            <a:ext cx="5184576"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sz="2000" b="1" i="0" u="none" strike="noStrike" cap="none" normalizeH="0" baseline="0" dirty="0" smtClean="0">
                <a:ln>
                  <a:noFill/>
                </a:ln>
                <a:solidFill>
                  <a:srgbClr val="FF0000"/>
                </a:solidFill>
                <a:effectLst/>
                <a:latin typeface="Times New Roman" pitchFamily="18" charset="0"/>
                <a:ea typeface="宋体" pitchFamily="2" charset="-122"/>
                <a:cs typeface="宋体" pitchFamily="2" charset="-122"/>
              </a:rPr>
              <a:t>（</a:t>
            </a:r>
            <a:r>
              <a:rPr kumimoji="0" lang="en-US" altLang="zh-CN" sz="2000" b="1" i="0" u="none" strike="noStrike" cap="none" normalizeH="0" baseline="0" dirty="0" smtClean="0">
                <a:ln>
                  <a:noFill/>
                </a:ln>
                <a:solidFill>
                  <a:srgbClr val="FF0000"/>
                </a:solidFill>
                <a:effectLst/>
                <a:latin typeface="Times New Roman" pitchFamily="18" charset="0"/>
                <a:ea typeface="Times New Roman" pitchFamily="18" charset="0"/>
                <a:cs typeface="Times New Roman" pitchFamily="18" charset="0"/>
              </a:rPr>
              <a:t>2</a:t>
            </a:r>
            <a:r>
              <a:rPr kumimoji="0" lang="zh-CN" altLang="en-US" sz="2000" b="1" i="0" u="none" strike="noStrike" cap="none" normalizeH="0" baseline="0" dirty="0" smtClean="0">
                <a:ln>
                  <a:noFill/>
                </a:ln>
                <a:solidFill>
                  <a:srgbClr val="FF0000"/>
                </a:solidFill>
                <a:effectLst/>
                <a:latin typeface="Times New Roman" pitchFamily="18" charset="0"/>
                <a:ea typeface="宋体" pitchFamily="2" charset="-122"/>
                <a:cs typeface="宋体" pitchFamily="2" charset="-122"/>
              </a:rPr>
              <a:t>）季节性积雪融水和大气降雨。叶尼塞河流经亚寒带针叶林气候和苔原气候，终年气温较低，积雪深厚；夏季有一定降雨。</a:t>
            </a:r>
            <a:endParaRPr kumimoji="0" lang="zh-CN" altLang="en-US" sz="4400" b="1"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1794"/>
                                        </p:tgtEl>
                                        <p:attrNameLst>
                                          <p:attrName>style.visibility</p:attrName>
                                        </p:attrNameLst>
                                      </p:cBhvr>
                                      <p:to>
                                        <p:strVal val="visible"/>
                                      </p:to>
                                    </p:set>
                                    <p:animEffect transition="in" filter="blinds(horizontal)">
                                      <p:cBhvr>
                                        <p:cTn id="7" dur="500"/>
                                        <p:tgtEl>
                                          <p:spTgt spid="161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Box 2"/>
          <p:cNvSpPr txBox="1">
            <a:spLocks noChangeArrowheads="1"/>
          </p:cNvSpPr>
          <p:nvPr/>
        </p:nvSpPr>
        <p:spPr bwMode="auto">
          <a:xfrm>
            <a:off x="0" y="526852"/>
            <a:ext cx="8839200" cy="4031873"/>
          </a:xfrm>
          <a:prstGeom prst="rect">
            <a:avLst/>
          </a:prstGeom>
          <a:noFill/>
          <a:ln w="9525">
            <a:noFill/>
            <a:miter lim="800000"/>
            <a:headEnd/>
            <a:tailEnd/>
          </a:ln>
        </p:spPr>
        <p:txBody>
          <a:bodyPr>
            <a:spAutoFit/>
          </a:bodyPr>
          <a:lstStyle/>
          <a:p>
            <a:pPr lvl="2" algn="l"/>
            <a:r>
              <a:rPr lang="en-US" altLang="zh-CN" sz="3200" b="1" dirty="0" smtClean="0">
                <a:solidFill>
                  <a:srgbClr val="FF0000"/>
                </a:solidFill>
                <a:latin typeface="黑体" pitchFamily="49" charset="-122"/>
                <a:ea typeface="黑体" pitchFamily="49" charset="-122"/>
              </a:rPr>
              <a:t>1</a:t>
            </a:r>
            <a:r>
              <a:rPr lang="zh-CN" altLang="en-US" sz="3200" b="1" dirty="0" smtClean="0">
                <a:solidFill>
                  <a:srgbClr val="FF0000"/>
                </a:solidFill>
                <a:latin typeface="黑体" pitchFamily="49" charset="-122"/>
                <a:ea typeface="黑体" pitchFamily="49" charset="-122"/>
              </a:rPr>
              <a:t>、河</a:t>
            </a:r>
            <a:r>
              <a:rPr lang="zh-CN" altLang="en-US" sz="3200" b="1" dirty="0">
                <a:solidFill>
                  <a:srgbClr val="FF0000"/>
                </a:solidFill>
                <a:latin typeface="黑体" pitchFamily="49" charset="-122"/>
                <a:ea typeface="黑体" pitchFamily="49" charset="-122"/>
              </a:rPr>
              <a:t>流水文特</a:t>
            </a:r>
            <a:r>
              <a:rPr lang="zh-CN" altLang="en-US" sz="3200" b="1" dirty="0" smtClean="0">
                <a:solidFill>
                  <a:srgbClr val="FF0000"/>
                </a:solidFill>
                <a:latin typeface="黑体" pitchFamily="49" charset="-122"/>
                <a:ea typeface="黑体" pitchFamily="49" charset="-122"/>
              </a:rPr>
              <a:t>征描述：</a:t>
            </a:r>
            <a:endParaRPr lang="zh-CN" altLang="en-US" sz="3200" b="1" dirty="0">
              <a:solidFill>
                <a:srgbClr val="FF0000"/>
              </a:solidFill>
              <a:latin typeface="黑体" pitchFamily="49" charset="-122"/>
              <a:ea typeface="黑体" pitchFamily="49" charset="-122"/>
            </a:endParaRPr>
          </a:p>
          <a:p>
            <a:pPr lvl="2" algn="l"/>
            <a:r>
              <a:rPr lang="zh-CN" altLang="en-US" sz="2800" b="1" dirty="0" smtClean="0">
                <a:solidFill>
                  <a:srgbClr val="0000FF"/>
                </a:solidFill>
                <a:latin typeface="黑体" pitchFamily="49" charset="-122"/>
                <a:ea typeface="黑体" pitchFamily="49" charset="-122"/>
              </a:rPr>
              <a:t>①</a:t>
            </a:r>
            <a:r>
              <a:rPr lang="zh-CN" altLang="en-US" sz="2800" b="1" dirty="0">
                <a:solidFill>
                  <a:srgbClr val="0000FF"/>
                </a:solidFill>
                <a:latin typeface="黑体" pitchFamily="49" charset="-122"/>
                <a:ea typeface="黑体" pitchFamily="49" charset="-122"/>
              </a:rPr>
              <a:t>流量</a:t>
            </a:r>
            <a:r>
              <a:rPr lang="zh-CN" altLang="en-US" sz="2800" b="1" dirty="0">
                <a:latin typeface="黑体" pitchFamily="49" charset="-122"/>
                <a:ea typeface="黑体" pitchFamily="49" charset="-122"/>
              </a:rPr>
              <a:t>：大小</a:t>
            </a:r>
            <a:r>
              <a:rPr lang="zh-CN" altLang="en-US" sz="2800" b="1" dirty="0" smtClean="0">
                <a:latin typeface="黑体" pitchFamily="49" charset="-122"/>
                <a:ea typeface="黑体" pitchFamily="49" charset="-122"/>
              </a:rPr>
              <a:t>、流量（水位）季</a:t>
            </a:r>
            <a:r>
              <a:rPr lang="zh-CN" altLang="en-US" sz="2800" b="1" dirty="0">
                <a:latin typeface="黑体" pitchFamily="49" charset="-122"/>
                <a:ea typeface="黑体" pitchFamily="49" charset="-122"/>
              </a:rPr>
              <a:t>节变化、有无断</a:t>
            </a:r>
            <a:r>
              <a:rPr lang="zh-CN" altLang="en-US" sz="2800" b="1" dirty="0" smtClean="0">
                <a:latin typeface="黑体" pitchFamily="49" charset="-122"/>
                <a:ea typeface="黑体" pitchFamily="49" charset="-122"/>
              </a:rPr>
              <a:t>流（季节性河流）</a:t>
            </a:r>
            <a:endParaRPr lang="zh-CN" altLang="en-US" sz="2800" b="1" dirty="0">
              <a:latin typeface="黑体" pitchFamily="49" charset="-122"/>
              <a:ea typeface="黑体" pitchFamily="49" charset="-122"/>
            </a:endParaRPr>
          </a:p>
          <a:p>
            <a:pPr lvl="2" algn="l"/>
            <a:r>
              <a:rPr lang="zh-CN" altLang="en-US" sz="2800" b="1" dirty="0">
                <a:solidFill>
                  <a:srgbClr val="0000FF"/>
                </a:solidFill>
                <a:latin typeface="黑体" pitchFamily="49" charset="-122"/>
                <a:ea typeface="黑体" pitchFamily="49" charset="-122"/>
              </a:rPr>
              <a:t>②含沙</a:t>
            </a:r>
            <a:r>
              <a:rPr lang="zh-CN" altLang="en-US" sz="2800" b="1" dirty="0" smtClean="0">
                <a:solidFill>
                  <a:srgbClr val="0000FF"/>
                </a:solidFill>
                <a:latin typeface="黑体" pitchFamily="49" charset="-122"/>
                <a:ea typeface="黑体" pitchFamily="49" charset="-122"/>
              </a:rPr>
              <a:t>量：</a:t>
            </a:r>
            <a:r>
              <a:rPr lang="zh-CN" altLang="en-US" sz="2800" b="1" dirty="0" smtClean="0">
                <a:latin typeface="黑体" pitchFamily="49" charset="-122"/>
                <a:ea typeface="黑体" pitchFamily="49" charset="-122"/>
              </a:rPr>
              <a:t>大小、变化</a:t>
            </a:r>
            <a:endParaRPr lang="zh-CN" altLang="en-US" sz="2800" b="1" dirty="0">
              <a:latin typeface="黑体" pitchFamily="49" charset="-122"/>
              <a:ea typeface="黑体" pitchFamily="49" charset="-122"/>
            </a:endParaRPr>
          </a:p>
          <a:p>
            <a:pPr lvl="2" algn="l"/>
            <a:r>
              <a:rPr lang="zh-CN" altLang="en-US" sz="2800" b="1" dirty="0">
                <a:solidFill>
                  <a:srgbClr val="0000FF"/>
                </a:solidFill>
                <a:latin typeface="黑体" pitchFamily="49" charset="-122"/>
                <a:ea typeface="黑体" pitchFamily="49" charset="-122"/>
              </a:rPr>
              <a:t>③结冰期：</a:t>
            </a:r>
            <a:r>
              <a:rPr lang="zh-CN" altLang="en-US" sz="2800" b="1" dirty="0">
                <a:latin typeface="黑体" pitchFamily="49" charset="-122"/>
                <a:ea typeface="黑体" pitchFamily="49" charset="-122"/>
              </a:rPr>
              <a:t>有无冰期、冰期长短、凌汛；</a:t>
            </a:r>
          </a:p>
          <a:p>
            <a:pPr lvl="2"/>
            <a:r>
              <a:rPr lang="zh-CN" altLang="en-US" sz="2800" b="1" dirty="0" smtClean="0">
                <a:solidFill>
                  <a:srgbClr val="0000FF"/>
                </a:solidFill>
                <a:latin typeface="黑体" pitchFamily="49" charset="-122"/>
                <a:ea typeface="黑体" pitchFamily="49" charset="-122"/>
              </a:rPr>
              <a:t>④汛期：</a:t>
            </a:r>
            <a:r>
              <a:rPr lang="zh-CN" altLang="zh-CN" sz="2800" b="1" dirty="0" smtClean="0">
                <a:latin typeface="黑体" pitchFamily="49" charset="-122"/>
                <a:ea typeface="黑体" pitchFamily="49" charset="-122"/>
              </a:rPr>
              <a:t>出现的时间（春汛、夏汛）、汛期长短</a:t>
            </a:r>
            <a:endParaRPr lang="zh-CN" altLang="en-US" sz="2800" b="1" dirty="0">
              <a:latin typeface="黑体" pitchFamily="49" charset="-122"/>
              <a:ea typeface="黑体" pitchFamily="49" charset="-122"/>
            </a:endParaRPr>
          </a:p>
          <a:p>
            <a:pPr lvl="2" algn="l"/>
            <a:r>
              <a:rPr lang="zh-CN" altLang="en-US" sz="2800" b="1" dirty="0">
                <a:solidFill>
                  <a:srgbClr val="0000FF"/>
                </a:solidFill>
                <a:latin typeface="黑体" pitchFamily="49" charset="-122"/>
                <a:ea typeface="黑体" pitchFamily="49" charset="-122"/>
              </a:rPr>
              <a:t>⑤水</a:t>
            </a:r>
            <a:r>
              <a:rPr lang="zh-CN" altLang="en-US" sz="2800" b="1" dirty="0" smtClean="0">
                <a:solidFill>
                  <a:srgbClr val="0000FF"/>
                </a:solidFill>
                <a:latin typeface="黑体" pitchFamily="49" charset="-122"/>
                <a:ea typeface="黑体" pitchFamily="49" charset="-122"/>
              </a:rPr>
              <a:t>能</a:t>
            </a:r>
            <a:endParaRPr lang="zh-CN" altLang="en-US" sz="2800" b="1" dirty="0">
              <a:latin typeface="黑体" pitchFamily="49" charset="-122"/>
              <a:ea typeface="黑体" pitchFamily="49" charset="-122"/>
            </a:endParaRPr>
          </a:p>
          <a:p>
            <a:pPr lvl="2" algn="l"/>
            <a:r>
              <a:rPr lang="zh-CN" altLang="en-US" sz="2800" b="1" dirty="0">
                <a:solidFill>
                  <a:srgbClr val="0000FF"/>
                </a:solidFill>
                <a:latin typeface="黑体" pitchFamily="49" charset="-122"/>
                <a:ea typeface="黑体" pitchFamily="49" charset="-122"/>
              </a:rPr>
              <a:t>⑥流</a:t>
            </a:r>
            <a:r>
              <a:rPr lang="zh-CN" altLang="en-US" sz="2800" b="1" dirty="0" smtClean="0">
                <a:solidFill>
                  <a:srgbClr val="0000FF"/>
                </a:solidFill>
                <a:latin typeface="黑体" pitchFamily="49" charset="-122"/>
                <a:ea typeface="黑体" pitchFamily="49" charset="-122"/>
              </a:rPr>
              <a:t>速</a:t>
            </a:r>
            <a:endParaRPr lang="en-US" altLang="zh-CN" sz="2800" b="1" dirty="0" smtClean="0">
              <a:solidFill>
                <a:srgbClr val="0000FF"/>
              </a:solidFill>
              <a:latin typeface="黑体" pitchFamily="49" charset="-122"/>
              <a:ea typeface="黑体" pitchFamily="49" charset="-122"/>
            </a:endParaRPr>
          </a:p>
          <a:p>
            <a:pPr lvl="2" algn="l"/>
            <a:r>
              <a:rPr lang="zh-CN" altLang="en-US" sz="2800" b="1" dirty="0" smtClean="0">
                <a:solidFill>
                  <a:srgbClr val="0000FF"/>
                </a:solidFill>
                <a:latin typeface="黑体" pitchFamily="49" charset="-122"/>
                <a:ea typeface="黑体" pitchFamily="49" charset="-122"/>
              </a:rPr>
              <a:t>⑦航运条件</a:t>
            </a:r>
            <a:endParaRPr lang="zh-CN" altLang="en-US" sz="2800" b="1" dirty="0">
              <a:latin typeface="黑体" pitchFamily="49" charset="-122"/>
              <a:ea typeface="黑体" pitchFamily="49" charset="-122"/>
            </a:endParaRPr>
          </a:p>
        </p:txBody>
      </p:sp>
      <p:sp>
        <p:nvSpPr>
          <p:cNvPr id="3" name="TextBox 2"/>
          <p:cNvSpPr txBox="1"/>
          <p:nvPr/>
        </p:nvSpPr>
        <p:spPr>
          <a:xfrm>
            <a:off x="395536" y="0"/>
            <a:ext cx="5472608" cy="584775"/>
          </a:xfrm>
          <a:prstGeom prst="rect">
            <a:avLst/>
          </a:prstGeom>
          <a:noFill/>
        </p:spPr>
        <p:txBody>
          <a:bodyPr wrap="square" rtlCol="0">
            <a:spAutoFit/>
          </a:bodyPr>
          <a:lstStyle/>
          <a:p>
            <a:r>
              <a:rPr lang="zh-CN" altLang="en-US" sz="3200" b="1" dirty="0" smtClean="0"/>
              <a:t>三、河流特征</a:t>
            </a:r>
            <a:endParaRPr lang="zh-CN" altLang="en-US"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0050">
                                            <p:txEl>
                                              <p:pRg st="1" end="1"/>
                                            </p:txEl>
                                          </p:spTgt>
                                        </p:tgtEl>
                                        <p:attrNameLst>
                                          <p:attrName>style.visibility</p:attrName>
                                        </p:attrNameLst>
                                      </p:cBhvr>
                                      <p:to>
                                        <p:strVal val="visible"/>
                                      </p:to>
                                    </p:set>
                                    <p:animEffect transition="in" filter="blinds(horizontal)">
                                      <p:cBhvr>
                                        <p:cTn id="7" dur="500"/>
                                        <p:tgtEl>
                                          <p:spTgt spid="130050">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0050">
                                            <p:txEl>
                                              <p:pRg st="2" end="2"/>
                                            </p:txEl>
                                          </p:spTgt>
                                        </p:tgtEl>
                                        <p:attrNameLst>
                                          <p:attrName>style.visibility</p:attrName>
                                        </p:attrNameLst>
                                      </p:cBhvr>
                                      <p:to>
                                        <p:strVal val="visible"/>
                                      </p:to>
                                    </p:set>
                                    <p:animEffect transition="in" filter="blinds(horizontal)">
                                      <p:cBhvr>
                                        <p:cTn id="10" dur="500"/>
                                        <p:tgtEl>
                                          <p:spTgt spid="130050">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30050">
                                            <p:txEl>
                                              <p:pRg st="3" end="3"/>
                                            </p:txEl>
                                          </p:spTgt>
                                        </p:tgtEl>
                                        <p:attrNameLst>
                                          <p:attrName>style.visibility</p:attrName>
                                        </p:attrNameLst>
                                      </p:cBhvr>
                                      <p:to>
                                        <p:strVal val="visible"/>
                                      </p:to>
                                    </p:set>
                                    <p:animEffect transition="in" filter="blinds(horizontal)">
                                      <p:cBhvr>
                                        <p:cTn id="13" dur="500"/>
                                        <p:tgtEl>
                                          <p:spTgt spid="130050">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30050">
                                            <p:txEl>
                                              <p:pRg st="4" end="4"/>
                                            </p:txEl>
                                          </p:spTgt>
                                        </p:tgtEl>
                                        <p:attrNameLst>
                                          <p:attrName>style.visibility</p:attrName>
                                        </p:attrNameLst>
                                      </p:cBhvr>
                                      <p:to>
                                        <p:strVal val="visible"/>
                                      </p:to>
                                    </p:set>
                                    <p:animEffect transition="in" filter="blinds(horizontal)">
                                      <p:cBhvr>
                                        <p:cTn id="16" dur="500"/>
                                        <p:tgtEl>
                                          <p:spTgt spid="130050">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30050">
                                            <p:txEl>
                                              <p:pRg st="5" end="5"/>
                                            </p:txEl>
                                          </p:spTgt>
                                        </p:tgtEl>
                                        <p:attrNameLst>
                                          <p:attrName>style.visibility</p:attrName>
                                        </p:attrNameLst>
                                      </p:cBhvr>
                                      <p:to>
                                        <p:strVal val="visible"/>
                                      </p:to>
                                    </p:set>
                                    <p:animEffect transition="in" filter="blinds(horizontal)">
                                      <p:cBhvr>
                                        <p:cTn id="19" dur="500"/>
                                        <p:tgtEl>
                                          <p:spTgt spid="130050">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30050">
                                            <p:txEl>
                                              <p:pRg st="6" end="6"/>
                                            </p:txEl>
                                          </p:spTgt>
                                        </p:tgtEl>
                                        <p:attrNameLst>
                                          <p:attrName>style.visibility</p:attrName>
                                        </p:attrNameLst>
                                      </p:cBhvr>
                                      <p:to>
                                        <p:strVal val="visible"/>
                                      </p:to>
                                    </p:set>
                                    <p:animEffect transition="in" filter="blinds(horizontal)">
                                      <p:cBhvr>
                                        <p:cTn id="22" dur="500"/>
                                        <p:tgtEl>
                                          <p:spTgt spid="130050">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30050">
                                            <p:txEl>
                                              <p:pRg st="7" end="7"/>
                                            </p:txEl>
                                          </p:spTgt>
                                        </p:tgtEl>
                                        <p:attrNameLst>
                                          <p:attrName>style.visibility</p:attrName>
                                        </p:attrNameLst>
                                      </p:cBhvr>
                                      <p:to>
                                        <p:strVal val="visible"/>
                                      </p:to>
                                    </p:set>
                                    <p:animEffect transition="in" filter="blinds(horizontal)">
                                      <p:cBhvr>
                                        <p:cTn id="25" dur="500"/>
                                        <p:tgtEl>
                                          <p:spTgt spid="1300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1" y="65157"/>
            <a:ext cx="8893175" cy="1323439"/>
          </a:xfrm>
          <a:prstGeom prst="rect">
            <a:avLst/>
          </a:prstGeom>
          <a:noFill/>
          <a:ln w="9525" algn="ctr">
            <a:noFill/>
            <a:miter lim="800000"/>
            <a:headEnd/>
            <a:tailEnd/>
          </a:ln>
        </p:spPr>
        <p:txBody>
          <a:bodyPr anchor="ctr">
            <a:spAutoFit/>
          </a:bodyPr>
          <a:lstStyle/>
          <a:p>
            <a:r>
              <a:rPr lang="zh-CN" altLang="zh-CN" sz="2000" b="1" dirty="0">
                <a:solidFill>
                  <a:srgbClr val="080808"/>
                </a:solidFill>
                <a:latin typeface="Calibri" pitchFamily="34" charset="0"/>
                <a:ea typeface="微软雅黑" pitchFamily="34" charset="-122"/>
                <a:cs typeface="Times New Roman" pitchFamily="18" charset="0"/>
              </a:rPr>
              <a:t>青海湖是我国最大的内陆咸水湖，湖区周围地区土地荒漠化不断加剧，东西岸沙漠化面积扩大。湖区盛行西北风，最大风力达</a:t>
            </a:r>
            <a:r>
              <a:rPr lang="en-US" altLang="zh-CN" sz="2000" b="1" dirty="0">
                <a:solidFill>
                  <a:srgbClr val="080808"/>
                </a:solidFill>
                <a:latin typeface="Calibri" pitchFamily="34" charset="0"/>
                <a:ea typeface="微软雅黑" pitchFamily="34" charset="-122"/>
                <a:cs typeface="Times New Roman" pitchFamily="18" charset="0"/>
              </a:rPr>
              <a:t>9</a:t>
            </a:r>
            <a:r>
              <a:rPr lang="zh-CN" altLang="en-US" sz="2000" b="1" dirty="0">
                <a:solidFill>
                  <a:srgbClr val="080808"/>
                </a:solidFill>
                <a:latin typeface="Calibri" pitchFamily="34" charset="0"/>
                <a:ea typeface="微软雅黑" pitchFamily="34" charset="-122"/>
                <a:cs typeface="Times New Roman" pitchFamily="18" charset="0"/>
              </a:rPr>
              <a:t>～</a:t>
            </a:r>
            <a:r>
              <a:rPr lang="en-US" altLang="zh-CN" sz="2000" b="1" dirty="0">
                <a:solidFill>
                  <a:srgbClr val="080808"/>
                </a:solidFill>
                <a:latin typeface="Calibri" pitchFamily="34" charset="0"/>
                <a:ea typeface="微软雅黑" pitchFamily="34" charset="-122"/>
                <a:cs typeface="Times New Roman" pitchFamily="18" charset="0"/>
              </a:rPr>
              <a:t>10</a:t>
            </a:r>
            <a:r>
              <a:rPr lang="zh-CN" altLang="en-US" sz="2000" b="1" dirty="0">
                <a:solidFill>
                  <a:srgbClr val="080808"/>
                </a:solidFill>
                <a:latin typeface="Calibri" pitchFamily="34" charset="0"/>
                <a:ea typeface="微软雅黑" pitchFamily="34" charset="-122"/>
                <a:cs typeface="Times New Roman" pitchFamily="18" charset="0"/>
              </a:rPr>
              <a:t>级。位于布哈河口的鸟岛在</a:t>
            </a:r>
            <a:r>
              <a:rPr lang="en-US" altLang="zh-CN" sz="2000" b="1" dirty="0">
                <a:solidFill>
                  <a:srgbClr val="080808"/>
                </a:solidFill>
                <a:latin typeface="Calibri" pitchFamily="34" charset="0"/>
                <a:ea typeface="微软雅黑" pitchFamily="34" charset="-122"/>
                <a:cs typeface="Times New Roman" pitchFamily="18" charset="0"/>
              </a:rPr>
              <a:t>20</a:t>
            </a:r>
            <a:r>
              <a:rPr lang="zh-CN" altLang="en-US" sz="2000" b="1" dirty="0">
                <a:solidFill>
                  <a:srgbClr val="080808"/>
                </a:solidFill>
                <a:latin typeface="Calibri" pitchFamily="34" charset="0"/>
                <a:ea typeface="微软雅黑" pitchFamily="34" charset="-122"/>
                <a:cs typeface="Times New Roman" pitchFamily="18" charset="0"/>
              </a:rPr>
              <a:t>世纪</a:t>
            </a:r>
            <a:r>
              <a:rPr lang="en-US" altLang="zh-CN" sz="2000" b="1" dirty="0">
                <a:solidFill>
                  <a:srgbClr val="080808"/>
                </a:solidFill>
                <a:latin typeface="Calibri" pitchFamily="34" charset="0"/>
                <a:ea typeface="微软雅黑" pitchFamily="34" charset="-122"/>
                <a:cs typeface="Times New Roman" pitchFamily="18" charset="0"/>
              </a:rPr>
              <a:t>70</a:t>
            </a:r>
            <a:r>
              <a:rPr lang="zh-CN" altLang="en-US" sz="2000" b="1" dirty="0">
                <a:solidFill>
                  <a:srgbClr val="080808"/>
                </a:solidFill>
                <a:latin typeface="Calibri" pitchFamily="34" charset="0"/>
                <a:ea typeface="微软雅黑" pitchFamily="34" charset="-122"/>
                <a:cs typeface="Times New Roman" pitchFamily="18" charset="0"/>
              </a:rPr>
              <a:t>年代末由湖中孤岛变成半岛。</a:t>
            </a:r>
            <a:endParaRPr lang="zh-CN" altLang="en-US" sz="2000" b="1" dirty="0">
              <a:solidFill>
                <a:srgbClr val="080808"/>
              </a:solidFill>
            </a:endParaRPr>
          </a:p>
          <a:p>
            <a:pPr eaLnBrk="0" hangingPunct="0"/>
            <a:endParaRPr lang="zh-CN" altLang="en-US" sz="2000" b="1" dirty="0">
              <a:solidFill>
                <a:srgbClr val="080808"/>
              </a:solidFill>
            </a:endParaRPr>
          </a:p>
        </p:txBody>
      </p:sp>
      <p:pic>
        <p:nvPicPr>
          <p:cNvPr id="20483" name="图片 131" descr="广东省湛江市2016届高三调研测试地理试题 - 徐生 - 地理＆星空"/>
          <p:cNvPicPr>
            <a:picLocks noChangeAspect="1" noChangeArrowheads="1"/>
          </p:cNvPicPr>
          <p:nvPr/>
        </p:nvPicPr>
        <p:blipFill>
          <a:blip r:embed="rId2" cstate="print">
            <a:lum bright="-30000" contrast="48000"/>
          </a:blip>
          <a:srcRect/>
          <a:stretch>
            <a:fillRect/>
          </a:stretch>
        </p:blipFill>
        <p:spPr bwMode="auto">
          <a:xfrm>
            <a:off x="1619672" y="1059582"/>
            <a:ext cx="6121400" cy="2947988"/>
          </a:xfrm>
          <a:prstGeom prst="rect">
            <a:avLst/>
          </a:prstGeom>
          <a:noFill/>
          <a:ln w="9525" algn="ctr">
            <a:noFill/>
            <a:miter lim="800000"/>
            <a:headEnd/>
            <a:tailEnd/>
          </a:ln>
        </p:spPr>
      </p:pic>
      <p:sp>
        <p:nvSpPr>
          <p:cNvPr id="20484" name="Rectangle 3"/>
          <p:cNvSpPr>
            <a:spLocks noChangeArrowheads="1"/>
          </p:cNvSpPr>
          <p:nvPr/>
        </p:nvSpPr>
        <p:spPr bwMode="auto">
          <a:xfrm>
            <a:off x="0" y="3958411"/>
            <a:ext cx="5420074" cy="461665"/>
          </a:xfrm>
          <a:prstGeom prst="rect">
            <a:avLst/>
          </a:prstGeom>
          <a:noFill/>
          <a:ln w="9525" algn="ctr">
            <a:noFill/>
            <a:miter lim="800000"/>
            <a:headEnd/>
            <a:tailEnd/>
          </a:ln>
        </p:spPr>
        <p:txBody>
          <a:bodyPr wrap="none" anchor="ctr">
            <a:spAutoFit/>
          </a:bodyPr>
          <a:lstStyle/>
          <a:p>
            <a:r>
              <a:rPr lang="zh-CN" altLang="zh-CN" sz="2400" b="1" dirty="0">
                <a:solidFill>
                  <a:srgbClr val="080808"/>
                </a:solidFill>
                <a:latin typeface="Calibri" pitchFamily="34" charset="0"/>
                <a:ea typeface="微软雅黑" pitchFamily="34" charset="-122"/>
                <a:cs typeface="Times New Roman" pitchFamily="18" charset="0"/>
              </a:rPr>
              <a:t>（</a:t>
            </a:r>
            <a:r>
              <a:rPr lang="en-US" altLang="zh-CN" sz="2400" b="1" dirty="0">
                <a:solidFill>
                  <a:srgbClr val="080808"/>
                </a:solidFill>
                <a:latin typeface="Calibri" pitchFamily="34" charset="0"/>
                <a:ea typeface="微软雅黑" pitchFamily="34" charset="-122"/>
                <a:cs typeface="Times New Roman" pitchFamily="18" charset="0"/>
              </a:rPr>
              <a:t>1</a:t>
            </a:r>
            <a:r>
              <a:rPr lang="zh-CN" altLang="en-US" sz="2400" b="1" dirty="0">
                <a:solidFill>
                  <a:srgbClr val="080808"/>
                </a:solidFill>
                <a:latin typeface="Calibri" pitchFamily="34" charset="0"/>
                <a:ea typeface="微软雅黑" pitchFamily="34" charset="-122"/>
                <a:cs typeface="Times New Roman" pitchFamily="18" charset="0"/>
              </a:rPr>
              <a:t>）说出布哈河的水文特征</a:t>
            </a:r>
            <a:r>
              <a:rPr lang="zh-CN" altLang="en-US" sz="2400" b="1" dirty="0" smtClean="0">
                <a:solidFill>
                  <a:srgbClr val="080808"/>
                </a:solidFill>
                <a:latin typeface="Calibri" pitchFamily="34" charset="0"/>
                <a:ea typeface="微软雅黑" pitchFamily="34" charset="-122"/>
                <a:cs typeface="Times New Roman" pitchFamily="18" charset="0"/>
              </a:rPr>
              <a:t>。（</a:t>
            </a:r>
            <a:r>
              <a:rPr lang="en-US" altLang="zh-CN" sz="2400" b="1" dirty="0" smtClean="0">
                <a:solidFill>
                  <a:srgbClr val="080808"/>
                </a:solidFill>
                <a:latin typeface="Calibri" pitchFamily="34" charset="0"/>
                <a:ea typeface="微软雅黑" pitchFamily="34" charset="-122"/>
                <a:cs typeface="Times New Roman" pitchFamily="18" charset="0"/>
              </a:rPr>
              <a:t>3</a:t>
            </a:r>
            <a:r>
              <a:rPr lang="zh-CN" altLang="en-US" sz="2400" b="1" dirty="0" smtClean="0">
                <a:solidFill>
                  <a:srgbClr val="080808"/>
                </a:solidFill>
                <a:latin typeface="Calibri" pitchFamily="34" charset="0"/>
                <a:ea typeface="微软雅黑" pitchFamily="34" charset="-122"/>
                <a:cs typeface="Times New Roman" pitchFamily="18" charset="0"/>
              </a:rPr>
              <a:t>分</a:t>
            </a:r>
            <a:r>
              <a:rPr lang="zh-CN" altLang="en-US" sz="2400" b="1" dirty="0">
                <a:solidFill>
                  <a:srgbClr val="080808"/>
                </a:solidFill>
                <a:latin typeface="Calibri" pitchFamily="34" charset="0"/>
                <a:ea typeface="微软雅黑" pitchFamily="34" charset="-122"/>
                <a:cs typeface="Times New Roman" pitchFamily="18" charset="0"/>
              </a:rPr>
              <a:t>）</a:t>
            </a:r>
            <a:endParaRPr lang="zh-CN" altLang="en-US" sz="2400" b="1" dirty="0">
              <a:solidFill>
                <a:srgbClr val="080808"/>
              </a:solidFill>
            </a:endParaRPr>
          </a:p>
        </p:txBody>
      </p:sp>
      <p:sp>
        <p:nvSpPr>
          <p:cNvPr id="23557" name="Rectangle 4"/>
          <p:cNvSpPr/>
          <p:nvPr/>
        </p:nvSpPr>
        <p:spPr>
          <a:xfrm>
            <a:off x="0" y="4312503"/>
            <a:ext cx="8893175" cy="830997"/>
          </a:xfrm>
          <a:prstGeom prst="rect">
            <a:avLst/>
          </a:prstGeom>
          <a:noFill/>
          <a:ln>
            <a:noFill/>
            <a:miter lim="800000"/>
          </a:ln>
        </p:spPr>
        <p:txBody>
          <a:bodyPr anchor="ctr">
            <a:spAutoFit/>
          </a:bodyPr>
          <a:lstStyle/>
          <a:p>
            <a:r>
              <a:rPr lang="zh-CN" altLang="zh-CN" sz="2400" b="1" dirty="0">
                <a:solidFill>
                  <a:srgbClr val="FF0000"/>
                </a:solidFill>
                <a:latin typeface="黑体" pitchFamily="49" charset="-122"/>
                <a:ea typeface="黑体" pitchFamily="49" charset="-122"/>
              </a:rPr>
              <a:t>以冰川融水补给为主</a:t>
            </a:r>
            <a:r>
              <a:rPr lang="en-US" altLang="zh-CN" sz="2400" b="1" dirty="0">
                <a:solidFill>
                  <a:srgbClr val="FF0000"/>
                </a:solidFill>
                <a:latin typeface="Calibri" pitchFamily="34" charset="0"/>
                <a:ea typeface="黑体" pitchFamily="49" charset="-122"/>
              </a:rPr>
              <a:t>,</a:t>
            </a:r>
            <a:r>
              <a:rPr lang="zh-CN" altLang="en-US" sz="2400" b="1" dirty="0">
                <a:solidFill>
                  <a:srgbClr val="FF0000"/>
                </a:solidFill>
                <a:latin typeface="黑体" pitchFamily="49" charset="-122"/>
                <a:ea typeface="黑体" pitchFamily="49" charset="-122"/>
              </a:rPr>
              <a:t>汛期在夏季；径流量较小；结冰期长</a:t>
            </a:r>
            <a:r>
              <a:rPr lang="en-US" altLang="zh-CN" sz="2400" b="1" dirty="0">
                <a:solidFill>
                  <a:srgbClr val="FF0000"/>
                </a:solidFill>
                <a:latin typeface="Calibri" pitchFamily="34" charset="0"/>
                <a:ea typeface="黑体" pitchFamily="49" charset="-122"/>
              </a:rPr>
              <a:t>,</a:t>
            </a:r>
            <a:r>
              <a:rPr lang="zh-CN" altLang="en-US" sz="2400" b="1" dirty="0">
                <a:solidFill>
                  <a:srgbClr val="FF0000"/>
                </a:solidFill>
                <a:latin typeface="黑体" pitchFamily="49" charset="-122"/>
                <a:ea typeface="黑体" pitchFamily="49" charset="-122"/>
              </a:rPr>
              <a:t>冬季断流；</a:t>
            </a:r>
            <a:endParaRPr lang="zh-CN" altLang="en-US" sz="2400" b="1" dirty="0">
              <a:solidFill>
                <a:srgbClr val="080808"/>
              </a:solidFill>
              <a:ea typeface="黑体" pitchFamily="49" charset="-122"/>
            </a:endParaRPr>
          </a:p>
        </p:txBody>
      </p:sp>
      <p:pic>
        <p:nvPicPr>
          <p:cNvPr id="20486" name="New picture"/>
          <p:cNvPicPr>
            <a:picLocks noChangeAspect="1" noChangeArrowheads="1"/>
          </p:cNvPicPr>
          <p:nvPr/>
        </p:nvPicPr>
        <p:blipFill>
          <a:blip r:embed="rId3" cstate="print"/>
          <a:srcRect/>
          <a:stretch>
            <a:fillRect/>
          </a:stretch>
        </p:blipFill>
        <p:spPr bwMode="auto">
          <a:xfrm>
            <a:off x="10312400" y="8858250"/>
            <a:ext cx="330200" cy="190500"/>
          </a:xfrm>
          <a:prstGeom prst="rect">
            <a:avLst/>
          </a:prstGeom>
          <a:noFill/>
          <a:ln w="9525" cap="flat" algn="ctr">
            <a:noFill/>
            <a:prstDash val="solid"/>
            <a:round/>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wipe(down)">
                                      <p:cBhvr>
                                        <p:cTn id="7"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67494"/>
            <a:ext cx="3974165" cy="523220"/>
          </a:xfrm>
          <a:prstGeom prst="rect">
            <a:avLst/>
          </a:prstGeom>
        </p:spPr>
        <p:txBody>
          <a:bodyPr wrap="none">
            <a:spAutoFit/>
          </a:bodyPr>
          <a:lstStyle/>
          <a:p>
            <a:r>
              <a:rPr lang="en-US" altLang="zh-CN" sz="2800" b="1" dirty="0" smtClean="0"/>
              <a:t>2</a:t>
            </a:r>
            <a:r>
              <a:rPr lang="zh-CN" altLang="en-US" sz="2800" b="1" dirty="0" smtClean="0"/>
              <a:t>、</a:t>
            </a:r>
            <a:r>
              <a:rPr lang="zh-CN" altLang="zh-CN" sz="2800" b="1" dirty="0" smtClean="0"/>
              <a:t>河流水文的影响因素</a:t>
            </a:r>
            <a:endParaRPr lang="zh-CN" altLang="en-US" sz="2800" dirty="0"/>
          </a:p>
        </p:txBody>
      </p:sp>
      <p:sp>
        <p:nvSpPr>
          <p:cNvPr id="4" name="TextBox 3"/>
          <p:cNvSpPr txBox="1"/>
          <p:nvPr/>
        </p:nvSpPr>
        <p:spPr>
          <a:xfrm>
            <a:off x="251520" y="1059582"/>
            <a:ext cx="8496944" cy="3785652"/>
          </a:xfrm>
          <a:prstGeom prst="rect">
            <a:avLst/>
          </a:prstGeom>
          <a:noFill/>
        </p:spPr>
        <p:txBody>
          <a:bodyPr wrap="square" rtlCol="0">
            <a:spAutoFit/>
          </a:bodyPr>
          <a:lstStyle/>
          <a:p>
            <a:r>
              <a:rPr lang="zh-CN" altLang="zh-CN" sz="2400" b="1" dirty="0" smtClean="0"/>
              <a:t>（</a:t>
            </a:r>
            <a:r>
              <a:rPr lang="en-US" altLang="zh-CN" sz="2400" b="1" dirty="0" smtClean="0"/>
              <a:t>1</a:t>
            </a:r>
            <a:r>
              <a:rPr lang="zh-CN" altLang="zh-CN" sz="2400" b="1" dirty="0" smtClean="0"/>
              <a:t>）影响径流量的因素</a:t>
            </a:r>
            <a:r>
              <a:rPr lang="en-US" altLang="zh-CN" sz="2400" b="1" dirty="0" smtClean="0"/>
              <a:t>  </a:t>
            </a:r>
            <a:endParaRPr lang="zh-CN" altLang="zh-CN" sz="2400" b="1" dirty="0" smtClean="0"/>
          </a:p>
          <a:p>
            <a:r>
              <a:rPr lang="zh-CN" altLang="zh-CN" sz="2400" b="1" dirty="0" smtClean="0">
                <a:solidFill>
                  <a:srgbClr val="0000FF"/>
                </a:solidFill>
              </a:rPr>
              <a:t>①补给（以冰雪融水作为补给的河流一般径流量较小</a:t>
            </a:r>
            <a:r>
              <a:rPr lang="en-US" altLang="zh-CN" sz="2400" b="1" dirty="0" smtClean="0">
                <a:solidFill>
                  <a:srgbClr val="0000FF"/>
                </a:solidFill>
              </a:rPr>
              <a:t>,</a:t>
            </a:r>
            <a:r>
              <a:rPr lang="zh-CN" altLang="zh-CN" sz="2400" b="1" dirty="0" smtClean="0">
                <a:solidFill>
                  <a:srgbClr val="0000FF"/>
                </a:solidFill>
              </a:rPr>
              <a:t> 降水看气候类型）；</a:t>
            </a:r>
            <a:endParaRPr lang="en-US" altLang="zh-CN" sz="2400" b="1" dirty="0" smtClean="0">
              <a:solidFill>
                <a:srgbClr val="0000FF"/>
              </a:solidFill>
            </a:endParaRPr>
          </a:p>
          <a:p>
            <a:r>
              <a:rPr lang="zh-CN" altLang="zh-CN" sz="2400" b="1" dirty="0" smtClean="0">
                <a:solidFill>
                  <a:srgbClr val="0000FF"/>
                </a:solidFill>
              </a:rPr>
              <a:t>②流域面积</a:t>
            </a:r>
            <a:endParaRPr lang="en-US" altLang="zh-CN" sz="2400" b="1" dirty="0" smtClean="0">
              <a:solidFill>
                <a:srgbClr val="0000FF"/>
              </a:solidFill>
            </a:endParaRPr>
          </a:p>
          <a:p>
            <a:r>
              <a:rPr lang="zh-CN" altLang="zh-CN" sz="2400" b="1" dirty="0" smtClean="0">
                <a:solidFill>
                  <a:srgbClr val="0000FF"/>
                </a:solidFill>
              </a:rPr>
              <a:t>③支流数量；</a:t>
            </a:r>
            <a:endParaRPr lang="en-US" altLang="zh-CN" sz="2400" b="1" dirty="0" smtClean="0">
              <a:solidFill>
                <a:srgbClr val="0000FF"/>
              </a:solidFill>
            </a:endParaRPr>
          </a:p>
          <a:p>
            <a:r>
              <a:rPr lang="zh-CN" altLang="zh-CN" sz="2400" b="1" dirty="0" smtClean="0">
                <a:solidFill>
                  <a:srgbClr val="0000FF"/>
                </a:solidFill>
              </a:rPr>
              <a:t>④蒸发和下渗</a:t>
            </a:r>
            <a:r>
              <a:rPr lang="zh-CN" altLang="en-US" sz="2400" b="1" dirty="0" smtClean="0">
                <a:solidFill>
                  <a:srgbClr val="0000FF"/>
                </a:solidFill>
              </a:rPr>
              <a:t>（土壤类型）</a:t>
            </a:r>
            <a:r>
              <a:rPr lang="zh-CN" altLang="zh-CN" sz="2400" b="1" dirty="0" smtClean="0">
                <a:solidFill>
                  <a:srgbClr val="0000FF"/>
                </a:solidFill>
              </a:rPr>
              <a:t>；</a:t>
            </a:r>
            <a:endParaRPr lang="en-US" altLang="zh-CN" sz="2400" b="1" dirty="0" smtClean="0">
              <a:solidFill>
                <a:srgbClr val="0000FF"/>
              </a:solidFill>
            </a:endParaRPr>
          </a:p>
          <a:p>
            <a:r>
              <a:rPr lang="zh-CN" altLang="zh-CN" sz="2400" b="1" dirty="0" smtClean="0">
                <a:solidFill>
                  <a:srgbClr val="0000FF"/>
                </a:solidFill>
              </a:rPr>
              <a:t>⑤湖泊、沼泽等湿地的分布状况；</a:t>
            </a:r>
            <a:endParaRPr lang="en-US" altLang="zh-CN" sz="2400" b="1" dirty="0" smtClean="0">
              <a:solidFill>
                <a:srgbClr val="0000FF"/>
              </a:solidFill>
            </a:endParaRPr>
          </a:p>
          <a:p>
            <a:r>
              <a:rPr lang="zh-CN" altLang="zh-CN" sz="2400" b="1" dirty="0" smtClean="0">
                <a:solidFill>
                  <a:srgbClr val="0000FF"/>
                </a:solidFill>
              </a:rPr>
              <a:t>⑥植被覆盖；</a:t>
            </a:r>
            <a:endParaRPr lang="en-US" altLang="zh-CN" sz="2400" b="1" dirty="0" smtClean="0">
              <a:solidFill>
                <a:srgbClr val="0000FF"/>
              </a:solidFill>
            </a:endParaRPr>
          </a:p>
          <a:p>
            <a:r>
              <a:rPr lang="zh-CN" altLang="zh-CN" sz="2400" b="1" dirty="0" smtClean="0">
                <a:solidFill>
                  <a:srgbClr val="0000FF"/>
                </a:solidFill>
              </a:rPr>
              <a:t>⑦人类活动</a:t>
            </a:r>
            <a:r>
              <a:rPr lang="zh-CN" altLang="en-US" sz="2400" b="1" dirty="0" smtClean="0">
                <a:solidFill>
                  <a:srgbClr val="0000FF"/>
                </a:solidFill>
              </a:rPr>
              <a:t>（工农业、水库、植树造林）</a:t>
            </a:r>
            <a:endParaRPr lang="zh-CN" altLang="zh-CN" sz="2400" b="1" dirty="0" smtClean="0">
              <a:solidFill>
                <a:srgbClr val="0000FF"/>
              </a:solidFill>
            </a:endParaRPr>
          </a:p>
          <a:p>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linds(horizontal)">
                                      <p:cBhvr>
                                        <p:cTn id="10" dur="500"/>
                                        <p:tgtEl>
                                          <p:spTgt spid="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linds(horizontal)">
                                      <p:cBhvr>
                                        <p:cTn id="13" dur="500"/>
                                        <p:tgtEl>
                                          <p:spTgt spid="4">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linds(horizontal)">
                                      <p:cBhvr>
                                        <p:cTn id="16" dur="500"/>
                                        <p:tgtEl>
                                          <p:spTgt spid="4">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blinds(horizontal)">
                                      <p:cBhvr>
                                        <p:cTn id="19" dur="500"/>
                                        <p:tgtEl>
                                          <p:spTgt spid="4">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linds(horizontal)">
                                      <p:cBhvr>
                                        <p:cTn id="22" dur="500"/>
                                        <p:tgtEl>
                                          <p:spTgt spid="4">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blinds(horizontal)">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custDataLst>
              <p:tags r:id="rId2"/>
            </p:custDataLst>
          </p:nvPr>
        </p:nvPicPr>
        <p:blipFill>
          <a:blip r:embed="rId6" cstate="print"/>
          <a:srcRect l="11877" r="11877"/>
          <a:stretch>
            <a:fillRect/>
          </a:stretch>
        </p:blipFill>
        <p:spPr>
          <a:xfrm>
            <a:off x="352438" y="1620200"/>
            <a:ext cx="4179563" cy="3051382"/>
          </a:xfrm>
          <a:custGeom>
            <a:avLst/>
            <a:gdLst>
              <a:gd name="connsiteX0" fmla="*/ 0 w 5483881"/>
              <a:gd name="connsiteY0" fmla="*/ 0 h 4112911"/>
              <a:gd name="connsiteX1" fmla="*/ 5483881 w 5483881"/>
              <a:gd name="connsiteY1" fmla="*/ 0 h 4112911"/>
              <a:gd name="connsiteX2" fmla="*/ 5483881 w 5483881"/>
              <a:gd name="connsiteY2" fmla="*/ 4112911 h 4112911"/>
              <a:gd name="connsiteX3" fmla="*/ 0 w 5483881"/>
              <a:gd name="connsiteY3" fmla="*/ 4112911 h 4112911"/>
            </a:gdLst>
            <a:ahLst/>
            <a:cxnLst>
              <a:cxn ang="0">
                <a:pos x="connsiteX0" y="connsiteY0"/>
              </a:cxn>
              <a:cxn ang="0">
                <a:pos x="connsiteX1" y="connsiteY1"/>
              </a:cxn>
              <a:cxn ang="0">
                <a:pos x="connsiteX2" y="connsiteY2"/>
              </a:cxn>
              <a:cxn ang="0">
                <a:pos x="connsiteX3" y="connsiteY3"/>
              </a:cxn>
            </a:cxnLst>
            <a:rect l="l" t="t" r="r" b="b"/>
            <a:pathLst>
              <a:path w="5483881" h="4112911">
                <a:moveTo>
                  <a:pt x="0" y="0"/>
                </a:moveTo>
                <a:lnTo>
                  <a:pt x="5483881" y="0"/>
                </a:lnTo>
                <a:lnTo>
                  <a:pt x="5483881" y="4112911"/>
                </a:lnTo>
                <a:lnTo>
                  <a:pt x="0" y="4112911"/>
                </a:lnTo>
                <a:close/>
              </a:path>
            </a:pathLst>
          </a:custGeom>
        </p:spPr>
      </p:pic>
      <p:pic>
        <p:nvPicPr>
          <p:cNvPr id="15" name="图片 14"/>
          <p:cNvPicPr>
            <a:picLocks noChangeAspect="1"/>
          </p:cNvPicPr>
          <p:nvPr>
            <p:custDataLst>
              <p:tags r:id="rId3"/>
            </p:custDataLst>
          </p:nvPr>
        </p:nvPicPr>
        <p:blipFill>
          <a:blip r:embed="rId7" cstate="print"/>
          <a:srcRect l="5289" r="5289"/>
          <a:stretch>
            <a:fillRect/>
          </a:stretch>
        </p:blipFill>
        <p:spPr>
          <a:xfrm>
            <a:off x="4617727" y="1620200"/>
            <a:ext cx="4179563" cy="3051382"/>
          </a:xfrm>
          <a:custGeom>
            <a:avLst/>
            <a:gdLst>
              <a:gd name="connsiteX0" fmla="*/ 0 w 5483881"/>
              <a:gd name="connsiteY0" fmla="*/ 0 h 4112911"/>
              <a:gd name="connsiteX1" fmla="*/ 5483881 w 5483881"/>
              <a:gd name="connsiteY1" fmla="*/ 0 h 4112911"/>
              <a:gd name="connsiteX2" fmla="*/ 5483881 w 5483881"/>
              <a:gd name="connsiteY2" fmla="*/ 4112911 h 4112911"/>
              <a:gd name="connsiteX3" fmla="*/ 0 w 5483881"/>
              <a:gd name="connsiteY3" fmla="*/ 4112911 h 4112911"/>
            </a:gdLst>
            <a:ahLst/>
            <a:cxnLst>
              <a:cxn ang="0">
                <a:pos x="connsiteX0" y="connsiteY0"/>
              </a:cxn>
              <a:cxn ang="0">
                <a:pos x="connsiteX1" y="connsiteY1"/>
              </a:cxn>
              <a:cxn ang="0">
                <a:pos x="connsiteX2" y="connsiteY2"/>
              </a:cxn>
              <a:cxn ang="0">
                <a:pos x="connsiteX3" y="connsiteY3"/>
              </a:cxn>
            </a:cxnLst>
            <a:rect l="l" t="t" r="r" b="b"/>
            <a:pathLst>
              <a:path w="5483881" h="4112911">
                <a:moveTo>
                  <a:pt x="0" y="0"/>
                </a:moveTo>
                <a:lnTo>
                  <a:pt x="5483881" y="0"/>
                </a:lnTo>
                <a:lnTo>
                  <a:pt x="5483881" y="4112911"/>
                </a:lnTo>
                <a:lnTo>
                  <a:pt x="0" y="4112911"/>
                </a:lnTo>
                <a:close/>
              </a:path>
            </a:pathLst>
          </a:custGeom>
        </p:spPr>
      </p:pic>
      <p:sp>
        <p:nvSpPr>
          <p:cNvPr id="8" name="文本框 7"/>
          <p:cNvSpPr txBox="1"/>
          <p:nvPr>
            <p:custDataLst>
              <p:tags r:id="rId4"/>
            </p:custDataLst>
          </p:nvPr>
        </p:nvSpPr>
        <p:spPr>
          <a:xfrm>
            <a:off x="486492" y="822792"/>
            <a:ext cx="8280304" cy="483870"/>
          </a:xfrm>
          <a:prstGeom prst="rect">
            <a:avLst/>
          </a:prstGeom>
          <a:noFill/>
        </p:spPr>
        <p:txBody>
          <a:bodyPr wrap="square" lIns="68580" tIns="34290" rIns="68580" bIns="34290" rtlCol="0">
            <a:spAutoFit/>
          </a:bodyPr>
          <a:lstStyle/>
          <a:p>
            <a:pPr algn="ctr" defTabSz="685800"/>
            <a:r>
              <a:rPr lang="zh-CN" altLang="en-US" sz="2700" b="1" dirty="0">
                <a:solidFill>
                  <a:srgbClr val="000000">
                    <a:lumMod val="85000"/>
                    <a:lumOff val="15000"/>
                  </a:srgbClr>
                </a:solidFill>
                <a:latin typeface="微软雅黑" panose="020B0503020204020204" pitchFamily="34" charset="-122"/>
                <a:sym typeface="Impact" panose="020B0806030902050204" pitchFamily="34" charset="0"/>
              </a:rPr>
              <a:t>塑造：不断塑造地表形态</a:t>
            </a:r>
          </a:p>
        </p:txBody>
      </p:sp>
      <p:grpSp>
        <p:nvGrpSpPr>
          <p:cNvPr id="2" name="组合 64"/>
          <p:cNvGrpSpPr/>
          <p:nvPr/>
        </p:nvGrpSpPr>
        <p:grpSpPr>
          <a:xfrm>
            <a:off x="7620" y="106573"/>
            <a:ext cx="3565943" cy="507831"/>
            <a:chOff x="-1" y="328152"/>
            <a:chExt cx="4754591" cy="677108"/>
          </a:xfrm>
        </p:grpSpPr>
        <p:sp>
          <p:nvSpPr>
            <p:cNvPr id="1048999" name="矩形 3"/>
            <p:cNvSpPr>
              <a:spLocks noChangeArrowheads="1"/>
            </p:cNvSpPr>
            <p:nvPr/>
          </p:nvSpPr>
          <p:spPr bwMode="auto">
            <a:xfrm>
              <a:off x="815050" y="328152"/>
              <a:ext cx="3939540" cy="677108"/>
            </a:xfrm>
            <a:prstGeom prst="rect">
              <a:avLst/>
            </a:prstGeom>
            <a:noFill/>
            <a:ln>
              <a:noFill/>
            </a:ln>
            <a:effectLst>
              <a:outerShdw blurRad="50800" dist="38100" dir="2700000" algn="tl" rotWithShape="0">
                <a:schemeClr val="bg2">
                  <a:lumMod val="50000"/>
                  <a:alpha val="40000"/>
                </a:schemeClr>
              </a:outerShdw>
            </a:effectLst>
          </p:spPr>
          <p:txBody>
            <a:bodyPr wrap="none">
              <a:spAutoFit/>
            </a:bodyPr>
            <a:lstStyle/>
            <a:p>
              <a:pPr defTabSz="685800"/>
              <a:r>
                <a:rPr lang="zh-CN" altLang="en-US" sz="2700" kern="0" dirty="0" smtClean="0">
                  <a:solidFill>
                    <a:srgbClr val="0070C4"/>
                  </a:solidFill>
                  <a:latin typeface="思源黑体 CN Heavy" panose="020B0A00000000000000" pitchFamily="34" charset="-122"/>
                  <a:ea typeface="思源黑体 CN Heavy" panose="020B0A00000000000000" pitchFamily="34" charset="-122"/>
                  <a:sym typeface="Impact" panose="020B0806030902050204" pitchFamily="34" charset="0"/>
                </a:rPr>
                <a:t>水循环的地理意义</a:t>
              </a:r>
            </a:p>
          </p:txBody>
        </p:sp>
        <p:sp>
          <p:nvSpPr>
            <p:cNvPr id="1049000" name="矩形 36"/>
            <p:cNvSpPr/>
            <p:nvPr/>
          </p:nvSpPr>
          <p:spPr>
            <a:xfrm>
              <a:off x="-1" y="379187"/>
              <a:ext cx="551543" cy="486412"/>
            </a:xfrm>
            <a:prstGeom prst="rect">
              <a:avLst/>
            </a:prstGeom>
            <a:solidFill>
              <a:srgbClr val="0070C4"/>
            </a:solidFill>
            <a:ln w="1270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dirty="0">
                <a:solidFill>
                  <a:srgbClr val="0070C4"/>
                </a:solidFill>
              </a:endParaRPr>
            </a:p>
          </p:txBody>
        </p:sp>
        <p:sp>
          <p:nvSpPr>
            <p:cNvPr id="1049001" name="矩形 37"/>
            <p:cNvSpPr/>
            <p:nvPr/>
          </p:nvSpPr>
          <p:spPr>
            <a:xfrm>
              <a:off x="638834" y="390365"/>
              <a:ext cx="120200" cy="475234"/>
            </a:xfrm>
            <a:prstGeom prst="rect">
              <a:avLst/>
            </a:prstGeom>
            <a:solidFill>
              <a:srgbClr val="0070C4"/>
            </a:solidFill>
            <a:ln w="1270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dirty="0">
                <a:solidFill>
                  <a:srgbClr val="0070C4"/>
                </a:solidFill>
              </a:endParaRPr>
            </a:p>
          </p:txBody>
        </p:sp>
      </p:grpSp>
    </p:spTree>
    <p:custDataLst>
      <p:tags r:id="rId1"/>
    </p:custDataLst>
    <p:extLst>
      <p:ext uri="{BB962C8B-B14F-4D97-AF65-F5344CB8AC3E}">
        <p14:creationId xmlns:p14="http://schemas.microsoft.com/office/powerpoint/2010/main" val="4041037902"/>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ChangeArrowheads="1"/>
          </p:cNvSpPr>
          <p:nvPr/>
        </p:nvSpPr>
        <p:spPr bwMode="auto">
          <a:xfrm>
            <a:off x="0" y="0"/>
            <a:ext cx="91440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ctr" latinLnBrk="0" hangingPunct="1">
              <a:lnSpc>
                <a:spcPct val="100000"/>
              </a:lnSpc>
              <a:spcBef>
                <a:spcPct val="0"/>
              </a:spcBef>
              <a:spcAft>
                <a:spcPct val="0"/>
              </a:spcAft>
              <a:buClrTx/>
              <a:buSzTx/>
              <a:buFontTx/>
              <a:buNone/>
              <a:tabLst/>
            </a:pPr>
            <a:r>
              <a:rPr kumimoji="0" 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叶尼塞河发源于蒙古高原，主要沿东、西西伯利亚之间的分界奔流，最终注入喀拉海。流域范围包括西伯利亚中部大部分地区，全长</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5539km</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，流域面积</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260</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万</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km</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楷体" pitchFamily="49" charset="-122"/>
              </a:rPr>
              <a:t>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，是俄罗斯水量最大的河流，其流量是密西西比河（全长</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6021km</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，流域面积</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322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万</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km</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楷体" pitchFamily="49" charset="-122"/>
              </a:rPr>
              <a:t>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1</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0783</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倍。叶尼塞河的所有主要支流都发源于其东面的中西伯利亚高原、这一地区占其流城面积的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80%</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），东岸支流水量为西岸支流水量的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a:t>
            </a:r>
            <a:r>
              <a:rPr kumimoji="0" lang="en-US" altLang="zh-CN" b="1" i="0" u="none" strike="noStrike" cap="none" normalizeH="0" baseline="0" dirty="0" smtClean="0">
                <a:ln>
                  <a:noFill/>
                </a:ln>
                <a:solidFill>
                  <a:schemeClr val="tx1"/>
                </a:solidFill>
                <a:effectLst/>
                <a:latin typeface="Arial"/>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6</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倍。（见下图）</a:t>
            </a:r>
            <a:endParaRPr kumimoji="0" lang="zh-CN" altLang="en-US" sz="40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155650" name="Picture 2" descr="figure"/>
          <p:cNvPicPr>
            <a:picLocks noChangeAspect="1" noChangeArrowheads="1"/>
          </p:cNvPicPr>
          <p:nvPr/>
        </p:nvPicPr>
        <p:blipFill>
          <a:blip r:embed="rId2" cstate="print"/>
          <a:srcRect/>
          <a:stretch>
            <a:fillRect/>
          </a:stretch>
        </p:blipFill>
        <p:spPr bwMode="auto">
          <a:xfrm>
            <a:off x="0" y="1442834"/>
            <a:ext cx="3347864" cy="3700666"/>
          </a:xfrm>
          <a:prstGeom prst="rect">
            <a:avLst/>
          </a:prstGeom>
          <a:noFill/>
        </p:spPr>
      </p:pic>
      <p:sp>
        <p:nvSpPr>
          <p:cNvPr id="155651" name="Rectangle 3"/>
          <p:cNvSpPr>
            <a:spLocks noChangeArrowheads="1"/>
          </p:cNvSpPr>
          <p:nvPr/>
        </p:nvSpPr>
        <p:spPr bwMode="auto">
          <a:xfrm>
            <a:off x="2771800" y="1736200"/>
            <a:ext cx="5976664"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sz="2000"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a:t>
            </a:r>
            <a:r>
              <a:rPr kumimoji="0" lang="en-US" altLang="zh-CN" sz="2000"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4</a:t>
            </a:r>
            <a:r>
              <a:rPr kumimoji="0" lang="zh-CN" altLang="en-US" sz="2000"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）阐释叶尼塞河流量大于密西西比河的主要原因。</a:t>
            </a:r>
            <a:endParaRPr kumimoji="0" lang="zh-CN" altLang="en-US" sz="4400" b="1" i="0" u="none" strike="noStrike" cap="none" normalizeH="0" baseline="0" dirty="0" smtClean="0">
              <a:ln>
                <a:noFill/>
              </a:ln>
              <a:solidFill>
                <a:srgbClr val="0000FF"/>
              </a:solidFill>
              <a:effectLst/>
              <a:latin typeface="Arial" pitchFamily="34" charset="0"/>
              <a:ea typeface="宋体" pitchFamily="2" charset="-122"/>
              <a:cs typeface="宋体" pitchFamily="2" charset="-122"/>
            </a:endParaRPr>
          </a:p>
        </p:txBody>
      </p:sp>
      <p:sp>
        <p:nvSpPr>
          <p:cNvPr id="155652" name="Rectangle 4"/>
          <p:cNvSpPr>
            <a:spLocks noChangeArrowheads="1"/>
          </p:cNvSpPr>
          <p:nvPr/>
        </p:nvSpPr>
        <p:spPr bwMode="auto">
          <a:xfrm>
            <a:off x="3131840" y="2704733"/>
            <a:ext cx="568863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sz="2400" b="1" i="0" u="none" strike="noStrike" cap="none" normalizeH="0" baseline="0" dirty="0" smtClean="0">
                <a:ln>
                  <a:noFill/>
                </a:ln>
                <a:solidFill>
                  <a:srgbClr val="FF0000"/>
                </a:solidFill>
                <a:effectLst/>
                <a:latin typeface="Times New Roman" pitchFamily="18" charset="0"/>
                <a:ea typeface="宋体" pitchFamily="2" charset="-122"/>
                <a:cs typeface="宋体" pitchFamily="2" charset="-122"/>
              </a:rPr>
              <a:t>（</a:t>
            </a:r>
            <a:r>
              <a:rPr kumimoji="0" lang="en-US" altLang="zh-CN" sz="2400" b="1" i="0" u="none" strike="noStrike" cap="none" normalizeH="0" baseline="0" dirty="0" smtClean="0">
                <a:ln>
                  <a:noFill/>
                </a:ln>
                <a:solidFill>
                  <a:srgbClr val="FF0000"/>
                </a:solidFill>
                <a:effectLst/>
                <a:latin typeface="Times New Roman" pitchFamily="18" charset="0"/>
                <a:ea typeface="Times New Roman" pitchFamily="18" charset="0"/>
                <a:cs typeface="Times New Roman" pitchFamily="18" charset="0"/>
              </a:rPr>
              <a:t>4</a:t>
            </a:r>
            <a:r>
              <a:rPr kumimoji="0" lang="zh-CN" altLang="en-US" sz="2400" b="1" i="0" u="none" strike="noStrike" cap="none" normalizeH="0" baseline="0" dirty="0" smtClean="0">
                <a:ln>
                  <a:noFill/>
                </a:ln>
                <a:solidFill>
                  <a:srgbClr val="FF0000"/>
                </a:solidFill>
                <a:effectLst/>
                <a:latin typeface="Times New Roman" pitchFamily="18" charset="0"/>
                <a:ea typeface="宋体" pitchFamily="2" charset="-122"/>
                <a:cs typeface="宋体" pitchFamily="2" charset="-122"/>
              </a:rPr>
              <a:t>）流经偏高纬度，气候寒冷，流域蒸发微弱；</a:t>
            </a:r>
            <a:r>
              <a:rPr kumimoji="0" lang="zh-CN" altLang="en-US" sz="2400" b="1" i="0" u="none" strike="noStrike" cap="none" normalizeH="0" baseline="0" dirty="0" smtClean="0">
                <a:ln>
                  <a:noFill/>
                </a:ln>
                <a:solidFill>
                  <a:srgbClr val="FF0000"/>
                </a:solidFill>
                <a:effectLst/>
                <a:latin typeface="Times New Roman" pitchFamily="18" charset="0"/>
                <a:ea typeface="Times New Roman" pitchFamily="18" charset="0"/>
                <a:cs typeface="Times New Roman" pitchFamily="18" charset="0"/>
              </a:rPr>
              <a:t> </a:t>
            </a:r>
            <a:r>
              <a:rPr kumimoji="0" lang="zh-CN" altLang="en-US" sz="2400" b="1" i="0" u="none" strike="noStrike" cap="none" normalizeH="0" baseline="0" dirty="0" smtClean="0">
                <a:ln>
                  <a:noFill/>
                </a:ln>
                <a:solidFill>
                  <a:srgbClr val="FF0000"/>
                </a:solidFill>
                <a:effectLst/>
                <a:latin typeface="Times New Roman" pitchFamily="18" charset="0"/>
                <a:ea typeface="宋体" pitchFamily="2" charset="-122"/>
                <a:cs typeface="宋体" pitchFamily="2" charset="-122"/>
              </a:rPr>
              <a:t>冻土深厚，地表径流下渗少。</a:t>
            </a:r>
            <a:endParaRPr kumimoji="0" lang="zh-CN" altLang="en-US" sz="4800" b="1"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5652"/>
                                        </p:tgtEl>
                                        <p:attrNameLst>
                                          <p:attrName>style.visibility</p:attrName>
                                        </p:attrNameLst>
                                      </p:cBhvr>
                                      <p:to>
                                        <p:strVal val="visible"/>
                                      </p:to>
                                    </p:set>
                                    <p:animEffect transition="in" filter="blinds(horizontal)">
                                      <p:cBhvr>
                                        <p:cTn id="7" dur="500"/>
                                        <p:tgtEl>
                                          <p:spTgt spid="155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67494"/>
            <a:ext cx="8604448" cy="3970318"/>
          </a:xfrm>
          <a:prstGeom prst="rect">
            <a:avLst/>
          </a:prstGeom>
          <a:noFill/>
        </p:spPr>
        <p:txBody>
          <a:bodyPr wrap="square" rtlCol="0">
            <a:spAutoFit/>
          </a:bodyPr>
          <a:lstStyle/>
          <a:p>
            <a:r>
              <a:rPr lang="zh-CN" altLang="zh-CN" sz="2800" b="1" dirty="0" smtClean="0"/>
              <a:t>（</a:t>
            </a:r>
            <a:r>
              <a:rPr lang="en-US" altLang="zh-CN" sz="2800" b="1" dirty="0" smtClean="0"/>
              <a:t>2</a:t>
            </a:r>
            <a:r>
              <a:rPr lang="zh-CN" altLang="zh-CN" sz="2800" b="1" dirty="0" smtClean="0"/>
              <a:t>）影响含沙量的因素</a:t>
            </a:r>
          </a:p>
          <a:p>
            <a:r>
              <a:rPr lang="zh-CN" altLang="zh-CN" sz="2800" b="1" dirty="0" smtClean="0">
                <a:solidFill>
                  <a:srgbClr val="0000FF"/>
                </a:solidFill>
              </a:rPr>
              <a:t>①植被覆盖</a:t>
            </a:r>
            <a:r>
              <a:rPr lang="zh-CN" altLang="en-US" sz="2800" b="1" dirty="0" smtClean="0">
                <a:solidFill>
                  <a:srgbClr val="0000FF"/>
                </a:solidFill>
              </a:rPr>
              <a:t>率</a:t>
            </a:r>
            <a:r>
              <a:rPr lang="zh-CN" altLang="zh-CN" sz="2800" b="1" dirty="0" smtClean="0">
                <a:solidFill>
                  <a:srgbClr val="0000FF"/>
                </a:solidFill>
              </a:rPr>
              <a:t>；</a:t>
            </a:r>
            <a:endParaRPr lang="en-US" altLang="zh-CN" sz="2800" b="1" dirty="0" smtClean="0">
              <a:solidFill>
                <a:srgbClr val="0000FF"/>
              </a:solidFill>
            </a:endParaRPr>
          </a:p>
          <a:p>
            <a:r>
              <a:rPr lang="zh-CN" altLang="zh-CN" sz="2800" b="1" dirty="0" smtClean="0">
                <a:solidFill>
                  <a:srgbClr val="0000FF"/>
                </a:solidFill>
              </a:rPr>
              <a:t>②降水量和降水强度；</a:t>
            </a:r>
            <a:endParaRPr lang="en-US" altLang="zh-CN" sz="2800" b="1" dirty="0" smtClean="0">
              <a:solidFill>
                <a:srgbClr val="0000FF"/>
              </a:solidFill>
            </a:endParaRPr>
          </a:p>
          <a:p>
            <a:r>
              <a:rPr lang="zh-CN" altLang="zh-CN" sz="2800" b="1" dirty="0" smtClean="0">
                <a:solidFill>
                  <a:srgbClr val="0000FF"/>
                </a:solidFill>
              </a:rPr>
              <a:t>③地势起伏</a:t>
            </a:r>
            <a:r>
              <a:rPr lang="zh-CN" altLang="en-US" sz="2800" b="1" dirty="0" smtClean="0">
                <a:solidFill>
                  <a:srgbClr val="0000FF"/>
                </a:solidFill>
              </a:rPr>
              <a:t>和流速</a:t>
            </a:r>
            <a:r>
              <a:rPr lang="zh-CN" altLang="zh-CN" sz="2800" b="1" dirty="0" smtClean="0">
                <a:solidFill>
                  <a:srgbClr val="0000FF"/>
                </a:solidFill>
              </a:rPr>
              <a:t>（地势高、坡度陡——以侵蚀作用为主，含沙量较大；地势低，地形平坦——以沉积作用为主，含沙量较小）；</a:t>
            </a:r>
            <a:endParaRPr lang="en-US" altLang="zh-CN" sz="2800" b="1" dirty="0" smtClean="0">
              <a:solidFill>
                <a:srgbClr val="0000FF"/>
              </a:solidFill>
            </a:endParaRPr>
          </a:p>
          <a:p>
            <a:r>
              <a:rPr lang="zh-CN" altLang="zh-CN" sz="2800" b="1" dirty="0" smtClean="0">
                <a:solidFill>
                  <a:srgbClr val="0000FF"/>
                </a:solidFill>
              </a:rPr>
              <a:t>④土质（疏松或黏实）</a:t>
            </a:r>
            <a:endParaRPr lang="en-US" altLang="zh-CN" sz="2800" b="1" dirty="0" smtClean="0">
              <a:solidFill>
                <a:srgbClr val="0000FF"/>
              </a:solidFill>
            </a:endParaRPr>
          </a:p>
          <a:p>
            <a:r>
              <a:rPr lang="zh-CN" altLang="en-US" sz="2800" b="1" dirty="0" smtClean="0">
                <a:solidFill>
                  <a:srgbClr val="0000FF"/>
                </a:solidFill>
              </a:rPr>
              <a:t>⑤人类活动</a:t>
            </a:r>
            <a:endParaRPr lang="zh-CN" altLang="zh-CN" sz="2800" b="1" dirty="0" smtClean="0">
              <a:solidFill>
                <a:srgbClr val="0000FF"/>
              </a:solidFill>
            </a:endParaRPr>
          </a:p>
          <a:p>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ChangeArrowheads="1"/>
          </p:cNvSpPr>
          <p:nvPr/>
        </p:nvSpPr>
        <p:spPr bwMode="auto">
          <a:xfrm>
            <a:off x="0" y="0"/>
            <a:ext cx="91440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ctr" latinLnBrk="0" hangingPunct="1">
              <a:lnSpc>
                <a:spcPct val="100000"/>
              </a:lnSpc>
              <a:spcBef>
                <a:spcPct val="0"/>
              </a:spcBef>
              <a:spcAft>
                <a:spcPct val="0"/>
              </a:spcAft>
              <a:buClrTx/>
              <a:buSzTx/>
              <a:buFontTx/>
              <a:buNone/>
              <a:tabLst/>
            </a:pPr>
            <a:r>
              <a:rPr kumimoji="0" 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叶尼塞河发源于蒙古高原，主要沿东、西西伯利亚之间的分界奔流，最终注入喀拉海。流域范围包括西伯利亚中部大部分地区，全长</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5539km</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，流域面积</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260</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万</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km</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楷体" pitchFamily="49" charset="-122"/>
              </a:rPr>
              <a:t>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，是俄罗斯水量最大的河流，其流量是密西西比河（全长</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6021km</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，流域面积</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322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万</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km</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楷体" pitchFamily="49" charset="-122"/>
              </a:rPr>
              <a:t>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1</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0783</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倍。叶尼塞河的所有主要支流都发源于其东面的中西伯利亚高原、这一地区占其流城面积的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80%</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），东岸支流水量为西岸支流水量的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a:t>
            </a:r>
            <a:r>
              <a:rPr kumimoji="0" lang="en-US" altLang="zh-CN" b="1" i="0" u="none" strike="noStrike" cap="none" normalizeH="0" baseline="0" dirty="0" smtClean="0">
                <a:ln>
                  <a:noFill/>
                </a:ln>
                <a:solidFill>
                  <a:schemeClr val="tx1"/>
                </a:solidFill>
                <a:effectLst/>
                <a:latin typeface="Arial"/>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6</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倍。（见下图）</a:t>
            </a:r>
            <a:endParaRPr kumimoji="0" lang="zh-CN" altLang="en-US" sz="40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155650" name="Picture 2" descr="figure"/>
          <p:cNvPicPr>
            <a:picLocks noChangeAspect="1" noChangeArrowheads="1"/>
          </p:cNvPicPr>
          <p:nvPr/>
        </p:nvPicPr>
        <p:blipFill>
          <a:blip r:embed="rId2" cstate="print"/>
          <a:srcRect/>
          <a:stretch>
            <a:fillRect/>
          </a:stretch>
        </p:blipFill>
        <p:spPr bwMode="auto">
          <a:xfrm>
            <a:off x="0" y="1442834"/>
            <a:ext cx="3347864" cy="3700666"/>
          </a:xfrm>
          <a:prstGeom prst="rect">
            <a:avLst/>
          </a:prstGeom>
          <a:noFill/>
        </p:spPr>
      </p:pic>
      <p:sp>
        <p:nvSpPr>
          <p:cNvPr id="158721" name="Rectangle 1"/>
          <p:cNvSpPr>
            <a:spLocks noChangeArrowheads="1"/>
          </p:cNvSpPr>
          <p:nvPr/>
        </p:nvSpPr>
        <p:spPr bwMode="auto">
          <a:xfrm>
            <a:off x="3275856" y="1851670"/>
            <a:ext cx="482453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sz="2000"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a:t>
            </a:r>
            <a:r>
              <a:rPr kumimoji="0" lang="en-US" altLang="zh-CN" sz="2000"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3</a:t>
            </a:r>
            <a:r>
              <a:rPr kumimoji="0" lang="zh-CN" altLang="en-US" sz="2000"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）分析叶尼塞河泥沙含量较多，而鄂毕河泥沙含量较少的原因。</a:t>
            </a:r>
            <a:endParaRPr kumimoji="0" lang="zh-CN" altLang="en-US" sz="4400" b="1" i="0" u="none" strike="noStrike" cap="none" normalizeH="0" baseline="0" dirty="0" smtClean="0">
              <a:ln>
                <a:noFill/>
              </a:ln>
              <a:solidFill>
                <a:srgbClr val="0000FF"/>
              </a:solidFill>
              <a:effectLst/>
              <a:latin typeface="Arial" pitchFamily="34" charset="0"/>
              <a:ea typeface="宋体" pitchFamily="2" charset="-122"/>
              <a:cs typeface="宋体" pitchFamily="2" charset="-122"/>
            </a:endParaRPr>
          </a:p>
        </p:txBody>
      </p:sp>
      <p:sp>
        <p:nvSpPr>
          <p:cNvPr id="158722" name="Rectangle 2"/>
          <p:cNvSpPr>
            <a:spLocks noChangeArrowheads="1"/>
          </p:cNvSpPr>
          <p:nvPr/>
        </p:nvSpPr>
        <p:spPr bwMode="auto">
          <a:xfrm>
            <a:off x="2987824" y="2787774"/>
            <a:ext cx="5976664"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b="1" i="0" u="none" strike="noStrike" cap="none" normalizeH="0" baseline="0" dirty="0" smtClean="0">
                <a:ln>
                  <a:noFill/>
                </a:ln>
                <a:solidFill>
                  <a:srgbClr val="FF0000"/>
                </a:solidFill>
                <a:effectLst/>
                <a:latin typeface="Times New Roman" pitchFamily="18" charset="0"/>
                <a:ea typeface="宋体" pitchFamily="2" charset="-122"/>
                <a:cs typeface="宋体" pitchFamily="2" charset="-122"/>
              </a:rPr>
              <a:t>（</a:t>
            </a:r>
            <a:r>
              <a:rPr kumimoji="0" lang="en-US" altLang="zh-CN" b="1" i="0" u="none" strike="noStrike" cap="none" normalizeH="0" baseline="0" dirty="0" smtClean="0">
                <a:ln>
                  <a:noFill/>
                </a:ln>
                <a:solidFill>
                  <a:srgbClr val="FF0000"/>
                </a:solidFill>
                <a:effectLst/>
                <a:latin typeface="Times New Roman" pitchFamily="18" charset="0"/>
                <a:ea typeface="Times New Roman" pitchFamily="18" charset="0"/>
                <a:cs typeface="Times New Roman" pitchFamily="18" charset="0"/>
              </a:rPr>
              <a:t>3</a:t>
            </a:r>
            <a:r>
              <a:rPr kumimoji="0" lang="zh-CN" altLang="en-US" b="1" i="0" u="none" strike="noStrike" cap="none" normalizeH="0" baseline="0" dirty="0" smtClean="0">
                <a:ln>
                  <a:noFill/>
                </a:ln>
                <a:solidFill>
                  <a:srgbClr val="FF0000"/>
                </a:solidFill>
                <a:effectLst/>
                <a:latin typeface="Times New Roman" pitchFamily="18" charset="0"/>
                <a:ea typeface="宋体" pitchFamily="2" charset="-122"/>
                <a:cs typeface="宋体" pitchFamily="2" charset="-122"/>
              </a:rPr>
              <a:t>）叶尼塞河支流多流经中西伯利亚高原，（河床比降大）流速快，侵蚀强，增加了河流含沙量；鄂毕河主要流经西西伯利亚平原，流速慢，沼泽广布，泥沙沉积，含沙量小。</a:t>
            </a:r>
            <a:endParaRPr kumimoji="0" lang="zh-CN" altLang="en-US" sz="4000" b="1"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8722"/>
                                        </p:tgtEl>
                                        <p:attrNameLst>
                                          <p:attrName>style.visibility</p:attrName>
                                        </p:attrNameLst>
                                      </p:cBhvr>
                                      <p:to>
                                        <p:strVal val="visible"/>
                                      </p:to>
                                    </p:set>
                                    <p:animEffect transition="in" filter="blinds(horizontal)">
                                      <p:cBhvr>
                                        <p:cTn id="7" dur="500"/>
                                        <p:tgtEl>
                                          <p:spTgt spid="158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descr="幻灯片背景2"/>
          <p:cNvSpPr txBox="1">
            <a:spLocks noChangeArrowheads="1"/>
          </p:cNvSpPr>
          <p:nvPr/>
        </p:nvSpPr>
        <p:spPr bwMode="auto">
          <a:xfrm>
            <a:off x="1403351" y="0"/>
            <a:ext cx="6264275" cy="646331"/>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kumimoji="1" lang="en-US" altLang="zh-CN" sz="3600" b="1">
                <a:solidFill>
                  <a:srgbClr val="0000FF"/>
                </a:solidFill>
                <a:latin typeface="Times New Roman" pitchFamily="18" charset="0"/>
                <a:ea typeface="华文新魏" pitchFamily="2" charset="-122"/>
              </a:rPr>
              <a:t>“</a:t>
            </a:r>
            <a:r>
              <a:rPr kumimoji="1" lang="zh-CN" altLang="en-US" sz="3600" b="1">
                <a:solidFill>
                  <a:srgbClr val="0000FF"/>
                </a:solidFill>
                <a:latin typeface="Times New Roman" pitchFamily="18" charset="0"/>
                <a:ea typeface="华文新魏" pitchFamily="2" charset="-122"/>
              </a:rPr>
              <a:t>河水含沙”的辨证思考</a:t>
            </a:r>
          </a:p>
        </p:txBody>
      </p:sp>
      <p:sp>
        <p:nvSpPr>
          <p:cNvPr id="52227" name="Text Box 3"/>
          <p:cNvSpPr txBox="1">
            <a:spLocks noChangeArrowheads="1"/>
          </p:cNvSpPr>
          <p:nvPr/>
        </p:nvSpPr>
        <p:spPr bwMode="auto">
          <a:xfrm>
            <a:off x="0" y="789385"/>
            <a:ext cx="2743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spcBef>
                <a:spcPct val="50000"/>
              </a:spcBef>
            </a:pPr>
            <a:r>
              <a:rPr kumimoji="1" lang="zh-CN" altLang="en-US" sz="3200" b="1">
                <a:solidFill>
                  <a:srgbClr val="FF0000"/>
                </a:solidFill>
                <a:latin typeface="Times New Roman" pitchFamily="18" charset="0"/>
                <a:ea typeface="黑体" pitchFamily="49" charset="-122"/>
              </a:rPr>
              <a:t>利：</a:t>
            </a:r>
          </a:p>
        </p:txBody>
      </p:sp>
      <p:sp>
        <p:nvSpPr>
          <p:cNvPr id="52228" name="Text Box 4"/>
          <p:cNvSpPr txBox="1">
            <a:spLocks noChangeArrowheads="1"/>
          </p:cNvSpPr>
          <p:nvPr/>
        </p:nvSpPr>
        <p:spPr bwMode="auto">
          <a:xfrm>
            <a:off x="0" y="1600200"/>
            <a:ext cx="144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3200" b="1" dirty="0">
                <a:solidFill>
                  <a:srgbClr val="0000FF"/>
                </a:solidFill>
                <a:latin typeface="Times New Roman" pitchFamily="18" charset="0"/>
                <a:ea typeface="黑体" pitchFamily="49" charset="-122"/>
              </a:rPr>
              <a:t>弊：</a:t>
            </a:r>
          </a:p>
        </p:txBody>
      </p:sp>
      <p:sp>
        <p:nvSpPr>
          <p:cNvPr id="52229" name="Text Box 5"/>
          <p:cNvSpPr txBox="1">
            <a:spLocks noChangeArrowheads="1"/>
          </p:cNvSpPr>
          <p:nvPr/>
        </p:nvSpPr>
        <p:spPr bwMode="auto">
          <a:xfrm>
            <a:off x="900114" y="573881"/>
            <a:ext cx="82438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dirty="0">
                <a:latin typeface="黑体" pitchFamily="49" charset="-122"/>
                <a:ea typeface="黑体" pitchFamily="49" charset="-122"/>
              </a:rPr>
              <a:t>泥沙淤积形成肥沃的土壤；                                                       入海口营养盐类丰富，渔业资源丰富；                                     流水的沉积作用形成冲积扇、冲积平原与河口三角洲。</a:t>
            </a:r>
          </a:p>
        </p:txBody>
      </p:sp>
      <p:sp>
        <p:nvSpPr>
          <p:cNvPr id="52230" name="Text Box 6"/>
          <p:cNvSpPr txBox="1">
            <a:spLocks noChangeArrowheads="1"/>
          </p:cNvSpPr>
          <p:nvPr/>
        </p:nvSpPr>
        <p:spPr bwMode="auto">
          <a:xfrm>
            <a:off x="900113" y="1545432"/>
            <a:ext cx="8001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dirty="0">
                <a:latin typeface="Times New Roman" pitchFamily="18" charset="0"/>
                <a:ea typeface="黑体" pitchFamily="49" charset="-122"/>
              </a:rPr>
              <a:t>影响水质</a:t>
            </a:r>
          </a:p>
          <a:p>
            <a:pPr algn="l" eaLnBrk="1" hangingPunct="1"/>
            <a:r>
              <a:rPr kumimoji="1" lang="zh-CN" altLang="en-US" sz="2000" b="1" dirty="0">
                <a:latin typeface="Times New Roman" pitchFamily="18" charset="0"/>
                <a:ea typeface="黑体" pitchFamily="49" charset="-122"/>
              </a:rPr>
              <a:t>淤塞河道、抬高河床、湖泊萎缩</a:t>
            </a:r>
          </a:p>
        </p:txBody>
      </p:sp>
      <p:sp>
        <p:nvSpPr>
          <p:cNvPr id="52231" name="Text Box 7" descr="幻灯片背景28"/>
          <p:cNvSpPr txBox="1">
            <a:spLocks noChangeArrowheads="1"/>
          </p:cNvSpPr>
          <p:nvPr/>
        </p:nvSpPr>
        <p:spPr bwMode="auto">
          <a:xfrm>
            <a:off x="179388" y="2842022"/>
            <a:ext cx="8153400" cy="461665"/>
          </a:xfrm>
          <a:prstGeom prst="rect">
            <a:avLst/>
          </a:prstGeom>
          <a:ln/>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kumimoji="1" lang="zh-CN" altLang="en-US" sz="2400" b="1" dirty="0">
                <a:solidFill>
                  <a:srgbClr val="FF0000"/>
                </a:solidFill>
                <a:latin typeface="Times New Roman" pitchFamily="18" charset="0"/>
                <a:ea typeface="黑体" pitchFamily="49" charset="-122"/>
              </a:rPr>
              <a:t>思考：</a:t>
            </a:r>
            <a:r>
              <a:rPr kumimoji="1" lang="zh-CN" altLang="en-US" sz="2400" b="1" dirty="0">
                <a:latin typeface="Times New Roman" pitchFamily="18" charset="0"/>
                <a:ea typeface="黑体" pitchFamily="49" charset="-122"/>
              </a:rPr>
              <a:t>修建水库对河流含沙量的影响？</a:t>
            </a:r>
          </a:p>
        </p:txBody>
      </p:sp>
      <p:sp>
        <p:nvSpPr>
          <p:cNvPr id="52232" name="Text Box 8"/>
          <p:cNvSpPr txBox="1">
            <a:spLocks noChangeArrowheads="1"/>
          </p:cNvSpPr>
          <p:nvPr/>
        </p:nvSpPr>
        <p:spPr bwMode="auto">
          <a:xfrm>
            <a:off x="179388" y="3381375"/>
            <a:ext cx="8610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spcBef>
                <a:spcPct val="50000"/>
              </a:spcBef>
            </a:pPr>
            <a:r>
              <a:rPr kumimoji="1" lang="en-US" altLang="zh-CN" sz="2400" b="1">
                <a:solidFill>
                  <a:srgbClr val="0000FF"/>
                </a:solidFill>
                <a:latin typeface="黑体" pitchFamily="49" charset="-122"/>
                <a:ea typeface="黑体" pitchFamily="49" charset="-122"/>
              </a:rPr>
              <a:t>         </a:t>
            </a:r>
            <a:r>
              <a:rPr kumimoji="1" lang="zh-CN" altLang="en-US" sz="2400" b="1">
                <a:solidFill>
                  <a:srgbClr val="0000FF"/>
                </a:solidFill>
                <a:latin typeface="黑体" pitchFamily="49" charset="-122"/>
                <a:ea typeface="黑体" pitchFamily="49" charset="-122"/>
              </a:rPr>
              <a:t>泥沙淤积在库区，下游的含沙量减少。</a:t>
            </a:r>
          </a:p>
          <a:p>
            <a:pPr algn="l" eaLnBrk="1" hangingPunct="1">
              <a:spcBef>
                <a:spcPct val="50000"/>
              </a:spcBef>
            </a:pPr>
            <a:r>
              <a:rPr kumimoji="1" lang="zh-CN" altLang="en-US" sz="2400" b="1">
                <a:solidFill>
                  <a:srgbClr val="0000FF"/>
                </a:solidFill>
                <a:latin typeface="黑体" pitchFamily="49" charset="-122"/>
                <a:ea typeface="黑体" pitchFamily="49" charset="-122"/>
              </a:rPr>
              <a:t>库区</a:t>
            </a:r>
          </a:p>
          <a:p>
            <a:pPr algn="l" eaLnBrk="1" hangingPunct="1">
              <a:spcBef>
                <a:spcPct val="50000"/>
              </a:spcBef>
            </a:pPr>
            <a:r>
              <a:rPr kumimoji="1" lang="zh-CN" altLang="en-US" sz="2400" b="1">
                <a:solidFill>
                  <a:srgbClr val="0000FF"/>
                </a:solidFill>
                <a:latin typeface="黑体" pitchFamily="49" charset="-122"/>
                <a:ea typeface="黑体" pitchFamily="49" charset="-122"/>
              </a:rPr>
              <a:t>下游</a:t>
            </a:r>
          </a:p>
        </p:txBody>
      </p:sp>
      <p:sp>
        <p:nvSpPr>
          <p:cNvPr id="52233" name="Text Box 9"/>
          <p:cNvSpPr txBox="1">
            <a:spLocks noChangeArrowheads="1"/>
          </p:cNvSpPr>
          <p:nvPr/>
        </p:nvSpPr>
        <p:spPr bwMode="auto">
          <a:xfrm>
            <a:off x="1042988" y="3806428"/>
            <a:ext cx="8424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latin typeface="Times New Roman" pitchFamily="18" charset="0"/>
                <a:ea typeface="黑体" pitchFamily="49" charset="-122"/>
              </a:rPr>
              <a:t>水位抬高，淹没耕地、土壤盐碱化、诱发地质灾害</a:t>
            </a:r>
          </a:p>
        </p:txBody>
      </p:sp>
      <p:sp>
        <p:nvSpPr>
          <p:cNvPr id="52234" name="Text Box 10"/>
          <p:cNvSpPr txBox="1">
            <a:spLocks noChangeArrowheads="1"/>
          </p:cNvSpPr>
          <p:nvPr/>
        </p:nvSpPr>
        <p:spPr bwMode="auto">
          <a:xfrm>
            <a:off x="1042988" y="4238625"/>
            <a:ext cx="7632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latin typeface="Times New Roman" pitchFamily="18" charset="0"/>
                <a:ea typeface="黑体" pitchFamily="49" charset="-122"/>
              </a:rPr>
              <a:t>下游土壤肥力下降，河口三角洲面积减少、海水入侵、土壤盐碱化</a:t>
            </a:r>
          </a:p>
        </p:txBody>
      </p:sp>
      <p:sp>
        <p:nvSpPr>
          <p:cNvPr id="52235" name="AutoShape 11"/>
          <p:cNvSpPr>
            <a:spLocks/>
          </p:cNvSpPr>
          <p:nvPr/>
        </p:nvSpPr>
        <p:spPr bwMode="auto">
          <a:xfrm>
            <a:off x="755650" y="845820"/>
            <a:ext cx="152400" cy="408623"/>
          </a:xfrm>
          <a:prstGeom prst="leftBrace">
            <a:avLst>
              <a:gd name="adj1" fmla="val 45833"/>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52237" name="Rectangle 13"/>
          <p:cNvSpPr>
            <a:spLocks noChangeArrowheads="1"/>
          </p:cNvSpPr>
          <p:nvPr/>
        </p:nvSpPr>
        <p:spPr bwMode="auto">
          <a:xfrm>
            <a:off x="5796136" y="1707654"/>
            <a:ext cx="19912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dirty="0">
                <a:latin typeface="Times New Roman" pitchFamily="18" charset="0"/>
                <a:ea typeface="黑体" pitchFamily="49" charset="-122"/>
              </a:rPr>
              <a:t>易造成洪涝灾害</a:t>
            </a:r>
          </a:p>
          <a:p>
            <a:r>
              <a:rPr kumimoji="1" lang="zh-CN" altLang="en-US" sz="2000" b="1" dirty="0">
                <a:latin typeface="Times New Roman" pitchFamily="18" charset="0"/>
                <a:ea typeface="黑体" pitchFamily="49" charset="-122"/>
              </a:rPr>
              <a:t>不利于航运</a:t>
            </a:r>
          </a:p>
        </p:txBody>
      </p:sp>
      <p:sp>
        <p:nvSpPr>
          <p:cNvPr id="52239" name="Rectangle 15"/>
          <p:cNvSpPr>
            <a:spLocks noChangeArrowheads="1"/>
          </p:cNvSpPr>
          <p:nvPr/>
        </p:nvSpPr>
        <p:spPr bwMode="auto">
          <a:xfrm>
            <a:off x="900114" y="2247900"/>
            <a:ext cx="3743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000" b="1" dirty="0">
                <a:latin typeface="黑体" pitchFamily="49" charset="-122"/>
                <a:ea typeface="黑体" pitchFamily="49" charset="-122"/>
              </a:rPr>
              <a:t>淤塞港口</a:t>
            </a:r>
            <a:r>
              <a:rPr kumimoji="1" lang="en-US" altLang="zh-CN" sz="2000" b="1" dirty="0">
                <a:latin typeface="黑体" pitchFamily="49" charset="-122"/>
                <a:ea typeface="黑体" pitchFamily="49" charset="-122"/>
              </a:rPr>
              <a:t>,</a:t>
            </a:r>
            <a:r>
              <a:rPr kumimoji="1" lang="zh-CN" altLang="en-US" sz="2000" b="1" dirty="0">
                <a:latin typeface="黑体" pitchFamily="49" charset="-122"/>
                <a:ea typeface="黑体" pitchFamily="49" charset="-122"/>
              </a:rPr>
              <a:t>不利于建港</a:t>
            </a:r>
          </a:p>
        </p:txBody>
      </p:sp>
      <p:sp>
        <p:nvSpPr>
          <p:cNvPr id="16" name="左大括号 15"/>
          <p:cNvSpPr/>
          <p:nvPr/>
        </p:nvSpPr>
        <p:spPr>
          <a:xfrm>
            <a:off x="755576" y="1707654"/>
            <a:ext cx="216024" cy="720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9" name="直接箭头连接符 18"/>
          <p:cNvCxnSpPr/>
          <p:nvPr/>
        </p:nvCxnSpPr>
        <p:spPr>
          <a:xfrm>
            <a:off x="4788024" y="2067694"/>
            <a:ext cx="93610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93748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animEffect transition="in" filter="checkerboard(across)">
                                      <p:cBhvr>
                                        <p:cTn id="7" dur="500"/>
                                        <p:tgtEl>
                                          <p:spTgt spid="52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30"/>
                                        </p:tgtEl>
                                        <p:attrNameLst>
                                          <p:attrName>style.visibility</p:attrName>
                                        </p:attrNameLst>
                                      </p:cBhvr>
                                      <p:to>
                                        <p:strVal val="visible"/>
                                      </p:to>
                                    </p:set>
                                    <p:animEffect transition="in" filter="wipe(left)">
                                      <p:cBhvr>
                                        <p:cTn id="17" dur="500"/>
                                        <p:tgtEl>
                                          <p:spTgt spid="52230"/>
                                        </p:tgtEl>
                                      </p:cBhvr>
                                    </p:animEffect>
                                  </p:childTnLst>
                                </p:cTn>
                              </p:par>
                              <p:par>
                                <p:cTn id="18" presetID="3" presetClass="entr" presetSubtype="1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52237"/>
                                        </p:tgtEl>
                                        <p:attrNameLst>
                                          <p:attrName>style.visibility</p:attrName>
                                        </p:attrNameLst>
                                      </p:cBhvr>
                                      <p:to>
                                        <p:strVal val="visible"/>
                                      </p:to>
                                    </p:set>
                                    <p:animEffect transition="in" filter="box(in)">
                                      <p:cBhvr>
                                        <p:cTn id="25" dur="500"/>
                                        <p:tgtEl>
                                          <p:spTgt spid="5223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52239"/>
                                        </p:tgtEl>
                                        <p:attrNameLst>
                                          <p:attrName>style.visibility</p:attrName>
                                        </p:attrNameLst>
                                      </p:cBhvr>
                                      <p:to>
                                        <p:strVal val="visible"/>
                                      </p:to>
                                    </p:set>
                                    <p:animEffect transition="in" filter="checkerboard(across)">
                                      <p:cBhvr>
                                        <p:cTn id="30" dur="500"/>
                                        <p:tgtEl>
                                          <p:spTgt spid="522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52227"/>
                                        </p:tgtEl>
                                        <p:attrNameLst>
                                          <p:attrName>style.visibility</p:attrName>
                                        </p:attrNameLst>
                                      </p:cBhvr>
                                      <p:to>
                                        <p:strVal val="visible"/>
                                      </p:to>
                                    </p:set>
                                    <p:animEffect transition="in" filter="checkerboard(across)">
                                      <p:cBhvr>
                                        <p:cTn id="35" dur="500"/>
                                        <p:tgtEl>
                                          <p:spTgt spid="52227"/>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52235"/>
                                        </p:tgtEl>
                                        <p:attrNameLst>
                                          <p:attrName>style.visibility</p:attrName>
                                        </p:attrNameLst>
                                      </p:cBhvr>
                                      <p:to>
                                        <p:strVal val="visible"/>
                                      </p:to>
                                    </p:set>
                                    <p:animEffect transition="in" filter="checkerboard(across)">
                                      <p:cBhvr>
                                        <p:cTn id="38" dur="500"/>
                                        <p:tgtEl>
                                          <p:spTgt spid="5223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2229"/>
                                        </p:tgtEl>
                                        <p:attrNameLst>
                                          <p:attrName>style.visibility</p:attrName>
                                        </p:attrNameLst>
                                      </p:cBhvr>
                                      <p:to>
                                        <p:strVal val="visible"/>
                                      </p:to>
                                    </p:set>
                                    <p:animEffect transition="in" filter="wipe(left)">
                                      <p:cBhvr>
                                        <p:cTn id="43" dur="500"/>
                                        <p:tgtEl>
                                          <p:spTgt spid="5222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2231"/>
                                        </p:tgtEl>
                                        <p:attrNameLst>
                                          <p:attrName>style.visibility</p:attrName>
                                        </p:attrNameLst>
                                      </p:cBhvr>
                                      <p:to>
                                        <p:strVal val="visible"/>
                                      </p:to>
                                    </p:set>
                                    <p:animEffect transition="in" filter="wipe(left)">
                                      <p:cBhvr>
                                        <p:cTn id="48" dur="500"/>
                                        <p:tgtEl>
                                          <p:spTgt spid="5223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52232"/>
                                        </p:tgtEl>
                                        <p:attrNameLst>
                                          <p:attrName>style.visibility</p:attrName>
                                        </p:attrNameLst>
                                      </p:cBhvr>
                                      <p:to>
                                        <p:strVal val="visible"/>
                                      </p:to>
                                    </p:set>
                                    <p:animEffect transition="in" filter="wipe(up)">
                                      <p:cBhvr>
                                        <p:cTn id="53" dur="500"/>
                                        <p:tgtEl>
                                          <p:spTgt spid="5223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52233"/>
                                        </p:tgtEl>
                                        <p:attrNameLst>
                                          <p:attrName>style.visibility</p:attrName>
                                        </p:attrNameLst>
                                      </p:cBhvr>
                                      <p:to>
                                        <p:strVal val="visible"/>
                                      </p:to>
                                    </p:set>
                                    <p:animEffect transition="in" filter="checkerboard(across)">
                                      <p:cBhvr>
                                        <p:cTn id="58" dur="500"/>
                                        <p:tgtEl>
                                          <p:spTgt spid="5223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 presetClass="entr" presetSubtype="5" fill="hold" grpId="0" nodeType="clickEffect">
                                  <p:stCondLst>
                                    <p:cond delay="0"/>
                                  </p:stCondLst>
                                  <p:childTnLst>
                                    <p:set>
                                      <p:cBhvr>
                                        <p:cTn id="62" dur="1" fill="hold">
                                          <p:stCondLst>
                                            <p:cond delay="0"/>
                                          </p:stCondLst>
                                        </p:cTn>
                                        <p:tgtEl>
                                          <p:spTgt spid="52234"/>
                                        </p:tgtEl>
                                        <p:attrNameLst>
                                          <p:attrName>style.visibility</p:attrName>
                                        </p:attrNameLst>
                                      </p:cBhvr>
                                      <p:to>
                                        <p:strVal val="visible"/>
                                      </p:to>
                                    </p:set>
                                    <p:animEffect transition="in" filter="checkerboard(down)">
                                      <p:cBhvr>
                                        <p:cTn id="63" dur="500"/>
                                        <p:tgtEl>
                                          <p:spTgt spid="52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p:bldP spid="52228" grpId="0"/>
      <p:bldP spid="52229" grpId="0" autoUpdateAnimBg="0"/>
      <p:bldP spid="52230" grpId="0" autoUpdateAnimBg="0"/>
      <p:bldP spid="52231" grpId="0" animBg="1" autoUpdateAnimBg="0"/>
      <p:bldP spid="52232" grpId="0" autoUpdateAnimBg="0"/>
      <p:bldP spid="52233" grpId="0" autoUpdateAnimBg="0"/>
      <p:bldP spid="52234" grpId="0" autoUpdateAnimBg="0"/>
      <p:bldP spid="52235" grpId="0" animBg="1"/>
      <p:bldP spid="52237" grpId="0"/>
      <p:bldP spid="52239" grpId="0"/>
      <p:bldP spid="1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211710"/>
            <a:ext cx="7920880" cy="2246769"/>
          </a:xfrm>
          <a:prstGeom prst="rect">
            <a:avLst/>
          </a:prstGeom>
          <a:noFill/>
        </p:spPr>
        <p:txBody>
          <a:bodyPr wrap="square" rtlCol="0">
            <a:spAutoFit/>
          </a:bodyPr>
          <a:lstStyle/>
          <a:p>
            <a:r>
              <a:rPr lang="zh-CN" altLang="en-US" sz="2800" b="1" dirty="0" smtClean="0"/>
              <a:t>凌汛：</a:t>
            </a:r>
            <a:endParaRPr lang="en-US" altLang="zh-CN" sz="2800" b="1" dirty="0" smtClean="0"/>
          </a:p>
          <a:p>
            <a:r>
              <a:rPr lang="zh-CN" altLang="zh-CN" sz="2800" b="1" dirty="0" smtClean="0">
                <a:solidFill>
                  <a:srgbClr val="0000FF"/>
                </a:solidFill>
              </a:rPr>
              <a:t>①要有结冰期；</a:t>
            </a:r>
            <a:endParaRPr lang="en-US" altLang="zh-CN" sz="2800" b="1" dirty="0" smtClean="0">
              <a:solidFill>
                <a:srgbClr val="0000FF"/>
              </a:solidFill>
            </a:endParaRPr>
          </a:p>
          <a:p>
            <a:r>
              <a:rPr lang="zh-CN" altLang="zh-CN" sz="2800" b="1" dirty="0" smtClean="0">
                <a:solidFill>
                  <a:srgbClr val="0000FF"/>
                </a:solidFill>
              </a:rPr>
              <a:t>②河流或河段由较低纬度流向较高纬度，且较明显的南北流向；</a:t>
            </a:r>
            <a:endParaRPr lang="en-US" altLang="zh-CN" sz="2800" b="1" dirty="0" smtClean="0">
              <a:solidFill>
                <a:srgbClr val="0000FF"/>
              </a:solidFill>
            </a:endParaRPr>
          </a:p>
          <a:p>
            <a:r>
              <a:rPr lang="zh-CN" altLang="zh-CN" sz="2800" b="1" dirty="0" smtClean="0">
                <a:solidFill>
                  <a:srgbClr val="0000FF"/>
                </a:solidFill>
              </a:rPr>
              <a:t>③水流缓</a:t>
            </a:r>
            <a:endParaRPr lang="zh-CN" altLang="en-US" sz="2800" b="1" dirty="0">
              <a:solidFill>
                <a:srgbClr val="0000FF"/>
              </a:solidFill>
            </a:endParaRPr>
          </a:p>
        </p:txBody>
      </p:sp>
      <p:sp>
        <p:nvSpPr>
          <p:cNvPr id="3" name="TextBox 2"/>
          <p:cNvSpPr txBox="1"/>
          <p:nvPr/>
        </p:nvSpPr>
        <p:spPr>
          <a:xfrm>
            <a:off x="467544" y="339502"/>
            <a:ext cx="5472608" cy="523220"/>
          </a:xfrm>
          <a:prstGeom prst="rect">
            <a:avLst/>
          </a:prstGeom>
          <a:noFill/>
        </p:spPr>
        <p:txBody>
          <a:bodyPr wrap="square" rtlCol="0">
            <a:spAutoFit/>
          </a:bodyPr>
          <a:lstStyle/>
          <a:p>
            <a:r>
              <a:rPr lang="zh-CN" altLang="en-US" sz="2800" b="1" dirty="0" smtClean="0"/>
              <a:t>（</a:t>
            </a:r>
            <a:r>
              <a:rPr lang="en-US" altLang="zh-CN" sz="2800" b="1" dirty="0" smtClean="0"/>
              <a:t>3</a:t>
            </a:r>
            <a:r>
              <a:rPr lang="zh-CN" altLang="en-US" sz="2800" b="1" dirty="0" smtClean="0"/>
              <a:t>）影响结冰期因素</a:t>
            </a:r>
            <a:endParaRPr lang="zh-CN" altLang="en-US" sz="2800" b="1" dirty="0"/>
          </a:p>
        </p:txBody>
      </p:sp>
      <p:sp>
        <p:nvSpPr>
          <p:cNvPr id="4" name="TextBox 3"/>
          <p:cNvSpPr txBox="1"/>
          <p:nvPr/>
        </p:nvSpPr>
        <p:spPr>
          <a:xfrm>
            <a:off x="467544" y="915566"/>
            <a:ext cx="6408712" cy="584775"/>
          </a:xfrm>
          <a:prstGeom prst="rect">
            <a:avLst/>
          </a:prstGeom>
          <a:noFill/>
        </p:spPr>
        <p:txBody>
          <a:bodyPr wrap="square" rtlCol="0">
            <a:spAutoFit/>
          </a:bodyPr>
          <a:lstStyle/>
          <a:p>
            <a:r>
              <a:rPr lang="zh-CN" altLang="zh-CN" sz="3200" b="1" dirty="0" smtClean="0">
                <a:solidFill>
                  <a:srgbClr val="0000FF"/>
                </a:solidFill>
              </a:rPr>
              <a:t>最冷月均温、冬季是否漫长寒冷</a:t>
            </a:r>
            <a:endParaRPr lang="zh-CN" altLang="en-US" sz="32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linds(horizontal)">
                                      <p:cBhvr>
                                        <p:cTn id="17" dur="500"/>
                                        <p:tgtEl>
                                          <p:spTgt spid="2">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blinds(horizontal)">
                                      <p:cBhvr>
                                        <p:cTn id="20" dur="500"/>
                                        <p:tgtEl>
                                          <p:spTgt spid="2">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blinds(horizontal)">
                                      <p:cBhvr>
                                        <p:cTn id="2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67494"/>
            <a:ext cx="8604448" cy="2123658"/>
          </a:xfrm>
          <a:prstGeom prst="rect">
            <a:avLst/>
          </a:prstGeom>
          <a:noFill/>
        </p:spPr>
        <p:txBody>
          <a:bodyPr wrap="square" rtlCol="0">
            <a:spAutoFit/>
          </a:bodyPr>
          <a:lstStyle/>
          <a:p>
            <a:r>
              <a:rPr lang="zh-CN" altLang="en-US" sz="2800" b="1" dirty="0" smtClean="0"/>
              <a:t>（</a:t>
            </a:r>
            <a:r>
              <a:rPr lang="en-US" altLang="zh-CN" sz="2800" b="1" dirty="0" smtClean="0"/>
              <a:t>4</a:t>
            </a:r>
            <a:r>
              <a:rPr lang="zh-CN" altLang="en-US" sz="2800" b="1" dirty="0" smtClean="0"/>
              <a:t>）影响汛期的因素：</a:t>
            </a:r>
            <a:endParaRPr lang="en-US" altLang="zh-CN" sz="2800" b="1" dirty="0" smtClean="0"/>
          </a:p>
          <a:p>
            <a:r>
              <a:rPr lang="zh-CN" altLang="en-US" sz="2800" b="1" dirty="0" smtClean="0">
                <a:solidFill>
                  <a:srgbClr val="0000FF"/>
                </a:solidFill>
              </a:rPr>
              <a:t>①</a:t>
            </a:r>
            <a:r>
              <a:rPr lang="zh-CN" altLang="zh-CN" sz="2800" b="1" dirty="0" smtClean="0">
                <a:solidFill>
                  <a:srgbClr val="0000FF"/>
                </a:solidFill>
              </a:rPr>
              <a:t>气候类型、</a:t>
            </a:r>
            <a:endParaRPr lang="en-US" altLang="zh-CN" sz="2800" b="1" dirty="0" smtClean="0">
              <a:solidFill>
                <a:srgbClr val="0000FF"/>
              </a:solidFill>
            </a:endParaRPr>
          </a:p>
          <a:p>
            <a:r>
              <a:rPr lang="zh-CN" altLang="en-US" sz="2800" b="1" dirty="0" smtClean="0">
                <a:solidFill>
                  <a:srgbClr val="0000FF"/>
                </a:solidFill>
              </a:rPr>
              <a:t>②</a:t>
            </a:r>
            <a:r>
              <a:rPr lang="zh-CN" altLang="zh-CN" sz="2800" b="1" dirty="0" smtClean="0">
                <a:solidFill>
                  <a:srgbClr val="0000FF"/>
                </a:solidFill>
              </a:rPr>
              <a:t>河流的补给类型</a:t>
            </a:r>
            <a:endParaRPr lang="en-US" altLang="zh-CN" sz="2800" b="1" dirty="0" smtClean="0">
              <a:solidFill>
                <a:srgbClr val="0000FF"/>
              </a:solidFill>
            </a:endParaRPr>
          </a:p>
          <a:p>
            <a:r>
              <a:rPr lang="zh-CN" altLang="zh-CN" sz="2400" dirty="0" smtClean="0"/>
              <a:t>外流河：由流域内降水量的多少、雨季出现的时间和长短决定；</a:t>
            </a:r>
            <a:r>
              <a:rPr lang="en-US" altLang="zh-CN" sz="2400" dirty="0" smtClean="0"/>
              <a:t> </a:t>
            </a:r>
            <a:endParaRPr lang="zh-CN" altLang="zh-CN" sz="2400" dirty="0" smtClean="0"/>
          </a:p>
          <a:p>
            <a:r>
              <a:rPr lang="zh-CN" altLang="zh-CN" sz="2400" dirty="0" smtClean="0"/>
              <a:t>内流河：主要受气温高低的影响，汛期出现在温度高的时间</a:t>
            </a:r>
            <a:endParaRPr lang="zh-CN" altLang="en-US" sz="2400" b="1" dirty="0">
              <a:solidFill>
                <a:srgbClr val="0000FF"/>
              </a:solidFill>
            </a:endParaRPr>
          </a:p>
        </p:txBody>
      </p:sp>
      <p:sp>
        <p:nvSpPr>
          <p:cNvPr id="3" name="TextBox 2"/>
          <p:cNvSpPr txBox="1"/>
          <p:nvPr/>
        </p:nvSpPr>
        <p:spPr>
          <a:xfrm>
            <a:off x="755576" y="3147814"/>
            <a:ext cx="4104456" cy="1384995"/>
          </a:xfrm>
          <a:prstGeom prst="rect">
            <a:avLst/>
          </a:prstGeom>
          <a:noFill/>
        </p:spPr>
        <p:txBody>
          <a:bodyPr wrap="square" rtlCol="0">
            <a:spAutoFit/>
          </a:bodyPr>
          <a:lstStyle/>
          <a:p>
            <a:r>
              <a:rPr lang="zh-CN" altLang="en-US" sz="2800" b="1" dirty="0" smtClean="0"/>
              <a:t>（</a:t>
            </a:r>
            <a:r>
              <a:rPr lang="en-US" altLang="zh-CN" sz="2800" b="1" dirty="0" smtClean="0"/>
              <a:t>5</a:t>
            </a:r>
            <a:r>
              <a:rPr lang="zh-CN" altLang="en-US" sz="2800" b="1" dirty="0" smtClean="0"/>
              <a:t>）流速</a:t>
            </a:r>
            <a:endParaRPr lang="en-US" altLang="zh-CN" sz="2800" b="1" dirty="0" smtClean="0"/>
          </a:p>
          <a:p>
            <a:r>
              <a:rPr lang="zh-CN" altLang="en-US" sz="2800" b="1" dirty="0" smtClean="0">
                <a:solidFill>
                  <a:srgbClr val="0000FF"/>
                </a:solidFill>
              </a:rPr>
              <a:t>①</a:t>
            </a:r>
            <a:r>
              <a:rPr lang="zh-CN" altLang="zh-CN" sz="2800" b="1" dirty="0" smtClean="0">
                <a:solidFill>
                  <a:srgbClr val="0000FF"/>
                </a:solidFill>
              </a:rPr>
              <a:t>河流</a:t>
            </a:r>
            <a:r>
              <a:rPr lang="zh-CN" altLang="en-US" sz="2800" b="1" dirty="0" smtClean="0">
                <a:solidFill>
                  <a:srgbClr val="0000FF"/>
                </a:solidFill>
              </a:rPr>
              <a:t>流</a:t>
            </a:r>
            <a:r>
              <a:rPr lang="zh-CN" altLang="zh-CN" sz="2800" b="1" dirty="0" smtClean="0">
                <a:solidFill>
                  <a:srgbClr val="0000FF"/>
                </a:solidFill>
              </a:rPr>
              <a:t>量大小；</a:t>
            </a:r>
            <a:endParaRPr lang="en-US" altLang="zh-CN" sz="2800" b="1" dirty="0" smtClean="0">
              <a:solidFill>
                <a:srgbClr val="0000FF"/>
              </a:solidFill>
            </a:endParaRPr>
          </a:p>
          <a:p>
            <a:r>
              <a:rPr lang="zh-CN" altLang="en-US" sz="2800" b="1" dirty="0" smtClean="0">
                <a:solidFill>
                  <a:srgbClr val="0000FF"/>
                </a:solidFill>
              </a:rPr>
              <a:t>②地势起伏（</a:t>
            </a:r>
            <a:r>
              <a:rPr lang="zh-CN" altLang="zh-CN" sz="2800" b="1" dirty="0" smtClean="0">
                <a:solidFill>
                  <a:srgbClr val="0000FF"/>
                </a:solidFill>
              </a:rPr>
              <a:t>落差大小</a:t>
            </a:r>
            <a:r>
              <a:rPr lang="zh-CN" altLang="en-US" sz="2800" b="1" dirty="0" smtClean="0">
                <a:solidFill>
                  <a:srgbClr val="0000FF"/>
                </a:solidFill>
              </a:rPr>
              <a:t>）</a:t>
            </a:r>
            <a:endParaRPr lang="zh-CN" altLang="en-US" sz="28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blinds(horizontal)">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blinds(horizontal)">
                                      <p:cBhvr>
                                        <p:cTn id="26" dur="500"/>
                                        <p:tgtEl>
                                          <p:spTgt spid="3">
                                            <p:txEl>
                                              <p:pRg st="1" end="1"/>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blinds(horizontal)">
                                      <p:cBhvr>
                                        <p:cTn id="2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Box 2"/>
          <p:cNvSpPr txBox="1">
            <a:spLocks noChangeArrowheads="1"/>
          </p:cNvSpPr>
          <p:nvPr/>
        </p:nvSpPr>
        <p:spPr bwMode="auto">
          <a:xfrm>
            <a:off x="-324544" y="13249"/>
            <a:ext cx="9073008" cy="4616648"/>
          </a:xfrm>
          <a:prstGeom prst="rect">
            <a:avLst/>
          </a:prstGeom>
          <a:noFill/>
          <a:ln w="9525">
            <a:noFill/>
            <a:miter lim="800000"/>
            <a:headEnd/>
            <a:tailEnd/>
          </a:ln>
        </p:spPr>
        <p:txBody>
          <a:bodyPr wrap="square">
            <a:spAutoFit/>
          </a:bodyPr>
          <a:lstStyle/>
          <a:p>
            <a:pPr lvl="2" algn="l">
              <a:lnSpc>
                <a:spcPct val="150000"/>
              </a:lnSpc>
            </a:pPr>
            <a:r>
              <a:rPr lang="en-US" altLang="zh-CN" sz="2800" b="1" dirty="0" smtClean="0">
                <a:latin typeface="黑体" pitchFamily="49" charset="-122"/>
                <a:ea typeface="黑体" pitchFamily="49" charset="-122"/>
              </a:rPr>
              <a:t>3</a:t>
            </a:r>
            <a:r>
              <a:rPr lang="zh-CN" altLang="en-US" sz="2800" b="1" dirty="0" smtClean="0">
                <a:latin typeface="黑体" pitchFamily="49" charset="-122"/>
                <a:ea typeface="黑体" pitchFamily="49" charset="-122"/>
              </a:rPr>
              <a:t>、河</a:t>
            </a:r>
            <a:r>
              <a:rPr lang="zh-CN" altLang="en-US" sz="2800" b="1" dirty="0">
                <a:latin typeface="黑体" pitchFamily="49" charset="-122"/>
                <a:ea typeface="黑体" pitchFamily="49" charset="-122"/>
              </a:rPr>
              <a:t>流的</a:t>
            </a:r>
            <a:r>
              <a:rPr lang="zh-CN" altLang="en-US" sz="2800" b="1" dirty="0">
                <a:solidFill>
                  <a:srgbClr val="FF0000"/>
                </a:solidFill>
                <a:latin typeface="黑体" pitchFamily="49" charset="-122"/>
                <a:ea typeface="黑体" pitchFamily="49" charset="-122"/>
              </a:rPr>
              <a:t>水系特</a:t>
            </a:r>
            <a:r>
              <a:rPr lang="zh-CN" altLang="en-US" sz="2800" b="1" dirty="0" smtClean="0">
                <a:solidFill>
                  <a:srgbClr val="FF0000"/>
                </a:solidFill>
                <a:latin typeface="黑体" pitchFamily="49" charset="-122"/>
                <a:ea typeface="黑体" pitchFamily="49" charset="-122"/>
              </a:rPr>
              <a:t>征</a:t>
            </a:r>
            <a:r>
              <a:rPr lang="zh-CN" altLang="en-US" sz="2800" b="1" dirty="0" smtClean="0">
                <a:latin typeface="黑体" pitchFamily="49" charset="-122"/>
                <a:ea typeface="黑体" pitchFamily="49" charset="-122"/>
              </a:rPr>
              <a:t>描</a:t>
            </a:r>
            <a:r>
              <a:rPr lang="zh-CN" altLang="en-US" sz="2800" b="1" dirty="0">
                <a:latin typeface="黑体" pitchFamily="49" charset="-122"/>
                <a:ea typeface="黑体" pitchFamily="49" charset="-122"/>
              </a:rPr>
              <a:t>述：</a:t>
            </a:r>
          </a:p>
          <a:p>
            <a:pPr lvl="2" algn="l">
              <a:lnSpc>
                <a:spcPct val="150000"/>
              </a:lnSpc>
            </a:pPr>
            <a:r>
              <a:rPr lang="zh-CN" altLang="en-US" sz="2800" b="1" dirty="0">
                <a:latin typeface="黑体" pitchFamily="49" charset="-122"/>
                <a:ea typeface="黑体" pitchFamily="49" charset="-122"/>
              </a:rPr>
              <a:t>①发源地</a:t>
            </a:r>
            <a:r>
              <a:rPr lang="zh-CN" altLang="en-US" sz="2800" b="1" dirty="0" smtClean="0">
                <a:latin typeface="黑体" pitchFamily="49" charset="-122"/>
                <a:ea typeface="黑体" pitchFamily="49" charset="-122"/>
              </a:rPr>
              <a:t>、流程、</a:t>
            </a:r>
            <a:r>
              <a:rPr lang="zh-CN" altLang="en-US" sz="2800" b="1" dirty="0">
                <a:latin typeface="黑体" pitchFamily="49" charset="-122"/>
                <a:ea typeface="黑体" pitchFamily="49" charset="-122"/>
              </a:rPr>
              <a:t>入海口；</a:t>
            </a:r>
          </a:p>
          <a:p>
            <a:pPr lvl="2" algn="l">
              <a:lnSpc>
                <a:spcPct val="150000"/>
              </a:lnSpc>
            </a:pPr>
            <a:r>
              <a:rPr lang="zh-CN" altLang="en-US" sz="2800" b="1" dirty="0">
                <a:latin typeface="黑体" pitchFamily="49" charset="-122"/>
                <a:ea typeface="黑体" pitchFamily="49" charset="-122"/>
              </a:rPr>
              <a:t>②流向；</a:t>
            </a:r>
          </a:p>
          <a:p>
            <a:pPr lvl="2" algn="l">
              <a:lnSpc>
                <a:spcPct val="150000"/>
              </a:lnSpc>
            </a:pPr>
            <a:r>
              <a:rPr lang="zh-CN" altLang="en-US" sz="2800" b="1" dirty="0">
                <a:latin typeface="黑体" pitchFamily="49" charset="-122"/>
                <a:ea typeface="黑体" pitchFamily="49" charset="-122"/>
              </a:rPr>
              <a:t>③流域面积大小；</a:t>
            </a:r>
          </a:p>
          <a:p>
            <a:pPr lvl="2">
              <a:lnSpc>
                <a:spcPct val="150000"/>
              </a:lnSpc>
            </a:pPr>
            <a:r>
              <a:rPr lang="zh-CN" altLang="en-US" sz="2800" b="1" dirty="0" smtClean="0">
                <a:latin typeface="黑体" pitchFamily="49" charset="-122"/>
                <a:ea typeface="黑体" pitchFamily="49" charset="-122"/>
              </a:rPr>
              <a:t>④支流多少和水系形状；</a:t>
            </a:r>
            <a:endParaRPr lang="zh-CN" altLang="en-US" sz="2800" b="1" dirty="0">
              <a:latin typeface="黑体" pitchFamily="49" charset="-122"/>
              <a:ea typeface="黑体" pitchFamily="49" charset="-122"/>
            </a:endParaRPr>
          </a:p>
          <a:p>
            <a:pPr lvl="2">
              <a:lnSpc>
                <a:spcPct val="150000"/>
              </a:lnSpc>
            </a:pPr>
            <a:r>
              <a:rPr lang="zh-CN" altLang="en-US" sz="2800" b="1" dirty="0" smtClean="0">
                <a:latin typeface="黑体" pitchFamily="49" charset="-122"/>
                <a:ea typeface="黑体" pitchFamily="49" charset="-122"/>
              </a:rPr>
              <a:t>⑤</a:t>
            </a:r>
            <a:r>
              <a:rPr lang="zh-CN" altLang="en-US" sz="2800" b="1" dirty="0" smtClean="0">
                <a:solidFill>
                  <a:srgbClr val="0000CC"/>
                </a:solidFill>
                <a:latin typeface="黑体" pitchFamily="49" charset="-122"/>
                <a:ea typeface="黑体" pitchFamily="49" charset="-122"/>
              </a:rPr>
              <a:t>河道状况</a:t>
            </a:r>
            <a:r>
              <a:rPr lang="en-US" altLang="zh-CN" sz="2800" b="1" dirty="0" smtClean="0">
                <a:solidFill>
                  <a:srgbClr val="080808"/>
                </a:solidFill>
                <a:latin typeface="黑体" pitchFamily="49" charset="-122"/>
                <a:ea typeface="黑体" pitchFamily="49" charset="-122"/>
              </a:rPr>
              <a:t>(</a:t>
            </a:r>
            <a:r>
              <a:rPr lang="zh-CN" altLang="en-US" sz="2800" b="1" dirty="0" smtClean="0">
                <a:solidFill>
                  <a:srgbClr val="080808"/>
                </a:solidFill>
                <a:latin typeface="黑体" pitchFamily="49" charset="-122"/>
                <a:ea typeface="黑体" pitchFamily="49" charset="-122"/>
              </a:rPr>
              <a:t>弯曲、</a:t>
            </a:r>
            <a:r>
              <a:rPr lang="zh-CN" altLang="en-US" sz="2800" b="1" dirty="0" smtClean="0">
                <a:solidFill>
                  <a:srgbClr val="080808"/>
                </a:solidFill>
                <a:latin typeface="黑体" pitchFamily="49" charset="-122"/>
                <a:ea typeface="黑体" pitchFamily="49" charset="-122"/>
                <a:cs typeface="Times New Roman" pitchFamily="18" charset="0"/>
              </a:rPr>
              <a:t>地上河、宽窄、深浅，分汊）</a:t>
            </a:r>
            <a:endParaRPr lang="zh-CN" altLang="en-US" sz="2800" b="1" dirty="0" smtClean="0">
              <a:solidFill>
                <a:srgbClr val="080808"/>
              </a:solidFill>
              <a:latin typeface="黑体" pitchFamily="49" charset="-122"/>
              <a:ea typeface="黑体" pitchFamily="49" charset="-122"/>
            </a:endParaRPr>
          </a:p>
          <a:p>
            <a:pPr lvl="2" algn="l">
              <a:lnSpc>
                <a:spcPct val="150000"/>
              </a:lnSpc>
            </a:pPr>
            <a:r>
              <a:rPr lang="zh-CN" altLang="en-US" sz="2800" b="1" dirty="0" smtClean="0">
                <a:latin typeface="黑体" pitchFamily="49" charset="-122"/>
                <a:ea typeface="黑体" pitchFamily="49" charset="-122"/>
              </a:rPr>
              <a:t>⑥落差</a:t>
            </a:r>
            <a:endParaRPr lang="zh-CN" altLang="en-US" sz="2800" b="1" dirty="0">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1074">
                                            <p:txEl>
                                              <p:pRg st="1" end="1"/>
                                            </p:txEl>
                                          </p:spTgt>
                                        </p:tgtEl>
                                        <p:attrNameLst>
                                          <p:attrName>style.visibility</p:attrName>
                                        </p:attrNameLst>
                                      </p:cBhvr>
                                      <p:to>
                                        <p:strVal val="visible"/>
                                      </p:to>
                                    </p:set>
                                    <p:animEffect transition="in" filter="blinds(horizontal)">
                                      <p:cBhvr>
                                        <p:cTn id="7" dur="500"/>
                                        <p:tgtEl>
                                          <p:spTgt spid="13107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1074">
                                            <p:txEl>
                                              <p:pRg st="2" end="2"/>
                                            </p:txEl>
                                          </p:spTgt>
                                        </p:tgtEl>
                                        <p:attrNameLst>
                                          <p:attrName>style.visibility</p:attrName>
                                        </p:attrNameLst>
                                      </p:cBhvr>
                                      <p:to>
                                        <p:strVal val="visible"/>
                                      </p:to>
                                    </p:set>
                                    <p:animEffect transition="in" filter="blinds(horizontal)">
                                      <p:cBhvr>
                                        <p:cTn id="10" dur="500"/>
                                        <p:tgtEl>
                                          <p:spTgt spid="13107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31074">
                                            <p:txEl>
                                              <p:pRg st="3" end="3"/>
                                            </p:txEl>
                                          </p:spTgt>
                                        </p:tgtEl>
                                        <p:attrNameLst>
                                          <p:attrName>style.visibility</p:attrName>
                                        </p:attrNameLst>
                                      </p:cBhvr>
                                      <p:to>
                                        <p:strVal val="visible"/>
                                      </p:to>
                                    </p:set>
                                    <p:animEffect transition="in" filter="blinds(horizontal)">
                                      <p:cBhvr>
                                        <p:cTn id="13" dur="500"/>
                                        <p:tgtEl>
                                          <p:spTgt spid="131074">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31074">
                                            <p:txEl>
                                              <p:pRg st="4" end="4"/>
                                            </p:txEl>
                                          </p:spTgt>
                                        </p:tgtEl>
                                        <p:attrNameLst>
                                          <p:attrName>style.visibility</p:attrName>
                                        </p:attrNameLst>
                                      </p:cBhvr>
                                      <p:to>
                                        <p:strVal val="visible"/>
                                      </p:to>
                                    </p:set>
                                    <p:animEffect transition="in" filter="blinds(horizontal)">
                                      <p:cBhvr>
                                        <p:cTn id="16" dur="500"/>
                                        <p:tgtEl>
                                          <p:spTgt spid="131074">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31074">
                                            <p:txEl>
                                              <p:pRg st="5" end="5"/>
                                            </p:txEl>
                                          </p:spTgt>
                                        </p:tgtEl>
                                        <p:attrNameLst>
                                          <p:attrName>style.visibility</p:attrName>
                                        </p:attrNameLst>
                                      </p:cBhvr>
                                      <p:to>
                                        <p:strVal val="visible"/>
                                      </p:to>
                                    </p:set>
                                    <p:animEffect transition="in" filter="blinds(horizontal)">
                                      <p:cBhvr>
                                        <p:cTn id="19" dur="500"/>
                                        <p:tgtEl>
                                          <p:spTgt spid="131074">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31074">
                                            <p:txEl>
                                              <p:pRg st="6" end="6"/>
                                            </p:txEl>
                                          </p:spTgt>
                                        </p:tgtEl>
                                        <p:attrNameLst>
                                          <p:attrName>style.visibility</p:attrName>
                                        </p:attrNameLst>
                                      </p:cBhvr>
                                      <p:to>
                                        <p:strVal val="visible"/>
                                      </p:to>
                                    </p:set>
                                    <p:animEffect transition="in" filter="blinds(horizontal)">
                                      <p:cBhvr>
                                        <p:cTn id="22" dur="500"/>
                                        <p:tgtEl>
                                          <p:spTgt spid="13107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1"/>
          <p:cNvSpPr>
            <a:spLocks noChangeArrowheads="1"/>
          </p:cNvSpPr>
          <p:nvPr/>
        </p:nvSpPr>
        <p:spPr bwMode="auto">
          <a:xfrm>
            <a:off x="0" y="195486"/>
            <a:ext cx="4213226" cy="3194715"/>
          </a:xfrm>
          <a:prstGeom prst="rect">
            <a:avLst/>
          </a:prstGeom>
          <a:noFill/>
          <a:ln w="9525" algn="ctr">
            <a:noFill/>
            <a:miter lim="800000"/>
            <a:headEnd/>
            <a:tailEnd/>
          </a:ln>
        </p:spPr>
        <p:txBody>
          <a:bodyPr lIns="91433" tIns="45717" rIns="91433" bIns="45717">
            <a:spAutoFit/>
          </a:bodyPr>
          <a:lstStyle/>
          <a:p>
            <a:pPr eaLnBrk="0" hangingPunct="0">
              <a:lnSpc>
                <a:spcPct val="120000"/>
              </a:lnSpc>
            </a:pPr>
            <a:r>
              <a:rPr lang="zh-CN" altLang="zh-CN" sz="2400" b="1" dirty="0">
                <a:solidFill>
                  <a:srgbClr val="080808"/>
                </a:solidFill>
                <a:latin typeface="楷体" pitchFamily="49" charset="-122"/>
                <a:ea typeface="楷体" pitchFamily="49" charset="-122"/>
              </a:rPr>
              <a:t>密西西比河汇聚了发源于落基山东坡、阿巴拉契亚山西坡和北部冰区南侧的共</a:t>
            </a:r>
            <a:r>
              <a:rPr lang="en-US" altLang="zh-CN" sz="2400" b="1" dirty="0">
                <a:solidFill>
                  <a:srgbClr val="080808"/>
                </a:solidFill>
                <a:latin typeface="楷体" pitchFamily="49" charset="-122"/>
                <a:ea typeface="楷体" pitchFamily="49" charset="-122"/>
              </a:rPr>
              <a:t>250</a:t>
            </a:r>
            <a:r>
              <a:rPr lang="zh-CN" altLang="zh-CN" sz="2400" b="1" dirty="0">
                <a:solidFill>
                  <a:srgbClr val="080808"/>
                </a:solidFill>
                <a:latin typeface="楷体" pitchFamily="49" charset="-122"/>
                <a:ea typeface="楷体" pitchFamily="49" charset="-122"/>
              </a:rPr>
              <a:t>多条支流，在中下游形成了面积广大的密西西比平原，平原土层深厚，土壤肥沃。右图为密西西比河水系分布示意图。</a:t>
            </a:r>
          </a:p>
        </p:txBody>
      </p:sp>
      <p:sp>
        <p:nvSpPr>
          <p:cNvPr id="15363" name="TextBox 1"/>
          <p:cNvSpPr>
            <a:spLocks noChangeArrowheads="1"/>
          </p:cNvSpPr>
          <p:nvPr/>
        </p:nvSpPr>
        <p:spPr bwMode="auto">
          <a:xfrm>
            <a:off x="-119063" y="3262313"/>
            <a:ext cx="5699126" cy="497951"/>
          </a:xfrm>
          <a:prstGeom prst="rect">
            <a:avLst/>
          </a:prstGeom>
          <a:noFill/>
          <a:ln w="9525" algn="ctr">
            <a:noFill/>
            <a:miter lim="800000"/>
            <a:headEnd/>
            <a:tailEnd/>
          </a:ln>
        </p:spPr>
        <p:txBody>
          <a:bodyPr lIns="91433" tIns="45717" rIns="91433" bIns="45717">
            <a:spAutoFit/>
          </a:bodyPr>
          <a:lstStyle/>
          <a:p>
            <a:pPr eaLnBrk="0" hangingPunct="0">
              <a:lnSpc>
                <a:spcPct val="120000"/>
              </a:lnSpc>
            </a:pPr>
            <a:r>
              <a:rPr lang="en-US" altLang="zh-CN" sz="2400" b="1" dirty="0">
                <a:solidFill>
                  <a:srgbClr val="080808"/>
                </a:solidFill>
                <a:latin typeface="微软雅黑" pitchFamily="34" charset="-122"/>
                <a:ea typeface="微软雅黑" pitchFamily="34" charset="-122"/>
              </a:rPr>
              <a:t>    </a:t>
            </a:r>
            <a:r>
              <a:rPr lang="zh-CN" altLang="zh-CN" sz="2400" b="1" dirty="0">
                <a:solidFill>
                  <a:srgbClr val="080808"/>
                </a:solidFill>
                <a:latin typeface="微软雅黑" pitchFamily="34" charset="-122"/>
                <a:ea typeface="微软雅黑" pitchFamily="34" charset="-122"/>
              </a:rPr>
              <a:t>描述密西西比河的水系特征。</a:t>
            </a:r>
            <a:r>
              <a:rPr lang="en-US" altLang="zh-CN" sz="2400" b="1" dirty="0" smtClean="0">
                <a:solidFill>
                  <a:srgbClr val="080808"/>
                </a:solidFill>
                <a:latin typeface="微软雅黑" pitchFamily="34" charset="-122"/>
                <a:ea typeface="微软雅黑" pitchFamily="34" charset="-122"/>
              </a:rPr>
              <a:t>(3</a:t>
            </a:r>
            <a:r>
              <a:rPr lang="zh-CN" altLang="en-US" sz="2400" b="1" dirty="0" smtClean="0">
                <a:solidFill>
                  <a:srgbClr val="080808"/>
                </a:solidFill>
                <a:latin typeface="微软雅黑" pitchFamily="34" charset="-122"/>
                <a:ea typeface="微软雅黑" pitchFamily="34" charset="-122"/>
              </a:rPr>
              <a:t>分</a:t>
            </a:r>
            <a:r>
              <a:rPr lang="zh-CN" altLang="en-US" sz="2400" b="1" dirty="0">
                <a:solidFill>
                  <a:srgbClr val="080808"/>
                </a:solidFill>
                <a:latin typeface="微软雅黑" pitchFamily="34" charset="-122"/>
                <a:ea typeface="微软雅黑" pitchFamily="34" charset="-122"/>
              </a:rPr>
              <a:t>）</a:t>
            </a:r>
            <a:endParaRPr lang="zh-CN" altLang="zh-CN" sz="2400" b="1" dirty="0">
              <a:solidFill>
                <a:srgbClr val="080808"/>
              </a:solidFill>
              <a:latin typeface="微软雅黑" pitchFamily="34" charset="-122"/>
              <a:ea typeface="微软雅黑" pitchFamily="34" charset="-122"/>
            </a:endParaRPr>
          </a:p>
        </p:txBody>
      </p:sp>
      <p:pic>
        <p:nvPicPr>
          <p:cNvPr id="15364" name="Picture 2"/>
          <p:cNvPicPr>
            <a:picLocks noChangeAspect="1" noChangeArrowheads="1"/>
          </p:cNvPicPr>
          <p:nvPr/>
        </p:nvPicPr>
        <p:blipFill>
          <a:blip r:embed="rId2" cstate="print"/>
          <a:srcRect/>
          <a:stretch>
            <a:fillRect/>
          </a:stretch>
        </p:blipFill>
        <p:spPr bwMode="auto">
          <a:xfrm>
            <a:off x="4235450" y="86916"/>
            <a:ext cx="4832350" cy="3132534"/>
          </a:xfrm>
          <a:prstGeom prst="rect">
            <a:avLst/>
          </a:prstGeom>
          <a:noFill/>
          <a:ln w="9525" algn="ctr">
            <a:noFill/>
            <a:miter lim="800000"/>
            <a:headEnd/>
            <a:tailEnd/>
          </a:ln>
          <a:effectLst/>
        </p:spPr>
      </p:pic>
      <p:sp>
        <p:nvSpPr>
          <p:cNvPr id="17413" name="矩形 4"/>
          <p:cNvSpPr/>
          <p:nvPr/>
        </p:nvSpPr>
        <p:spPr>
          <a:xfrm>
            <a:off x="239714" y="3813573"/>
            <a:ext cx="7991475" cy="978729"/>
          </a:xfrm>
          <a:prstGeom prst="rect">
            <a:avLst/>
          </a:prstGeom>
          <a:noFill/>
          <a:ln>
            <a:noFill/>
            <a:miter lim="800000"/>
          </a:ln>
        </p:spPr>
        <p:txBody>
          <a:bodyPr>
            <a:spAutoFit/>
          </a:bodyPr>
          <a:lstStyle/>
          <a:p>
            <a:pPr eaLnBrk="0" hangingPunct="0">
              <a:lnSpc>
                <a:spcPct val="120000"/>
              </a:lnSpc>
            </a:pPr>
            <a:r>
              <a:rPr lang="zh-CN" altLang="zh-CN" sz="2400" b="1">
                <a:solidFill>
                  <a:srgbClr val="FF0000"/>
                </a:solidFill>
                <a:latin typeface="微软雅黑" pitchFamily="34" charset="-122"/>
                <a:ea typeface="微软雅黑" pitchFamily="34" charset="-122"/>
              </a:rPr>
              <a:t>河流总体自北向南注入墨西哥湾；流程长；流域面积广；支流众多，呈树枝状（羽状）水系。（任答三点，得</a:t>
            </a:r>
            <a:r>
              <a:rPr lang="en-US" altLang="zh-CN" sz="2400" b="1">
                <a:solidFill>
                  <a:srgbClr val="FF0000"/>
                </a:solidFill>
                <a:latin typeface="微软雅黑" pitchFamily="34" charset="-122"/>
                <a:ea typeface="微软雅黑" pitchFamily="34" charset="-122"/>
              </a:rPr>
              <a:t>6</a:t>
            </a:r>
            <a:r>
              <a:rPr lang="zh-CN" altLang="zh-CN" sz="2400" b="1">
                <a:solidFill>
                  <a:srgbClr val="FF0000"/>
                </a:solidFill>
                <a:latin typeface="微软雅黑" pitchFamily="34" charset="-122"/>
                <a:ea typeface="微软雅黑" pitchFamily="34" charset="-122"/>
              </a:rPr>
              <a:t>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wipe(down)">
                                      <p:cBhvr>
                                        <p:cTn id="7"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p:nvPr/>
        </p:nvSpPr>
        <p:spPr>
          <a:xfrm>
            <a:off x="4046538" y="938213"/>
            <a:ext cx="4400550" cy="461962"/>
          </a:xfrm>
          <a:prstGeom prst="rect">
            <a:avLst/>
          </a:prstGeom>
          <a:noFill/>
          <a:ln>
            <a:noFill/>
            <a:miter lim="800000"/>
          </a:ln>
        </p:spPr>
        <p:txBody>
          <a:bodyPr>
            <a:spAutoFit/>
          </a:bodyPr>
          <a:lstStyle/>
          <a:p>
            <a:r>
              <a:rPr lang="zh-CN" altLang="en-US" sz="2400" b="1">
                <a:solidFill>
                  <a:srgbClr val="0000CC"/>
                </a:solidFill>
                <a:ea typeface="微软雅黑" pitchFamily="34" charset="-122"/>
              </a:rPr>
              <a:t>流向与等高线弯曲方向相反</a:t>
            </a:r>
          </a:p>
        </p:txBody>
      </p:sp>
      <p:sp>
        <p:nvSpPr>
          <p:cNvPr id="3" name="矩形 3"/>
          <p:cNvSpPr/>
          <p:nvPr/>
        </p:nvSpPr>
        <p:spPr>
          <a:xfrm>
            <a:off x="4014788" y="1350963"/>
            <a:ext cx="1958975" cy="461962"/>
          </a:xfrm>
          <a:prstGeom prst="rect">
            <a:avLst/>
          </a:prstGeom>
          <a:noFill/>
          <a:ln>
            <a:noFill/>
            <a:miter lim="800000"/>
          </a:ln>
        </p:spPr>
        <p:txBody>
          <a:bodyPr>
            <a:spAutoFit/>
          </a:bodyPr>
          <a:lstStyle/>
          <a:p>
            <a:r>
              <a:rPr lang="zh-CN" altLang="en-US" sz="2400" b="1">
                <a:solidFill>
                  <a:srgbClr val="0000CC"/>
                </a:solidFill>
                <a:ea typeface="微软雅黑" pitchFamily="34" charset="-122"/>
              </a:rPr>
              <a:t>入海为下游</a:t>
            </a:r>
          </a:p>
        </p:txBody>
      </p:sp>
      <p:sp>
        <p:nvSpPr>
          <p:cNvPr id="4" name="矩形 3"/>
          <p:cNvSpPr/>
          <p:nvPr/>
        </p:nvSpPr>
        <p:spPr>
          <a:xfrm>
            <a:off x="4014788" y="1766888"/>
            <a:ext cx="4400550" cy="461962"/>
          </a:xfrm>
          <a:prstGeom prst="rect">
            <a:avLst/>
          </a:prstGeom>
          <a:noFill/>
          <a:ln>
            <a:noFill/>
            <a:miter lim="800000"/>
          </a:ln>
        </p:spPr>
        <p:txBody>
          <a:bodyPr>
            <a:spAutoFit/>
          </a:bodyPr>
          <a:lstStyle/>
          <a:p>
            <a:r>
              <a:rPr lang="zh-CN" altLang="en-US" sz="2400" b="1">
                <a:solidFill>
                  <a:srgbClr val="0000CC"/>
                </a:solidFill>
                <a:ea typeface="微软雅黑" pitchFamily="34" charset="-122"/>
              </a:rPr>
              <a:t>由树枝流向树根（锐角方为上）</a:t>
            </a:r>
          </a:p>
        </p:txBody>
      </p:sp>
      <p:sp>
        <p:nvSpPr>
          <p:cNvPr id="5" name="矩形 3"/>
          <p:cNvSpPr/>
          <p:nvPr/>
        </p:nvSpPr>
        <p:spPr>
          <a:xfrm>
            <a:off x="4017963" y="2228850"/>
            <a:ext cx="2533650" cy="461963"/>
          </a:xfrm>
          <a:prstGeom prst="rect">
            <a:avLst/>
          </a:prstGeom>
          <a:noFill/>
          <a:ln>
            <a:noFill/>
            <a:miter lim="800000"/>
          </a:ln>
        </p:spPr>
        <p:txBody>
          <a:bodyPr>
            <a:spAutoFit/>
          </a:bodyPr>
          <a:lstStyle/>
          <a:p>
            <a:r>
              <a:rPr lang="zh-CN" altLang="en-US" sz="2400" b="1" dirty="0">
                <a:solidFill>
                  <a:srgbClr val="0000CC"/>
                </a:solidFill>
                <a:ea typeface="微软雅黑" pitchFamily="34" charset="-122"/>
              </a:rPr>
              <a:t>受湖沼调节为下</a:t>
            </a:r>
          </a:p>
        </p:txBody>
      </p:sp>
      <p:sp>
        <p:nvSpPr>
          <p:cNvPr id="6" name="矩形 3"/>
          <p:cNvSpPr/>
          <p:nvPr/>
        </p:nvSpPr>
        <p:spPr>
          <a:xfrm>
            <a:off x="3989388" y="2689225"/>
            <a:ext cx="5124450" cy="461963"/>
          </a:xfrm>
          <a:prstGeom prst="rect">
            <a:avLst/>
          </a:prstGeom>
          <a:noFill/>
          <a:ln>
            <a:noFill/>
            <a:miter lim="800000"/>
          </a:ln>
        </p:spPr>
        <p:txBody>
          <a:bodyPr>
            <a:spAutoFit/>
          </a:bodyPr>
          <a:lstStyle/>
          <a:p>
            <a:r>
              <a:rPr lang="zh-CN" altLang="en-US" sz="2400" b="1">
                <a:solidFill>
                  <a:srgbClr val="0000CC"/>
                </a:solidFill>
                <a:ea typeface="微软雅黑" pitchFamily="34" charset="-122"/>
              </a:rPr>
              <a:t>平直或出海口河道北右南左岸侵蚀</a:t>
            </a:r>
          </a:p>
        </p:txBody>
      </p:sp>
      <p:sp>
        <p:nvSpPr>
          <p:cNvPr id="7" name="矩形 3"/>
          <p:cNvSpPr/>
          <p:nvPr/>
        </p:nvSpPr>
        <p:spPr>
          <a:xfrm>
            <a:off x="3989388" y="3106738"/>
            <a:ext cx="2560637" cy="460375"/>
          </a:xfrm>
          <a:prstGeom prst="rect">
            <a:avLst/>
          </a:prstGeom>
          <a:noFill/>
          <a:ln>
            <a:noFill/>
            <a:miter lim="800000"/>
          </a:ln>
        </p:spPr>
        <p:txBody>
          <a:bodyPr>
            <a:spAutoFit/>
          </a:bodyPr>
          <a:lstStyle/>
          <a:p>
            <a:r>
              <a:rPr lang="zh-CN" altLang="en-US" sz="2400" b="1">
                <a:solidFill>
                  <a:srgbClr val="0000CC"/>
                </a:solidFill>
                <a:ea typeface="微软雅黑" pitchFamily="34" charset="-122"/>
              </a:rPr>
              <a:t>水污染厂在下游</a:t>
            </a:r>
          </a:p>
        </p:txBody>
      </p:sp>
      <p:sp>
        <p:nvSpPr>
          <p:cNvPr id="8" name="左大括号 31"/>
          <p:cNvSpPr>
            <a:spLocks noChangeArrowheads="1"/>
          </p:cNvSpPr>
          <p:nvPr/>
        </p:nvSpPr>
        <p:spPr bwMode="auto">
          <a:xfrm>
            <a:off x="3554413" y="1230313"/>
            <a:ext cx="306387" cy="2105025"/>
          </a:xfrm>
          <a:prstGeom prst="leftBrace">
            <a:avLst>
              <a:gd name="adj1" fmla="val 8334"/>
              <a:gd name="adj2" fmla="val 50000"/>
            </a:avLst>
          </a:prstGeom>
          <a:noFill/>
          <a:ln w="38100" algn="ctr">
            <a:solidFill>
              <a:schemeClr val="tx1"/>
            </a:solidFill>
            <a:round/>
            <a:headEnd type="none" w="sm" len="sm"/>
            <a:tailEnd type="none" w="sm" len="sm"/>
          </a:ln>
          <a:effectLst>
            <a:outerShdw dist="23000" dir="5400000" rotWithShape="0">
              <a:srgbClr val="000000">
                <a:alpha val="34999"/>
              </a:srgbClr>
            </a:outerShdw>
          </a:effectLst>
        </p:spPr>
        <p:txBody>
          <a:bodyPr wrap="none"/>
          <a:lstStyle/>
          <a:p>
            <a:endParaRPr lang="zh-CN" altLang="en-US" sz="2400" b="1">
              <a:solidFill>
                <a:srgbClr val="080808"/>
              </a:solidFill>
              <a:ea typeface="微软雅黑" pitchFamily="34" charset="-122"/>
            </a:endParaRPr>
          </a:p>
        </p:txBody>
      </p:sp>
      <p:sp>
        <p:nvSpPr>
          <p:cNvPr id="9" name="矩形 4"/>
          <p:cNvSpPr/>
          <p:nvPr/>
        </p:nvSpPr>
        <p:spPr>
          <a:xfrm>
            <a:off x="467544" y="1275606"/>
            <a:ext cx="2880320" cy="830997"/>
          </a:xfrm>
          <a:prstGeom prst="rect">
            <a:avLst/>
          </a:prstGeom>
          <a:noFill/>
          <a:ln>
            <a:noFill/>
            <a:miter lim="800000"/>
          </a:ln>
        </p:spPr>
        <p:txBody>
          <a:bodyPr wrap="square">
            <a:spAutoFit/>
          </a:bodyPr>
          <a:lstStyle/>
          <a:p>
            <a:r>
              <a:rPr lang="zh-CN" altLang="en-US" sz="2400" b="1" dirty="0">
                <a:solidFill>
                  <a:srgbClr val="0000CC"/>
                </a:solidFill>
                <a:ea typeface="微软雅黑" pitchFamily="34" charset="-122"/>
              </a:rPr>
              <a:t>流向</a:t>
            </a:r>
            <a:endParaRPr lang="en-US" altLang="zh-CN" sz="2400" b="1" dirty="0">
              <a:solidFill>
                <a:srgbClr val="0000CC"/>
              </a:solidFill>
              <a:ea typeface="微软雅黑" pitchFamily="34" charset="-122"/>
            </a:endParaRPr>
          </a:p>
          <a:p>
            <a:r>
              <a:rPr lang="zh-CN" altLang="en-US" sz="2400" b="1" dirty="0">
                <a:solidFill>
                  <a:srgbClr val="080808"/>
                </a:solidFill>
                <a:ea typeface="微软雅黑" pitchFamily="34" charset="-122"/>
              </a:rPr>
              <a:t>（自 </a:t>
            </a:r>
            <a:r>
              <a:rPr lang="en-US" altLang="zh-CN" sz="2400" b="1" dirty="0">
                <a:solidFill>
                  <a:srgbClr val="080808"/>
                </a:solidFill>
                <a:ea typeface="微软雅黑" pitchFamily="34" charset="-122"/>
              </a:rPr>
              <a:t>×</a:t>
            </a:r>
            <a:r>
              <a:rPr lang="zh-CN" altLang="en-US" sz="2400" b="1" dirty="0">
                <a:solidFill>
                  <a:srgbClr val="080808"/>
                </a:solidFill>
                <a:ea typeface="微软雅黑" pitchFamily="34" charset="-122"/>
              </a:rPr>
              <a:t> 向  </a:t>
            </a:r>
            <a:r>
              <a:rPr lang="en-US" altLang="zh-CN" sz="2400" b="1" dirty="0">
                <a:solidFill>
                  <a:srgbClr val="080808"/>
                </a:solidFill>
                <a:ea typeface="微软雅黑" pitchFamily="34" charset="-122"/>
              </a:rPr>
              <a:t>×</a:t>
            </a:r>
            <a:r>
              <a:rPr lang="zh-CN" altLang="en-US" sz="2400" b="1" dirty="0" smtClean="0">
                <a:solidFill>
                  <a:srgbClr val="080808"/>
                </a:solidFill>
                <a:ea typeface="微软雅黑" pitchFamily="34" charset="-122"/>
              </a:rPr>
              <a:t>流</a:t>
            </a:r>
            <a:r>
              <a:rPr lang="en-US" altLang="zh-CN" sz="2400" b="1" dirty="0" smtClean="0">
                <a:solidFill>
                  <a:srgbClr val="080808"/>
                </a:solidFill>
                <a:ea typeface="微软雅黑" pitchFamily="34" charset="-122"/>
              </a:rPr>
              <a:t>)</a:t>
            </a:r>
            <a:endParaRPr lang="zh-CN" altLang="en-US" sz="2400" b="1" dirty="0">
              <a:solidFill>
                <a:srgbClr val="080808"/>
              </a:solidFill>
              <a:ea typeface="微软雅黑" pitchFamily="34" charset="-122"/>
            </a:endParaRPr>
          </a:p>
        </p:txBody>
      </p:sp>
      <p:pic>
        <p:nvPicPr>
          <p:cNvPr id="10" name="Picture 2"/>
          <p:cNvPicPr>
            <a:picLocks noChangeAspect="1" noChangeArrowheads="1"/>
          </p:cNvPicPr>
          <p:nvPr/>
        </p:nvPicPr>
        <p:blipFill>
          <a:blip r:embed="rId2" cstate="print"/>
          <a:srcRect/>
          <a:stretch>
            <a:fillRect/>
          </a:stretch>
        </p:blipFill>
        <p:spPr bwMode="auto">
          <a:xfrm>
            <a:off x="755576" y="2499742"/>
            <a:ext cx="1972002" cy="2334841"/>
          </a:xfrm>
          <a:prstGeom prst="rect">
            <a:avLst/>
          </a:prstGeom>
          <a:noFill/>
          <a:ln w="9525" algn="ctr">
            <a:noFill/>
            <a:miter lim="800000"/>
            <a:headEnd/>
            <a:tailEnd/>
          </a:ln>
        </p:spPr>
      </p:pic>
      <p:pic>
        <p:nvPicPr>
          <p:cNvPr id="11" name="Picture 2" descr="\\司瑞晴\e\2016源文件！！\同步@@\二轮！！！！！\大二轮（通用）地理 通用\D40.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3660134"/>
            <a:ext cx="3201639" cy="148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down)">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51520" y="641350"/>
          <a:ext cx="8640960" cy="4502150"/>
        </p:xfrm>
        <a:graphic>
          <a:graphicData uri="http://schemas.openxmlformats.org/drawingml/2006/table">
            <a:tbl>
              <a:tblPr/>
              <a:tblGrid>
                <a:gridCol w="1360151"/>
                <a:gridCol w="7280809"/>
              </a:tblGrid>
              <a:tr h="1085736">
                <a:tc>
                  <a:txBody>
                    <a:bodyPr/>
                    <a:lstStyle/>
                    <a:p>
                      <a:pPr algn="ctr">
                        <a:lnSpc>
                          <a:spcPts val="1560"/>
                        </a:lnSpc>
                        <a:spcAft>
                          <a:spcPts val="0"/>
                        </a:spcAft>
                      </a:pPr>
                      <a:r>
                        <a:rPr lang="zh-CN" sz="2000" b="1" kern="100" dirty="0">
                          <a:latin typeface="Times New Roman"/>
                          <a:ea typeface="宋体"/>
                          <a:cs typeface="Arial"/>
                        </a:rPr>
                        <a:t>流向</a:t>
                      </a:r>
                      <a:endParaRPr lang="zh-CN" sz="16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1" kern="100" dirty="0">
                          <a:solidFill>
                            <a:srgbClr val="0000FF"/>
                          </a:solidFill>
                          <a:latin typeface="Times New Roman"/>
                          <a:ea typeface="宋体"/>
                          <a:cs typeface="Arial"/>
                        </a:rPr>
                        <a:t>地势的倾斜方向</a:t>
                      </a:r>
                      <a:endParaRPr lang="zh-CN" sz="1600" b="1" kern="100" dirty="0">
                        <a:solidFill>
                          <a:srgbClr val="0000FF"/>
                        </a:solidFill>
                        <a:latin typeface="Times New Roman"/>
                        <a:ea typeface="宋体"/>
                        <a:cs typeface="Times New Roman"/>
                      </a:endParaRPr>
                    </a:p>
                    <a:p>
                      <a:pPr algn="just">
                        <a:lnSpc>
                          <a:spcPct val="100000"/>
                        </a:lnSpc>
                        <a:spcAft>
                          <a:spcPts val="0"/>
                        </a:spcAft>
                      </a:pPr>
                      <a:r>
                        <a:rPr lang="zh-CN" sz="2000" b="1" kern="100" dirty="0">
                          <a:latin typeface="Times New Roman"/>
                          <a:ea typeface="隶书"/>
                          <a:cs typeface="Arial"/>
                        </a:rPr>
                        <a:t>案例：我国地势西高东低，主要河流自西向东流入太平洋；亚洲地势中高周低，河流呈放射状向四周分流</a:t>
                      </a:r>
                      <a:endParaRPr lang="zh-CN" sz="16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16414">
                <a:tc>
                  <a:txBody>
                    <a:bodyPr/>
                    <a:lstStyle/>
                    <a:p>
                      <a:pPr algn="ctr">
                        <a:lnSpc>
                          <a:spcPts val="1560"/>
                        </a:lnSpc>
                        <a:spcAft>
                          <a:spcPts val="0"/>
                        </a:spcAft>
                      </a:pPr>
                      <a:r>
                        <a:rPr lang="zh-CN" sz="2000" b="1" kern="100" dirty="0">
                          <a:latin typeface="Times New Roman"/>
                          <a:ea typeface="宋体"/>
                          <a:cs typeface="Arial"/>
                        </a:rPr>
                        <a:t>流程</a:t>
                      </a:r>
                      <a:endParaRPr lang="zh-CN" sz="16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000" b="1" kern="100" dirty="0">
                          <a:solidFill>
                            <a:srgbClr val="0000FF"/>
                          </a:solidFill>
                          <a:latin typeface="Times New Roman"/>
                          <a:ea typeface="宋体"/>
                          <a:cs typeface="Arial"/>
                        </a:rPr>
                        <a:t>①陆地面积大小</a:t>
                      </a:r>
                      <a:endParaRPr lang="zh-CN" sz="1600" b="1" kern="100" dirty="0">
                        <a:solidFill>
                          <a:srgbClr val="0000FF"/>
                        </a:solidFill>
                        <a:latin typeface="Times New Roman"/>
                        <a:ea typeface="宋体"/>
                        <a:cs typeface="Times New Roman"/>
                      </a:endParaRPr>
                    </a:p>
                    <a:p>
                      <a:pPr algn="just">
                        <a:lnSpc>
                          <a:spcPct val="100000"/>
                        </a:lnSpc>
                        <a:spcAft>
                          <a:spcPts val="0"/>
                        </a:spcAft>
                      </a:pPr>
                      <a:r>
                        <a:rPr lang="zh-CN" sz="2000" b="1" kern="100" dirty="0">
                          <a:solidFill>
                            <a:srgbClr val="0000FF"/>
                          </a:solidFill>
                          <a:latin typeface="Times New Roman"/>
                          <a:ea typeface="宋体"/>
                          <a:cs typeface="Arial"/>
                        </a:rPr>
                        <a:t>②大陆轮廓形态（完整或破碎）</a:t>
                      </a:r>
                      <a:endParaRPr lang="zh-CN" sz="1600" b="1" kern="100" dirty="0">
                        <a:solidFill>
                          <a:srgbClr val="0000FF"/>
                        </a:solidFill>
                        <a:latin typeface="Times New Roman"/>
                        <a:ea typeface="宋体"/>
                        <a:cs typeface="Times New Roman"/>
                      </a:endParaRPr>
                    </a:p>
                    <a:p>
                      <a:pPr algn="just">
                        <a:lnSpc>
                          <a:spcPct val="100000"/>
                        </a:lnSpc>
                        <a:spcAft>
                          <a:spcPts val="0"/>
                        </a:spcAft>
                      </a:pPr>
                      <a:r>
                        <a:rPr lang="zh-CN" sz="2000" b="1" kern="100" dirty="0">
                          <a:solidFill>
                            <a:srgbClr val="0000FF"/>
                          </a:solidFill>
                          <a:latin typeface="Times New Roman"/>
                          <a:ea typeface="宋体"/>
                          <a:cs typeface="Arial"/>
                        </a:rPr>
                        <a:t>③分水岭影响</a:t>
                      </a:r>
                      <a:endParaRPr lang="zh-CN" sz="1600" b="1" kern="100" dirty="0">
                        <a:solidFill>
                          <a:srgbClr val="0000FF"/>
                        </a:solidFill>
                        <a:latin typeface="Times New Roman"/>
                        <a:ea typeface="宋体"/>
                        <a:cs typeface="Times New Roman"/>
                      </a:endParaRPr>
                    </a:p>
                    <a:p>
                      <a:pPr algn="just">
                        <a:lnSpc>
                          <a:spcPct val="100000"/>
                        </a:lnSpc>
                        <a:spcAft>
                          <a:spcPts val="0"/>
                        </a:spcAft>
                      </a:pPr>
                      <a:r>
                        <a:rPr lang="zh-CN" sz="2000" b="1" kern="100" dirty="0">
                          <a:latin typeface="Times New Roman"/>
                          <a:ea typeface="隶书"/>
                          <a:cs typeface="Arial"/>
                        </a:rPr>
                        <a:t>案例：亚马孙河和欧洲西部河流</a:t>
                      </a:r>
                      <a:endParaRPr lang="zh-CN" sz="1600" b="1" kern="100" dirty="0">
                        <a:latin typeface="Times New Roman"/>
                        <a:ea typeface="宋体"/>
                        <a:cs typeface="Times New Roman"/>
                      </a:endParaRPr>
                    </a:p>
                    <a:p>
                      <a:pPr algn="just">
                        <a:lnSpc>
                          <a:spcPct val="100000"/>
                        </a:lnSpc>
                        <a:spcAft>
                          <a:spcPts val="0"/>
                        </a:spcAft>
                      </a:pPr>
                      <a:r>
                        <a:rPr lang="en-US" sz="2000" b="1" kern="100" dirty="0">
                          <a:latin typeface="隶书"/>
                          <a:ea typeface="宋体"/>
                          <a:cs typeface="Arial"/>
                        </a:rPr>
                        <a:t>a</a:t>
                      </a:r>
                      <a:r>
                        <a:rPr lang="zh-CN" sz="2000" b="1" kern="100" dirty="0">
                          <a:latin typeface="Times New Roman"/>
                          <a:ea typeface="隶书"/>
                          <a:cs typeface="Arial"/>
                        </a:rPr>
                        <a:t>．亚马孙河是世界第二长河的成因？（安第斯山直逼西海岸；南美大陆北宽南窄；地势西高东低）</a:t>
                      </a:r>
                      <a:endParaRPr lang="zh-CN" sz="1600" b="1" kern="100" dirty="0">
                        <a:latin typeface="Times New Roman"/>
                        <a:ea typeface="宋体"/>
                        <a:cs typeface="Times New Roman"/>
                      </a:endParaRPr>
                    </a:p>
                    <a:p>
                      <a:pPr algn="just">
                        <a:lnSpc>
                          <a:spcPct val="100000"/>
                        </a:lnSpc>
                        <a:spcAft>
                          <a:spcPts val="0"/>
                        </a:spcAft>
                      </a:pPr>
                      <a:r>
                        <a:rPr lang="en-US" sz="2000" b="1" kern="100" dirty="0">
                          <a:latin typeface="隶书"/>
                          <a:ea typeface="宋体"/>
                          <a:cs typeface="Arial"/>
                        </a:rPr>
                        <a:t>b</a:t>
                      </a:r>
                      <a:r>
                        <a:rPr lang="zh-CN" sz="2000" b="1" kern="100" dirty="0">
                          <a:latin typeface="Times New Roman"/>
                          <a:ea typeface="隶书"/>
                          <a:cs typeface="Arial"/>
                        </a:rPr>
                        <a:t>．欧洲西部河流流程短的原因？</a:t>
                      </a:r>
                      <a:endParaRPr lang="zh-CN" sz="1600" b="1" kern="100" dirty="0">
                        <a:latin typeface="Times New Roman"/>
                        <a:ea typeface="宋体"/>
                        <a:cs typeface="Times New Roman"/>
                      </a:endParaRPr>
                    </a:p>
                    <a:p>
                      <a:pPr algn="just">
                        <a:lnSpc>
                          <a:spcPct val="100000"/>
                        </a:lnSpc>
                        <a:spcAft>
                          <a:spcPts val="0"/>
                        </a:spcAft>
                      </a:pPr>
                      <a:r>
                        <a:rPr lang="zh-CN" sz="2000" b="1" kern="100" dirty="0">
                          <a:latin typeface="Times New Roman"/>
                          <a:ea typeface="隶书"/>
                          <a:cs typeface="Arial"/>
                        </a:rPr>
                        <a:t>（欧洲西部陆地面积较小；</a:t>
                      </a:r>
                      <a:endParaRPr lang="zh-CN" sz="1600" b="1" kern="100" dirty="0">
                        <a:latin typeface="Times New Roman"/>
                        <a:ea typeface="宋体"/>
                        <a:cs typeface="Times New Roman"/>
                      </a:endParaRPr>
                    </a:p>
                    <a:p>
                      <a:pPr algn="just">
                        <a:lnSpc>
                          <a:spcPct val="100000"/>
                        </a:lnSpc>
                        <a:spcAft>
                          <a:spcPts val="0"/>
                        </a:spcAft>
                      </a:pPr>
                      <a:r>
                        <a:rPr lang="zh-CN" sz="2000" b="1" kern="100" dirty="0">
                          <a:latin typeface="Times New Roman"/>
                          <a:ea typeface="隶书"/>
                          <a:cs typeface="Arial"/>
                        </a:rPr>
                        <a:t>大陆轮廓破碎，各地距海近；中部有东西走向的阿尔卑斯山）</a:t>
                      </a:r>
                      <a:endParaRPr lang="zh-CN" sz="16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extBox 2"/>
          <p:cNvSpPr txBox="1"/>
          <p:nvPr/>
        </p:nvSpPr>
        <p:spPr>
          <a:xfrm>
            <a:off x="395536" y="0"/>
            <a:ext cx="4896544" cy="584775"/>
          </a:xfrm>
          <a:prstGeom prst="rect">
            <a:avLst/>
          </a:prstGeom>
          <a:noFill/>
        </p:spPr>
        <p:txBody>
          <a:bodyPr wrap="square" rtlCol="0">
            <a:spAutoFit/>
          </a:bodyPr>
          <a:lstStyle/>
          <a:p>
            <a:r>
              <a:rPr lang="en-US" altLang="zh-CN" sz="3200" dirty="0" smtClean="0"/>
              <a:t>4</a:t>
            </a:r>
            <a:r>
              <a:rPr lang="zh-CN" altLang="en-US" sz="3200" dirty="0" smtClean="0"/>
              <a:t>、水系的影响因素：</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96" y="590603"/>
            <a:ext cx="8226900" cy="529200"/>
          </a:xfrm>
        </p:spPr>
        <p:txBody>
          <a:bodyPr/>
          <a:lstStyle/>
          <a:p>
            <a:pPr algn="ctr"/>
            <a:r>
              <a:rPr lang="zh-CN" altLang="en-US" sz="2400" dirty="0"/>
              <a:t>维持：全球水的动态平衡</a:t>
            </a:r>
          </a:p>
        </p:txBody>
      </p:sp>
      <p:sp>
        <p:nvSpPr>
          <p:cNvPr id="3" name="文本占位符 2"/>
          <p:cNvSpPr>
            <a:spLocks noGrp="1"/>
          </p:cNvSpPr>
          <p:nvPr>
            <p:ph type="body" idx="1"/>
          </p:nvPr>
        </p:nvSpPr>
        <p:spPr>
          <a:xfrm>
            <a:off x="523906" y="1113588"/>
            <a:ext cx="4006800" cy="286200"/>
          </a:xfrm>
        </p:spPr>
        <p:txBody>
          <a:bodyPr>
            <a:noAutofit/>
          </a:bodyPr>
          <a:lstStyle/>
          <a:p>
            <a:r>
              <a:rPr lang="zh-CN" altLang="en-US" sz="1800" dirty="0"/>
              <a:t>水量平衡原理</a:t>
            </a:r>
            <a:r>
              <a:rPr lang="en-US" altLang="zh-CN" sz="1800" dirty="0"/>
              <a:t>——</a:t>
            </a:r>
            <a:r>
              <a:rPr lang="zh-CN" altLang="en-US" sz="1800" dirty="0"/>
              <a:t>概念</a:t>
            </a:r>
          </a:p>
        </p:txBody>
      </p:sp>
      <p:sp>
        <p:nvSpPr>
          <p:cNvPr id="4" name="内容占位符 3"/>
          <p:cNvSpPr>
            <a:spLocks noGrp="1"/>
          </p:cNvSpPr>
          <p:nvPr>
            <p:ph sz="half" idx="2"/>
          </p:nvPr>
        </p:nvSpPr>
        <p:spPr>
          <a:xfrm>
            <a:off x="486746" y="1545636"/>
            <a:ext cx="8642509" cy="1152049"/>
          </a:xfrm>
        </p:spPr>
        <p:txBody>
          <a:bodyPr/>
          <a:lstStyle/>
          <a:p>
            <a:r>
              <a:rPr lang="zh-CN" altLang="en-US" sz="1800" dirty="0"/>
              <a:t>指任意尺度的区域（或水体），在任意时段内，其收入水量与支出水量之间的差额等于该时段区域（或水体）内蓄水的变化量，即水在循环过程中，总体上收支平衡</a:t>
            </a:r>
          </a:p>
        </p:txBody>
      </p:sp>
      <p:sp>
        <p:nvSpPr>
          <p:cNvPr id="5" name="文本占位符 4"/>
          <p:cNvSpPr>
            <a:spLocks noGrp="1"/>
          </p:cNvSpPr>
          <p:nvPr>
            <p:ph type="body" sz="quarter" idx="3"/>
          </p:nvPr>
        </p:nvSpPr>
        <p:spPr>
          <a:xfrm>
            <a:off x="618908" y="2571750"/>
            <a:ext cx="4006800" cy="286200"/>
          </a:xfrm>
        </p:spPr>
        <p:txBody>
          <a:bodyPr>
            <a:noAutofit/>
          </a:bodyPr>
          <a:lstStyle/>
          <a:p>
            <a:r>
              <a:rPr sz="1800" dirty="0" err="1"/>
              <a:t>各区域的水量平衡问题</a:t>
            </a:r>
            <a:endParaRPr sz="1800" dirty="0"/>
          </a:p>
        </p:txBody>
      </p:sp>
      <p:graphicFrame>
        <p:nvGraphicFramePr>
          <p:cNvPr id="7" name="内容占位符 6"/>
          <p:cNvGraphicFramePr>
            <a:graphicFrameLocks noGrp="1"/>
          </p:cNvGraphicFramePr>
          <p:nvPr>
            <p:ph sz="quarter" idx="4"/>
            <p:custDataLst>
              <p:tags r:id="rId2"/>
            </p:custDataLst>
            <p:extLst>
              <p:ext uri="{D42A27DB-BD31-4B8C-83A1-F6EECF244321}">
                <p14:modId xmlns:p14="http://schemas.microsoft.com/office/powerpoint/2010/main" val="686658406"/>
              </p:ext>
            </p:extLst>
          </p:nvPr>
        </p:nvGraphicFramePr>
        <p:xfrm>
          <a:off x="737574" y="3003798"/>
          <a:ext cx="8194358" cy="1891288"/>
        </p:xfrm>
        <a:graphic>
          <a:graphicData uri="http://schemas.openxmlformats.org/drawingml/2006/table">
            <a:tbl>
              <a:tblPr firstRow="1" bandRow="1">
                <a:tableStyleId>{5C22544A-7EE6-4342-B048-85BDC9FD1C3A}</a:tableStyleId>
              </a:tblPr>
              <a:tblGrid>
                <a:gridCol w="1155383"/>
                <a:gridCol w="7038975"/>
              </a:tblGrid>
              <a:tr h="463677">
                <a:tc>
                  <a:txBody>
                    <a:bodyPr/>
                    <a:lstStyle/>
                    <a:p>
                      <a:pPr algn="ctr">
                        <a:lnSpc>
                          <a:spcPct val="120000"/>
                        </a:lnSpc>
                        <a:spcBef>
                          <a:spcPct val="0"/>
                        </a:spcBef>
                        <a:spcAft>
                          <a:spcPct val="0"/>
                        </a:spcAft>
                        <a:buClrTx/>
                        <a:buSzTx/>
                        <a:buFontTx/>
                        <a:buNone/>
                      </a:pPr>
                      <a:r>
                        <a:rPr lang="zh-CN" altLang="en-US" sz="1700" b="0" spc="120">
                          <a:solidFill>
                            <a:srgbClr val="7D5CB8"/>
                          </a:solidFill>
                          <a:latin typeface="微软雅黑" panose="020B0503020204020204" pitchFamily="34" charset="-122"/>
                          <a:ea typeface="微软雅黑" panose="020B0503020204020204" pitchFamily="34" charset="-122"/>
                        </a:rPr>
                        <a:t>海洋</a:t>
                      </a:r>
                    </a:p>
                  </a:txBody>
                  <a:tcPr marL="133350" marR="133350" marT="80963" marB="80963" anchor="ctr">
                    <a:lnL>
                      <a:noFill/>
                    </a:lnL>
                    <a:lnR>
                      <a:noFill/>
                    </a:lnR>
                    <a:lnT w="19050">
                      <a:solidFill>
                        <a:srgbClr val="7D5CB8"/>
                      </a:solidFill>
                      <a:prstDash val="solid"/>
                    </a:lnT>
                    <a:lnB w="19050">
                      <a:solidFill>
                        <a:srgbClr val="7D5CB8"/>
                      </a:solidFill>
                      <a:prstDash val="solid"/>
                    </a:lnB>
                    <a:solidFill>
                      <a:srgbClr val="FFFFFF"/>
                    </a:solidFill>
                  </a:tcPr>
                </a:tc>
                <a:tc>
                  <a:txBody>
                    <a:bodyPr/>
                    <a:lstStyle/>
                    <a:p>
                      <a:pPr algn="ctr">
                        <a:lnSpc>
                          <a:spcPct val="120000"/>
                        </a:lnSpc>
                        <a:spcBef>
                          <a:spcPct val="0"/>
                        </a:spcBef>
                        <a:spcAft>
                          <a:spcPct val="0"/>
                        </a:spcAft>
                        <a:buClrTx/>
                        <a:buSzTx/>
                        <a:buFontTx/>
                        <a:buNone/>
                      </a:pPr>
                      <a:r>
                        <a:rPr lang="zh-CN" altLang="en-US" sz="1700" b="0" spc="120">
                          <a:solidFill>
                            <a:srgbClr val="7D5CB8"/>
                          </a:solidFill>
                          <a:latin typeface="微软雅黑" panose="020B0503020204020204" pitchFamily="34" charset="-122"/>
                          <a:ea typeface="微软雅黑" panose="020B0503020204020204" pitchFamily="34" charset="-122"/>
                        </a:rPr>
                        <a:t>多年平均降水量+多年平均径流量-多年平均蒸发量=0</a:t>
                      </a:r>
                    </a:p>
                  </a:txBody>
                  <a:tcPr marL="133350" marR="133350" marT="80963" marB="80963" anchor="ctr">
                    <a:lnL>
                      <a:noFill/>
                    </a:lnL>
                    <a:lnR>
                      <a:noFill/>
                    </a:lnR>
                    <a:lnT w="19050">
                      <a:solidFill>
                        <a:srgbClr val="7D5CB8"/>
                      </a:solidFill>
                      <a:prstDash val="solid"/>
                    </a:lnT>
                    <a:lnB w="19050">
                      <a:solidFill>
                        <a:srgbClr val="7D5CB8"/>
                      </a:solidFill>
                      <a:prstDash val="solid"/>
                    </a:lnB>
                    <a:solidFill>
                      <a:srgbClr val="FFFFFF"/>
                    </a:solidFill>
                  </a:tcPr>
                </a:tc>
              </a:tr>
              <a:tr h="463677">
                <a:tc>
                  <a:txBody>
                    <a:bodyPr/>
                    <a:lstStyle/>
                    <a:p>
                      <a:pPr indent="0" algn="ctr">
                        <a:lnSpc>
                          <a:spcPct val="120000"/>
                        </a:lnSpc>
                        <a:spcBef>
                          <a:spcPct val="0"/>
                        </a:spcBef>
                        <a:spcAft>
                          <a:spcPct val="0"/>
                        </a:spcAft>
                        <a:buNone/>
                      </a:pPr>
                      <a:r>
                        <a:rPr lang="zh-CN" altLang="en-US" sz="1700" b="0" spc="120">
                          <a:solidFill>
                            <a:srgbClr val="7D5CB8"/>
                          </a:solidFill>
                          <a:latin typeface="微软雅黑" panose="020B0503020204020204" pitchFamily="34" charset="-122"/>
                          <a:ea typeface="微软雅黑" panose="020B0503020204020204" pitchFamily="34" charset="-122"/>
                        </a:rPr>
                        <a:t>内流区</a:t>
                      </a:r>
                    </a:p>
                  </a:txBody>
                  <a:tcPr marL="133350" marR="133350" marT="80963" marB="80963" anchor="ctr">
                    <a:lnL>
                      <a:noFill/>
                    </a:lnL>
                    <a:lnR>
                      <a:noFill/>
                    </a:lnR>
                    <a:lnT w="19050">
                      <a:solidFill>
                        <a:srgbClr val="7D5CB8"/>
                      </a:solidFill>
                      <a:prstDash val="solid"/>
                    </a:lnT>
                    <a:lnB>
                      <a:noFill/>
                    </a:lnB>
                    <a:solidFill>
                      <a:srgbClr val="FFFFFF"/>
                    </a:solidFill>
                  </a:tcPr>
                </a:tc>
                <a:tc>
                  <a:txBody>
                    <a:bodyPr/>
                    <a:lstStyle/>
                    <a:p>
                      <a:pPr indent="0" algn="ctr">
                        <a:lnSpc>
                          <a:spcPct val="120000"/>
                        </a:lnSpc>
                        <a:spcBef>
                          <a:spcPct val="0"/>
                        </a:spcBef>
                        <a:spcAft>
                          <a:spcPct val="0"/>
                        </a:spcAft>
                        <a:buNone/>
                      </a:pPr>
                      <a:r>
                        <a:rPr lang="zh-CN" altLang="en-US" sz="1700" b="0" spc="120">
                          <a:solidFill>
                            <a:srgbClr val="7D5CB8"/>
                          </a:solidFill>
                          <a:latin typeface="微软雅黑" panose="020B0503020204020204" pitchFamily="34" charset="-122"/>
                          <a:ea typeface="微软雅黑" panose="020B0503020204020204" pitchFamily="34" charset="-122"/>
                          <a:cs typeface="微软雅黑" panose="020B0503020204020204" pitchFamily="34" charset="-122"/>
                        </a:rPr>
                        <a:t>多年平均蒸发量=多年平均降水量</a:t>
                      </a:r>
                    </a:p>
                  </a:txBody>
                  <a:tcPr marL="133350" marR="133350" marT="80963" marB="80963" anchor="ctr">
                    <a:lnL>
                      <a:noFill/>
                    </a:lnL>
                    <a:lnR>
                      <a:noFill/>
                    </a:lnR>
                    <a:lnT w="19050">
                      <a:solidFill>
                        <a:srgbClr val="7D5CB8"/>
                      </a:solidFill>
                      <a:prstDash val="solid"/>
                    </a:lnT>
                    <a:lnB>
                      <a:noFill/>
                    </a:lnB>
                    <a:solidFill>
                      <a:srgbClr val="FFFFFF"/>
                    </a:solidFill>
                  </a:tcPr>
                </a:tc>
              </a:tr>
              <a:tr h="463677">
                <a:tc>
                  <a:txBody>
                    <a:bodyPr/>
                    <a:lstStyle/>
                    <a:p>
                      <a:pPr indent="0" algn="ctr">
                        <a:lnSpc>
                          <a:spcPct val="120000"/>
                        </a:lnSpc>
                        <a:spcBef>
                          <a:spcPct val="0"/>
                        </a:spcBef>
                        <a:spcAft>
                          <a:spcPct val="0"/>
                        </a:spcAft>
                        <a:buNone/>
                      </a:pPr>
                      <a:r>
                        <a:rPr lang="zh-CN" altLang="en-US" sz="1700" b="0" spc="120">
                          <a:solidFill>
                            <a:srgbClr val="7D5CB8"/>
                          </a:solidFill>
                          <a:latin typeface="微软雅黑" panose="020B0503020204020204" pitchFamily="34" charset="-122"/>
                          <a:ea typeface="微软雅黑" panose="020B0503020204020204" pitchFamily="34" charset="-122"/>
                        </a:rPr>
                        <a:t>外流区</a:t>
                      </a:r>
                    </a:p>
                  </a:txBody>
                  <a:tcPr marL="133350" marR="133350" marT="80963" marB="80963" anchor="ctr">
                    <a:lnL>
                      <a:noFill/>
                    </a:lnL>
                    <a:lnR>
                      <a:noFill/>
                    </a:lnR>
                    <a:lnT>
                      <a:noFill/>
                    </a:lnT>
                    <a:lnB>
                      <a:noFill/>
                    </a:lnB>
                    <a:solidFill>
                      <a:srgbClr val="E5DEF1"/>
                    </a:solidFill>
                  </a:tcPr>
                </a:tc>
                <a:tc>
                  <a:txBody>
                    <a:bodyPr/>
                    <a:lstStyle/>
                    <a:p>
                      <a:pPr indent="0" algn="ctr">
                        <a:lnSpc>
                          <a:spcPct val="120000"/>
                        </a:lnSpc>
                        <a:spcBef>
                          <a:spcPct val="0"/>
                        </a:spcBef>
                        <a:spcAft>
                          <a:spcPct val="0"/>
                        </a:spcAft>
                        <a:buNone/>
                      </a:pPr>
                      <a:r>
                        <a:rPr lang="zh-CN" altLang="en-US" sz="1700" b="0" spc="120">
                          <a:solidFill>
                            <a:srgbClr val="7D5CB8"/>
                          </a:solidFill>
                          <a:latin typeface="微软雅黑" panose="020B0503020204020204" pitchFamily="34" charset="-122"/>
                          <a:ea typeface="微软雅黑" panose="020B0503020204020204" pitchFamily="34" charset="-122"/>
                          <a:cs typeface="微软雅黑" panose="020B0503020204020204" pitchFamily="34" charset="-122"/>
                        </a:rPr>
                        <a:t>多年平均降水量-多年平均蒸发量=多年平均径流量</a:t>
                      </a:r>
                    </a:p>
                  </a:txBody>
                  <a:tcPr marL="133350" marR="133350" marT="80963" marB="80963" anchor="ctr">
                    <a:lnL>
                      <a:noFill/>
                    </a:lnL>
                    <a:lnR>
                      <a:noFill/>
                    </a:lnR>
                    <a:lnT>
                      <a:noFill/>
                    </a:lnT>
                    <a:lnB>
                      <a:noFill/>
                    </a:lnB>
                    <a:solidFill>
                      <a:srgbClr val="E5DEF1"/>
                    </a:solidFill>
                  </a:tcPr>
                </a:tc>
              </a:tr>
              <a:tr h="463677">
                <a:tc>
                  <a:txBody>
                    <a:bodyPr/>
                    <a:lstStyle/>
                    <a:p>
                      <a:pPr indent="0" algn="ctr">
                        <a:lnSpc>
                          <a:spcPct val="120000"/>
                        </a:lnSpc>
                        <a:spcBef>
                          <a:spcPct val="0"/>
                        </a:spcBef>
                        <a:spcAft>
                          <a:spcPct val="0"/>
                        </a:spcAft>
                        <a:buNone/>
                      </a:pPr>
                      <a:r>
                        <a:rPr lang="zh-CN" altLang="en-US" sz="1700" b="0" spc="120">
                          <a:solidFill>
                            <a:srgbClr val="7D5CB8"/>
                          </a:solidFill>
                          <a:latin typeface="微软雅黑" panose="020B0503020204020204" pitchFamily="34" charset="-122"/>
                          <a:ea typeface="微软雅黑" panose="020B0503020204020204" pitchFamily="34" charset="-122"/>
                        </a:rPr>
                        <a:t>全球</a:t>
                      </a:r>
                    </a:p>
                  </a:txBody>
                  <a:tcPr marL="133350" marR="133350" marT="80963" marB="80963" anchor="ctr">
                    <a:lnL>
                      <a:noFill/>
                    </a:lnL>
                    <a:lnR>
                      <a:noFill/>
                    </a:lnR>
                    <a:lnT>
                      <a:noFill/>
                    </a:lnT>
                    <a:lnB w="19050">
                      <a:solidFill>
                        <a:srgbClr val="7D5CB8"/>
                      </a:solidFill>
                      <a:prstDash val="solid"/>
                    </a:lnB>
                    <a:solidFill>
                      <a:srgbClr val="FFFFFF"/>
                    </a:solidFill>
                  </a:tcPr>
                </a:tc>
                <a:tc>
                  <a:txBody>
                    <a:bodyPr/>
                    <a:lstStyle/>
                    <a:p>
                      <a:pPr indent="0" algn="ctr">
                        <a:lnSpc>
                          <a:spcPct val="120000"/>
                        </a:lnSpc>
                        <a:spcBef>
                          <a:spcPct val="0"/>
                        </a:spcBef>
                        <a:spcAft>
                          <a:spcPct val="0"/>
                        </a:spcAft>
                        <a:buNone/>
                      </a:pPr>
                      <a:r>
                        <a:rPr lang="zh-CN" altLang="en-US" sz="1700" b="0" spc="120">
                          <a:solidFill>
                            <a:srgbClr val="7D5CB8"/>
                          </a:solidFill>
                          <a:latin typeface="微软雅黑" panose="020B0503020204020204" pitchFamily="34" charset="-122"/>
                          <a:ea typeface="微软雅黑" panose="020B0503020204020204" pitchFamily="34" charset="-122"/>
                          <a:cs typeface="微软雅黑" panose="020B0503020204020204" pitchFamily="34" charset="-122"/>
                        </a:rPr>
                        <a:t>多年平均降水量=多年平均蒸发量</a:t>
                      </a:r>
                    </a:p>
                  </a:txBody>
                  <a:tcPr marL="133350" marR="133350" marT="80963" marB="80963" anchor="ctr">
                    <a:lnL>
                      <a:noFill/>
                    </a:lnL>
                    <a:lnR>
                      <a:noFill/>
                    </a:lnR>
                    <a:lnT>
                      <a:noFill/>
                    </a:lnT>
                    <a:lnB w="19050">
                      <a:solidFill>
                        <a:srgbClr val="7D5CB8"/>
                      </a:solidFill>
                      <a:prstDash val="solid"/>
                    </a:lnB>
                    <a:solidFill>
                      <a:srgbClr val="FFFFFF"/>
                    </a:solidFill>
                  </a:tcPr>
                </a:tc>
              </a:tr>
            </a:tbl>
          </a:graphicData>
        </a:graphic>
      </p:graphicFrame>
      <p:grpSp>
        <p:nvGrpSpPr>
          <p:cNvPr id="6" name="组合 64"/>
          <p:cNvGrpSpPr/>
          <p:nvPr/>
        </p:nvGrpSpPr>
        <p:grpSpPr>
          <a:xfrm>
            <a:off x="7620" y="106573"/>
            <a:ext cx="3565943" cy="507831"/>
            <a:chOff x="-1" y="328152"/>
            <a:chExt cx="4754591" cy="677108"/>
          </a:xfrm>
        </p:grpSpPr>
        <p:sp>
          <p:nvSpPr>
            <p:cNvPr id="1048999" name="矩形 3"/>
            <p:cNvSpPr>
              <a:spLocks noChangeArrowheads="1"/>
            </p:cNvSpPr>
            <p:nvPr/>
          </p:nvSpPr>
          <p:spPr bwMode="auto">
            <a:xfrm>
              <a:off x="815050" y="328152"/>
              <a:ext cx="3939540" cy="677108"/>
            </a:xfrm>
            <a:prstGeom prst="rect">
              <a:avLst/>
            </a:prstGeom>
            <a:noFill/>
            <a:ln>
              <a:noFill/>
            </a:ln>
            <a:effectLst>
              <a:outerShdw blurRad="50800" dist="38100" dir="2700000" algn="tl" rotWithShape="0">
                <a:schemeClr val="bg2">
                  <a:lumMod val="50000"/>
                  <a:alpha val="40000"/>
                </a:schemeClr>
              </a:outerShdw>
            </a:effectLst>
          </p:spPr>
          <p:txBody>
            <a:bodyPr wrap="none">
              <a:spAutoFit/>
            </a:bodyPr>
            <a:lstStyle/>
            <a:p>
              <a:pPr defTabSz="685800"/>
              <a:r>
                <a:rPr lang="zh-CN" altLang="en-US" sz="2700" kern="0" dirty="0" smtClean="0">
                  <a:solidFill>
                    <a:srgbClr val="0070C4"/>
                  </a:solidFill>
                  <a:latin typeface="思源黑体 CN Heavy" panose="020B0A00000000000000" pitchFamily="34" charset="-122"/>
                  <a:ea typeface="思源黑体 CN Heavy" panose="020B0A00000000000000" pitchFamily="34" charset="-122"/>
                  <a:sym typeface="Impact" panose="020B0806030902050204" pitchFamily="34" charset="0"/>
                </a:rPr>
                <a:t>水循环的地理意义</a:t>
              </a:r>
            </a:p>
          </p:txBody>
        </p:sp>
        <p:sp>
          <p:nvSpPr>
            <p:cNvPr id="1049000" name="矩形 36"/>
            <p:cNvSpPr/>
            <p:nvPr/>
          </p:nvSpPr>
          <p:spPr>
            <a:xfrm>
              <a:off x="-1" y="379187"/>
              <a:ext cx="551543" cy="486412"/>
            </a:xfrm>
            <a:prstGeom prst="rect">
              <a:avLst/>
            </a:prstGeom>
            <a:solidFill>
              <a:srgbClr val="0070C4"/>
            </a:solidFill>
            <a:ln w="1270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dirty="0">
                <a:solidFill>
                  <a:srgbClr val="0070C4"/>
                </a:solidFill>
              </a:endParaRPr>
            </a:p>
          </p:txBody>
        </p:sp>
        <p:sp>
          <p:nvSpPr>
            <p:cNvPr id="1049001" name="矩形 37"/>
            <p:cNvSpPr/>
            <p:nvPr/>
          </p:nvSpPr>
          <p:spPr>
            <a:xfrm>
              <a:off x="638834" y="390365"/>
              <a:ext cx="120200" cy="475234"/>
            </a:xfrm>
            <a:prstGeom prst="rect">
              <a:avLst/>
            </a:prstGeom>
            <a:solidFill>
              <a:srgbClr val="0070C4"/>
            </a:solidFill>
            <a:ln w="1270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dirty="0">
                <a:solidFill>
                  <a:srgbClr val="0070C4"/>
                </a:solidFill>
              </a:endParaRPr>
            </a:p>
          </p:txBody>
        </p:sp>
      </p:grpSp>
    </p:spTree>
    <p:custDataLst>
      <p:tags r:id="rId1"/>
    </p:custDataLst>
    <p:extLst>
      <p:ext uri="{BB962C8B-B14F-4D97-AF65-F5344CB8AC3E}">
        <p14:creationId xmlns:p14="http://schemas.microsoft.com/office/powerpoint/2010/main" val="162581353"/>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51520" y="627534"/>
          <a:ext cx="8424936" cy="1097280"/>
        </p:xfrm>
        <a:graphic>
          <a:graphicData uri="http://schemas.openxmlformats.org/drawingml/2006/table">
            <a:tbl>
              <a:tblPr/>
              <a:tblGrid>
                <a:gridCol w="864096"/>
                <a:gridCol w="1440160"/>
                <a:gridCol w="3168352"/>
                <a:gridCol w="2952328"/>
              </a:tblGrid>
              <a:tr h="0">
                <a:tc>
                  <a:txBody>
                    <a:bodyPr/>
                    <a:lstStyle/>
                    <a:p>
                      <a:pPr algn="ctr">
                        <a:lnSpc>
                          <a:spcPct val="100000"/>
                        </a:lnSpc>
                        <a:spcAft>
                          <a:spcPts val="0"/>
                        </a:spcAft>
                      </a:pPr>
                      <a:r>
                        <a:rPr lang="zh-CN" sz="2400" b="1" kern="100" dirty="0">
                          <a:latin typeface="Times New Roman"/>
                          <a:ea typeface="宋体"/>
                          <a:cs typeface="Arial"/>
                        </a:rPr>
                        <a:t>水系形状</a:t>
                      </a:r>
                      <a:endParaRPr lang="zh-CN" sz="18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400" b="1" kern="100" dirty="0">
                          <a:latin typeface="Times New Roman"/>
                          <a:ea typeface="宋体"/>
                          <a:cs typeface="Arial"/>
                        </a:rPr>
                        <a:t>干支流组成的形状</a:t>
                      </a:r>
                      <a:endParaRPr lang="zh-CN" sz="18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400" b="1" kern="100" dirty="0">
                          <a:solidFill>
                            <a:srgbClr val="0000FF"/>
                          </a:solidFill>
                          <a:latin typeface="Times New Roman"/>
                          <a:ea typeface="宋体"/>
                          <a:cs typeface="Arial"/>
                        </a:rPr>
                        <a:t>树枝状、扇形、梳状、向心状、放射</a:t>
                      </a:r>
                      <a:r>
                        <a:rPr lang="zh-CN" sz="2400" b="1" kern="100" dirty="0" smtClean="0">
                          <a:solidFill>
                            <a:srgbClr val="0000FF"/>
                          </a:solidFill>
                          <a:latin typeface="Times New Roman"/>
                          <a:ea typeface="宋体"/>
                          <a:cs typeface="Arial"/>
                        </a:rPr>
                        <a:t>状</a:t>
                      </a:r>
                      <a:r>
                        <a:rPr lang="zh-CN" altLang="en-US" sz="2400" b="1" kern="100" dirty="0" smtClean="0">
                          <a:solidFill>
                            <a:srgbClr val="0000FF"/>
                          </a:solidFill>
                          <a:latin typeface="Times New Roman"/>
                          <a:ea typeface="宋体"/>
                          <a:cs typeface="Arial"/>
                        </a:rPr>
                        <a:t>、梳状</a:t>
                      </a:r>
                      <a:r>
                        <a:rPr lang="zh-CN" sz="2400" b="1" kern="100" dirty="0" smtClean="0">
                          <a:latin typeface="Times New Roman"/>
                          <a:ea typeface="宋体"/>
                          <a:cs typeface="Arial"/>
                        </a:rPr>
                        <a:t>等</a:t>
                      </a:r>
                      <a:endParaRPr lang="zh-CN" sz="18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400" b="1" kern="100" dirty="0">
                          <a:latin typeface="Times New Roman"/>
                          <a:ea typeface="宋体"/>
                          <a:cs typeface="Arial"/>
                        </a:rPr>
                        <a:t>取决于</a:t>
                      </a:r>
                      <a:r>
                        <a:rPr lang="zh-CN" sz="2400" b="1" kern="100" dirty="0">
                          <a:solidFill>
                            <a:srgbClr val="0000FF"/>
                          </a:solidFill>
                          <a:latin typeface="Times New Roman"/>
                          <a:ea typeface="宋体"/>
                          <a:cs typeface="Arial"/>
                        </a:rPr>
                        <a:t>地</a:t>
                      </a:r>
                      <a:r>
                        <a:rPr lang="zh-CN" sz="2400" b="1" kern="100" dirty="0" smtClean="0">
                          <a:solidFill>
                            <a:srgbClr val="0000FF"/>
                          </a:solidFill>
                          <a:latin typeface="Times New Roman"/>
                          <a:ea typeface="宋体"/>
                          <a:cs typeface="Arial"/>
                        </a:rPr>
                        <a:t>形</a:t>
                      </a:r>
                      <a:endParaRPr lang="zh-CN" sz="1800" b="1" kern="100" dirty="0">
                        <a:solidFill>
                          <a:srgbClr val="0000FF"/>
                        </a:solidFill>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 name="Picture 2"/>
          <p:cNvPicPr>
            <a:picLocks noChangeAspect="1" noChangeArrowheads="1"/>
          </p:cNvPicPr>
          <p:nvPr/>
        </p:nvPicPr>
        <p:blipFill>
          <a:blip r:embed="rId2" cstate="print"/>
          <a:srcRect/>
          <a:stretch>
            <a:fillRect/>
          </a:stretch>
        </p:blipFill>
        <p:spPr bwMode="auto">
          <a:xfrm>
            <a:off x="6876256" y="2808659"/>
            <a:ext cx="1972002" cy="2334841"/>
          </a:xfrm>
          <a:prstGeom prst="rect">
            <a:avLst/>
          </a:prstGeom>
          <a:noFill/>
          <a:ln w="9525" algn="ctr">
            <a:noFill/>
            <a:miter lim="800000"/>
            <a:headEnd/>
            <a:tailEnd/>
          </a:ln>
        </p:spPr>
      </p:pic>
      <p:pic>
        <p:nvPicPr>
          <p:cNvPr id="4" name="Picture 3"/>
          <p:cNvPicPr>
            <a:picLocks noChangeAspect="1" noChangeArrowheads="1"/>
          </p:cNvPicPr>
          <p:nvPr/>
        </p:nvPicPr>
        <p:blipFill>
          <a:blip r:embed="rId3" cstate="print"/>
          <a:srcRect/>
          <a:stretch>
            <a:fillRect/>
          </a:stretch>
        </p:blipFill>
        <p:spPr bwMode="auto">
          <a:xfrm>
            <a:off x="3419872" y="2643757"/>
            <a:ext cx="2952328" cy="2276203"/>
          </a:xfrm>
          <a:prstGeom prst="rect">
            <a:avLst/>
          </a:prstGeom>
          <a:noFill/>
          <a:ln w="9525" algn="ctr">
            <a:noFill/>
            <a:miter lim="800000"/>
            <a:headEnd/>
            <a:tailEnd/>
          </a:ln>
        </p:spPr>
      </p:pic>
      <p:sp>
        <p:nvSpPr>
          <p:cNvPr id="5" name="TextBox 4"/>
          <p:cNvSpPr/>
          <p:nvPr/>
        </p:nvSpPr>
        <p:spPr>
          <a:xfrm>
            <a:off x="3779912" y="1851670"/>
            <a:ext cx="1368425" cy="522288"/>
          </a:xfrm>
          <a:prstGeom prst="rect">
            <a:avLst/>
          </a:prstGeom>
          <a:noFill/>
          <a:ln>
            <a:solidFill>
              <a:schemeClr val="accent1"/>
            </a:solidFill>
            <a:miter lim="800000"/>
          </a:ln>
        </p:spPr>
        <p:txBody>
          <a:bodyPr>
            <a:spAutoFit/>
          </a:bodyPr>
          <a:lstStyle/>
          <a:p>
            <a:pPr eaLnBrk="0" hangingPunct="0"/>
            <a:r>
              <a:rPr lang="zh-CN" altLang="en-US" sz="2800" b="1">
                <a:solidFill>
                  <a:srgbClr val="FF0000"/>
                </a:solidFill>
                <a:latin typeface="Calibri" pitchFamily="34" charset="0"/>
                <a:ea typeface="微软雅黑" pitchFamily="34" charset="-122"/>
              </a:rPr>
              <a:t>向心状</a:t>
            </a:r>
          </a:p>
        </p:txBody>
      </p:sp>
      <p:sp>
        <p:nvSpPr>
          <p:cNvPr id="6" name="TextBox 5"/>
          <p:cNvSpPr/>
          <p:nvPr/>
        </p:nvSpPr>
        <p:spPr>
          <a:xfrm>
            <a:off x="6732240" y="1851670"/>
            <a:ext cx="1691680" cy="523220"/>
          </a:xfrm>
          <a:prstGeom prst="rect">
            <a:avLst/>
          </a:prstGeom>
          <a:noFill/>
          <a:ln>
            <a:solidFill>
              <a:schemeClr val="accent1"/>
            </a:solidFill>
            <a:miter lim="800000"/>
          </a:ln>
        </p:spPr>
        <p:txBody>
          <a:bodyPr wrap="square">
            <a:spAutoFit/>
          </a:bodyPr>
          <a:lstStyle/>
          <a:p>
            <a:pPr eaLnBrk="0" hangingPunct="0"/>
            <a:r>
              <a:rPr lang="zh-CN" altLang="en-US" sz="2800" b="1" dirty="0">
                <a:solidFill>
                  <a:srgbClr val="FF0000"/>
                </a:solidFill>
                <a:latin typeface="Calibri" pitchFamily="34" charset="0"/>
                <a:ea typeface="微软雅黑" pitchFamily="34" charset="-122"/>
              </a:rPr>
              <a:t>树枝状</a:t>
            </a:r>
          </a:p>
        </p:txBody>
      </p:sp>
      <p:pic>
        <p:nvPicPr>
          <p:cNvPr id="7" name="Picture 2" descr="[转载]湖北省襄樊四中2010年高三五月适应性考试文综卷"/>
          <p:cNvPicPr>
            <a:picLocks noChangeAspect="1" noChangeArrowheads="1"/>
          </p:cNvPicPr>
          <p:nvPr/>
        </p:nvPicPr>
        <p:blipFill>
          <a:blip r:embed="rId4" cstate="print">
            <a:lum bright="-20000" contrast="30000"/>
          </a:blip>
          <a:srcRect/>
          <a:stretch>
            <a:fillRect/>
          </a:stretch>
        </p:blipFill>
        <p:spPr bwMode="auto">
          <a:xfrm>
            <a:off x="0" y="2427734"/>
            <a:ext cx="3097212" cy="2484437"/>
          </a:xfrm>
          <a:prstGeom prst="rect">
            <a:avLst/>
          </a:prstGeom>
          <a:noFill/>
          <a:ln w="9525" algn="ctr">
            <a:noFill/>
            <a:miter lim="800000"/>
            <a:headEnd/>
            <a:tailEnd/>
          </a:ln>
        </p:spPr>
      </p:pic>
      <p:sp>
        <p:nvSpPr>
          <p:cNvPr id="8" name="TextBox 8"/>
          <p:cNvSpPr/>
          <p:nvPr/>
        </p:nvSpPr>
        <p:spPr>
          <a:xfrm>
            <a:off x="323528" y="1779662"/>
            <a:ext cx="1728787" cy="522287"/>
          </a:xfrm>
          <a:prstGeom prst="rect">
            <a:avLst/>
          </a:prstGeom>
          <a:noFill/>
          <a:ln>
            <a:solidFill>
              <a:schemeClr val="accent1"/>
            </a:solidFill>
            <a:miter lim="800000"/>
          </a:ln>
        </p:spPr>
        <p:txBody>
          <a:bodyPr>
            <a:spAutoFit/>
          </a:bodyPr>
          <a:lstStyle/>
          <a:p>
            <a:pPr eaLnBrk="0" hangingPunct="0"/>
            <a:r>
              <a:rPr lang="zh-CN" altLang="en-US" sz="2800" b="1" dirty="0">
                <a:solidFill>
                  <a:srgbClr val="FF0000"/>
                </a:solidFill>
                <a:latin typeface="Calibri" pitchFamily="34" charset="0"/>
                <a:ea typeface="微软雅黑" pitchFamily="34" charset="-122"/>
              </a:rPr>
              <a:t>放射状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23528" y="267494"/>
          <a:ext cx="8640960" cy="4754880"/>
        </p:xfrm>
        <a:graphic>
          <a:graphicData uri="http://schemas.openxmlformats.org/drawingml/2006/table">
            <a:tbl>
              <a:tblPr/>
              <a:tblGrid>
                <a:gridCol w="1800200"/>
                <a:gridCol w="6840760"/>
              </a:tblGrid>
              <a:tr h="0">
                <a:tc>
                  <a:txBody>
                    <a:bodyPr/>
                    <a:lstStyle/>
                    <a:p>
                      <a:pPr algn="ctr">
                        <a:lnSpc>
                          <a:spcPct val="100000"/>
                        </a:lnSpc>
                        <a:spcAft>
                          <a:spcPts val="0"/>
                        </a:spcAft>
                      </a:pPr>
                      <a:r>
                        <a:rPr lang="zh-CN" sz="2400" b="1" kern="100" dirty="0">
                          <a:latin typeface="Times New Roman"/>
                          <a:ea typeface="宋体"/>
                          <a:cs typeface="Arial"/>
                        </a:rPr>
                        <a:t>流域面积</a:t>
                      </a:r>
                      <a:endParaRPr lang="zh-CN" sz="1800" b="1" kern="100" dirty="0">
                        <a:latin typeface="Times New Roman"/>
                        <a:ea typeface="宋体"/>
                        <a:cs typeface="Times New Roman"/>
                      </a:endParaRPr>
                    </a:p>
                    <a:p>
                      <a:pPr algn="ctr">
                        <a:lnSpc>
                          <a:spcPct val="100000"/>
                        </a:lnSpc>
                        <a:spcAft>
                          <a:spcPts val="0"/>
                        </a:spcAft>
                      </a:pPr>
                      <a:r>
                        <a:rPr lang="zh-CN" sz="2400" b="1" kern="100" dirty="0">
                          <a:latin typeface="Times New Roman"/>
                          <a:ea typeface="宋体"/>
                          <a:cs typeface="Arial"/>
                        </a:rPr>
                        <a:t>（</a:t>
                      </a:r>
                      <a:r>
                        <a:rPr lang="en-US" sz="2400" b="1" kern="100" dirty="0">
                          <a:latin typeface="Times New Roman"/>
                          <a:ea typeface="宋体"/>
                          <a:cs typeface="Arial"/>
                        </a:rPr>
                        <a:t>km</a:t>
                      </a:r>
                      <a:r>
                        <a:rPr lang="zh-CN" sz="2400" b="1" kern="100" dirty="0">
                          <a:latin typeface="Times New Roman"/>
                          <a:ea typeface="宋体"/>
                          <a:cs typeface="Arial"/>
                        </a:rPr>
                        <a:t>²）</a:t>
                      </a:r>
                      <a:endParaRPr lang="zh-CN" sz="18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400" b="1" kern="100" dirty="0">
                          <a:solidFill>
                            <a:srgbClr val="0000FF"/>
                          </a:solidFill>
                          <a:latin typeface="Times New Roman"/>
                          <a:ea typeface="宋体"/>
                          <a:cs typeface="Arial"/>
                        </a:rPr>
                        <a:t>①地形</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solidFill>
                            <a:srgbClr val="0000FF"/>
                          </a:solidFill>
                          <a:latin typeface="Times New Roman"/>
                          <a:ea typeface="宋体"/>
                          <a:cs typeface="Arial"/>
                        </a:rPr>
                        <a:t>②气候（降水量和干湿状况）</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solidFill>
                            <a:srgbClr val="0000FF"/>
                          </a:solidFill>
                          <a:latin typeface="Times New Roman"/>
                          <a:ea typeface="宋体"/>
                          <a:cs typeface="Arial"/>
                        </a:rPr>
                        <a:t>③陆域面积大小</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solidFill>
                            <a:srgbClr val="0000FF"/>
                          </a:solidFill>
                          <a:latin typeface="Times New Roman"/>
                          <a:ea typeface="宋体"/>
                          <a:cs typeface="Arial"/>
                        </a:rPr>
                        <a:t>④河道状况</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latin typeface="Times New Roman"/>
                          <a:ea typeface="隶书"/>
                          <a:cs typeface="Arial"/>
                        </a:rPr>
                        <a:t>案例：岛国或海岛（陆域面积）</a:t>
                      </a:r>
                      <a:endParaRPr lang="zh-CN" sz="1800" b="1" kern="100" dirty="0">
                        <a:latin typeface="Times New Roman"/>
                        <a:ea typeface="宋体"/>
                        <a:cs typeface="Times New Roman"/>
                      </a:endParaRPr>
                    </a:p>
                    <a:p>
                      <a:pPr algn="just">
                        <a:lnSpc>
                          <a:spcPct val="100000"/>
                        </a:lnSpc>
                        <a:spcAft>
                          <a:spcPts val="0"/>
                        </a:spcAft>
                      </a:pPr>
                      <a:r>
                        <a:rPr lang="en-US" sz="2400" b="1" kern="100" dirty="0">
                          <a:latin typeface="隶书"/>
                          <a:ea typeface="宋体"/>
                          <a:cs typeface="Arial"/>
                        </a:rPr>
                        <a:t>      </a:t>
                      </a:r>
                      <a:r>
                        <a:rPr lang="zh-CN" sz="2400" b="1" kern="100" dirty="0">
                          <a:latin typeface="Times New Roman"/>
                          <a:ea typeface="隶书"/>
                          <a:cs typeface="Arial"/>
                        </a:rPr>
                        <a:t>黄河下游（“地上河”）</a:t>
                      </a:r>
                      <a:endParaRPr lang="zh-CN" sz="1800" b="1" kern="100" dirty="0">
                        <a:latin typeface="Times New Roman"/>
                        <a:ea typeface="宋体"/>
                        <a:cs typeface="Times New Roman"/>
                      </a:endParaRPr>
                    </a:p>
                    <a:p>
                      <a:pPr algn="just">
                        <a:lnSpc>
                          <a:spcPct val="100000"/>
                        </a:lnSpc>
                        <a:spcAft>
                          <a:spcPts val="0"/>
                        </a:spcAft>
                      </a:pPr>
                      <a:r>
                        <a:rPr lang="en-US" sz="2400" b="1" kern="100" dirty="0">
                          <a:latin typeface="隶书"/>
                          <a:ea typeface="宋体"/>
                          <a:cs typeface="Arial"/>
                        </a:rPr>
                        <a:t>      </a:t>
                      </a:r>
                      <a:r>
                        <a:rPr lang="zh-CN" sz="2400" b="1" kern="100" dirty="0">
                          <a:latin typeface="Times New Roman"/>
                          <a:ea typeface="隶书"/>
                          <a:cs typeface="Arial"/>
                        </a:rPr>
                        <a:t>尼罗河下游（流经干旱地区，流域面积小）</a:t>
                      </a:r>
                      <a:endParaRPr lang="zh-CN" sz="18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00000"/>
                        </a:lnSpc>
                        <a:spcAft>
                          <a:spcPts val="0"/>
                        </a:spcAft>
                      </a:pPr>
                      <a:r>
                        <a:rPr lang="zh-CN" sz="2400" b="1" kern="100">
                          <a:latin typeface="Times New Roman"/>
                          <a:ea typeface="宋体"/>
                          <a:cs typeface="Arial"/>
                        </a:rPr>
                        <a:t>河网密度</a:t>
                      </a:r>
                      <a:endParaRPr lang="zh-CN" sz="1800" b="1" kern="100">
                        <a:latin typeface="Times New Roman"/>
                        <a:ea typeface="宋体"/>
                        <a:cs typeface="Times New Roman"/>
                      </a:endParaRPr>
                    </a:p>
                    <a:p>
                      <a:pPr algn="ctr">
                        <a:lnSpc>
                          <a:spcPct val="100000"/>
                        </a:lnSpc>
                        <a:spcAft>
                          <a:spcPts val="0"/>
                        </a:spcAft>
                      </a:pPr>
                      <a:r>
                        <a:rPr lang="en-US" sz="2400" b="1" kern="100">
                          <a:latin typeface="宋体"/>
                          <a:ea typeface="宋体"/>
                          <a:cs typeface="Arial"/>
                        </a:rPr>
                        <a:t>(</a:t>
                      </a:r>
                      <a:r>
                        <a:rPr lang="zh-CN" sz="2400" b="1" kern="100">
                          <a:latin typeface="Times New Roman"/>
                          <a:ea typeface="宋体"/>
                          <a:cs typeface="Arial"/>
                        </a:rPr>
                        <a:t>支流数量</a:t>
                      </a:r>
                      <a:r>
                        <a:rPr lang="en-US" sz="2400" b="1" kern="100">
                          <a:latin typeface="Times New Roman"/>
                          <a:ea typeface="宋体"/>
                          <a:cs typeface="Arial"/>
                        </a:rPr>
                        <a:t>)</a:t>
                      </a:r>
                      <a:endParaRPr lang="zh-CN" sz="1800" b="1"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400" b="1" kern="100" dirty="0">
                          <a:solidFill>
                            <a:srgbClr val="0000FF"/>
                          </a:solidFill>
                          <a:latin typeface="Times New Roman"/>
                          <a:ea typeface="宋体"/>
                          <a:cs typeface="Arial"/>
                        </a:rPr>
                        <a:t>①气候——降水量和干湿状况</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solidFill>
                            <a:srgbClr val="0000FF"/>
                          </a:solidFill>
                          <a:latin typeface="Times New Roman"/>
                          <a:ea typeface="宋体"/>
                          <a:cs typeface="Arial"/>
                        </a:rPr>
                        <a:t>②地形地势</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solidFill>
                            <a:srgbClr val="0000FF"/>
                          </a:solidFill>
                          <a:latin typeface="Times New Roman"/>
                          <a:ea typeface="宋体"/>
                          <a:cs typeface="Arial"/>
                        </a:rPr>
                        <a:t>③植被</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solidFill>
                            <a:srgbClr val="0000FF"/>
                          </a:solidFill>
                          <a:latin typeface="Times New Roman"/>
                          <a:ea typeface="宋体"/>
                          <a:cs typeface="Arial"/>
                        </a:rPr>
                        <a:t>④岩石土壤的渗透性和抗蚀能力</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latin typeface="Times New Roman"/>
                          <a:ea typeface="隶书"/>
                          <a:cs typeface="Arial"/>
                        </a:rPr>
                        <a:t>案例：对比刚果河和塔里木河</a:t>
                      </a:r>
                      <a:endParaRPr lang="zh-CN" sz="1800" b="1" kern="100" dirty="0">
                        <a:latin typeface="Times New Roman"/>
                        <a:ea typeface="宋体"/>
                        <a:cs typeface="Times New Roman"/>
                      </a:endParaRPr>
                    </a:p>
                    <a:p>
                      <a:pPr algn="just">
                        <a:lnSpc>
                          <a:spcPct val="100000"/>
                        </a:lnSpc>
                        <a:spcAft>
                          <a:spcPts val="0"/>
                        </a:spcAft>
                      </a:pPr>
                      <a:r>
                        <a:rPr lang="zh-CN" sz="2400" b="1" kern="100" dirty="0">
                          <a:latin typeface="Times New Roman"/>
                          <a:ea typeface="隶书"/>
                          <a:cs typeface="Arial"/>
                        </a:rPr>
                        <a:t>（热带雨林气候和温带大陆性气候）</a:t>
                      </a:r>
                      <a:endParaRPr lang="zh-CN" sz="18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67544" y="699542"/>
          <a:ext cx="8424936" cy="4023360"/>
        </p:xfrm>
        <a:graphic>
          <a:graphicData uri="http://schemas.openxmlformats.org/drawingml/2006/table">
            <a:tbl>
              <a:tblPr/>
              <a:tblGrid>
                <a:gridCol w="2531172"/>
                <a:gridCol w="5893764"/>
              </a:tblGrid>
              <a:tr h="0">
                <a:tc>
                  <a:txBody>
                    <a:bodyPr/>
                    <a:lstStyle/>
                    <a:p>
                      <a:pPr algn="ctr">
                        <a:lnSpc>
                          <a:spcPct val="100000"/>
                        </a:lnSpc>
                        <a:spcAft>
                          <a:spcPts val="0"/>
                        </a:spcAft>
                      </a:pPr>
                      <a:r>
                        <a:rPr lang="zh-CN" sz="2400" b="1" kern="100">
                          <a:latin typeface="Times New Roman"/>
                          <a:ea typeface="宋体"/>
                          <a:cs typeface="Arial"/>
                        </a:rPr>
                        <a:t>弯曲</a:t>
                      </a:r>
                      <a:endParaRPr lang="zh-CN" sz="1800" b="1"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400" b="1" kern="100" dirty="0">
                          <a:solidFill>
                            <a:srgbClr val="0000FF"/>
                          </a:solidFill>
                          <a:latin typeface="Times New Roman"/>
                          <a:ea typeface="宋体"/>
                          <a:cs typeface="Arial"/>
                        </a:rPr>
                        <a:t>①地形</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solidFill>
                            <a:srgbClr val="0000FF"/>
                          </a:solidFill>
                          <a:latin typeface="Times New Roman"/>
                          <a:ea typeface="宋体"/>
                          <a:cs typeface="Arial"/>
                        </a:rPr>
                        <a:t>②人工裁弯取直</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latin typeface="Times New Roman"/>
                          <a:ea typeface="隶书"/>
                          <a:cs typeface="Arial"/>
                        </a:rPr>
                        <a:t>案例：荆江河段</a:t>
                      </a:r>
                      <a:endParaRPr lang="zh-CN" sz="18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00000"/>
                        </a:lnSpc>
                        <a:spcAft>
                          <a:spcPts val="0"/>
                        </a:spcAft>
                      </a:pPr>
                      <a:r>
                        <a:rPr lang="zh-CN" sz="2400" b="1" kern="100">
                          <a:latin typeface="Times New Roman"/>
                          <a:ea typeface="宋体"/>
                          <a:cs typeface="Arial"/>
                        </a:rPr>
                        <a:t>“地上河”</a:t>
                      </a:r>
                      <a:endParaRPr lang="zh-CN" sz="1800" b="1"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400" b="1" kern="100" dirty="0">
                          <a:solidFill>
                            <a:srgbClr val="0000FF"/>
                          </a:solidFill>
                          <a:latin typeface="Times New Roman"/>
                          <a:ea typeface="宋体"/>
                          <a:cs typeface="Arial"/>
                        </a:rPr>
                        <a:t>取决于地形地势和人类活动</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latin typeface="Times New Roman"/>
                          <a:ea typeface="宋体"/>
                          <a:cs typeface="Arial"/>
                        </a:rPr>
                        <a:t>①地势低平，落差小，水流缓，泥沙大量沉积抬高河床</a:t>
                      </a:r>
                      <a:endParaRPr lang="zh-CN" sz="1800" b="1" kern="100" dirty="0">
                        <a:latin typeface="Times New Roman"/>
                        <a:ea typeface="宋体"/>
                        <a:cs typeface="Times New Roman"/>
                      </a:endParaRPr>
                    </a:p>
                    <a:p>
                      <a:pPr algn="just">
                        <a:lnSpc>
                          <a:spcPct val="100000"/>
                        </a:lnSpc>
                        <a:spcAft>
                          <a:spcPts val="0"/>
                        </a:spcAft>
                      </a:pPr>
                      <a:r>
                        <a:rPr lang="zh-CN" sz="2400" b="1" kern="100" dirty="0">
                          <a:latin typeface="Times New Roman"/>
                          <a:ea typeface="宋体"/>
                          <a:cs typeface="Arial"/>
                        </a:rPr>
                        <a:t>②人工筑堤束水</a:t>
                      </a:r>
                      <a:endParaRPr lang="zh-CN" sz="1800" b="1" kern="100" dirty="0">
                        <a:latin typeface="Times New Roman"/>
                        <a:ea typeface="宋体"/>
                        <a:cs typeface="Times New Roman"/>
                      </a:endParaRPr>
                    </a:p>
                    <a:p>
                      <a:pPr algn="just">
                        <a:lnSpc>
                          <a:spcPct val="100000"/>
                        </a:lnSpc>
                        <a:spcAft>
                          <a:spcPts val="0"/>
                        </a:spcAft>
                      </a:pPr>
                      <a:r>
                        <a:rPr lang="zh-CN" sz="2400" b="1" kern="100" dirty="0">
                          <a:latin typeface="Times New Roman"/>
                          <a:ea typeface="隶书"/>
                          <a:cs typeface="Arial"/>
                        </a:rPr>
                        <a:t>案例：荆江河段和黄河下游</a:t>
                      </a:r>
                      <a:endParaRPr lang="zh-CN" sz="18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00000"/>
                        </a:lnSpc>
                        <a:spcAft>
                          <a:spcPts val="0"/>
                        </a:spcAft>
                      </a:pPr>
                      <a:r>
                        <a:rPr lang="zh-CN" sz="2400" b="1" kern="100">
                          <a:latin typeface="Times New Roman"/>
                          <a:ea typeface="宋体"/>
                          <a:cs typeface="Arial"/>
                        </a:rPr>
                        <a:t>落差或峡谷分布</a:t>
                      </a:r>
                      <a:endParaRPr lang="zh-CN" sz="1800" b="1"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2400" b="1" kern="100" dirty="0">
                          <a:solidFill>
                            <a:srgbClr val="0000FF"/>
                          </a:solidFill>
                          <a:latin typeface="Times New Roman"/>
                          <a:ea typeface="宋体"/>
                          <a:cs typeface="Arial"/>
                        </a:rPr>
                        <a:t>①地形的起伏状况</a:t>
                      </a:r>
                      <a:endParaRPr lang="zh-CN" sz="1800" b="1" kern="100" dirty="0">
                        <a:solidFill>
                          <a:srgbClr val="0000FF"/>
                        </a:solidFill>
                        <a:latin typeface="Times New Roman"/>
                        <a:ea typeface="宋体"/>
                        <a:cs typeface="Times New Roman"/>
                      </a:endParaRPr>
                    </a:p>
                    <a:p>
                      <a:pPr algn="just">
                        <a:lnSpc>
                          <a:spcPct val="100000"/>
                        </a:lnSpc>
                        <a:spcAft>
                          <a:spcPts val="0"/>
                        </a:spcAft>
                      </a:pPr>
                      <a:r>
                        <a:rPr lang="zh-CN" sz="2400" b="1" kern="100" dirty="0">
                          <a:solidFill>
                            <a:srgbClr val="0000FF"/>
                          </a:solidFill>
                          <a:latin typeface="Times New Roman"/>
                          <a:ea typeface="宋体"/>
                          <a:cs typeface="Arial"/>
                        </a:rPr>
                        <a:t>②流经的地形区（类型</a:t>
                      </a:r>
                      <a:r>
                        <a:rPr lang="zh-CN" sz="2400" b="1" kern="100" dirty="0">
                          <a:latin typeface="Times New Roman"/>
                          <a:ea typeface="宋体"/>
                          <a:cs typeface="Arial"/>
                        </a:rPr>
                        <a:t>）</a:t>
                      </a:r>
                      <a:endParaRPr lang="zh-CN" sz="1800" b="1" kern="100" dirty="0">
                        <a:latin typeface="Times New Roman"/>
                        <a:ea typeface="宋体"/>
                        <a:cs typeface="Times New Roman"/>
                      </a:endParaRPr>
                    </a:p>
                    <a:p>
                      <a:pPr algn="just">
                        <a:lnSpc>
                          <a:spcPct val="100000"/>
                        </a:lnSpc>
                        <a:spcAft>
                          <a:spcPts val="0"/>
                        </a:spcAft>
                      </a:pPr>
                      <a:r>
                        <a:rPr lang="zh-CN" sz="2400" b="1" kern="100" dirty="0">
                          <a:latin typeface="Times New Roman"/>
                          <a:ea typeface="隶书"/>
                          <a:cs typeface="Arial"/>
                        </a:rPr>
                        <a:t>案例：黄河上游</a:t>
                      </a:r>
                      <a:endParaRPr lang="zh-CN" sz="1800" b="1"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ChangeArrowheads="1"/>
          </p:cNvSpPr>
          <p:nvPr/>
        </p:nvSpPr>
        <p:spPr bwMode="auto">
          <a:xfrm>
            <a:off x="0" y="0"/>
            <a:ext cx="91440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ctr" latinLnBrk="0" hangingPunct="1">
              <a:lnSpc>
                <a:spcPct val="100000"/>
              </a:lnSpc>
              <a:spcBef>
                <a:spcPct val="0"/>
              </a:spcBef>
              <a:spcAft>
                <a:spcPct val="0"/>
              </a:spcAft>
              <a:buClrTx/>
              <a:buSzTx/>
              <a:buFontTx/>
              <a:buNone/>
              <a:tabLst/>
            </a:pPr>
            <a:r>
              <a:rPr kumimoji="0" 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叶尼塞河发源于蒙古高原，主要沿东、西西伯利亚之间的分界奔流，最终注入喀拉海。流域范围包括西伯利亚中部大部分地区，全长</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5539km</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，流域面积</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260</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万</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km</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楷体" pitchFamily="49" charset="-122"/>
              </a:rPr>
              <a:t>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，是俄罗斯水量最大的河流，其流量是密西西比河（全长</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6021km</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，流域面积</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322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万</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km</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楷体" pitchFamily="49" charset="-122"/>
              </a:rPr>
              <a:t>2</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1</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0783</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倍。叶尼塞河的所有主要支流都发源于其东面的中西伯利亚高原、这一地区占其流城面积的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80%</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），东岸支流水量为西岸支流水量的</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a:t>
            </a:r>
            <a:r>
              <a:rPr kumimoji="0" lang="en-US" altLang="zh-CN" b="1" i="0" u="none" strike="noStrike" cap="none" normalizeH="0" baseline="0" dirty="0" smtClean="0">
                <a:ln>
                  <a:noFill/>
                </a:ln>
                <a:solidFill>
                  <a:schemeClr val="tx1"/>
                </a:solidFill>
                <a:effectLst/>
                <a:latin typeface="Arial"/>
                <a:ea typeface="宋体" pitchFamily="2" charset="-122"/>
                <a:cs typeface="楷体" pitchFamily="49" charset="-122"/>
              </a:rPr>
              <a:t>—</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6</a:t>
            </a:r>
            <a:r>
              <a:rPr kumimoji="0" lang="zh-CN" altLang="en-US" b="1"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倍。（见下图）</a:t>
            </a:r>
            <a:endParaRPr kumimoji="0" lang="zh-CN" altLang="en-US" sz="40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155650" name="Picture 2" descr="figure"/>
          <p:cNvPicPr>
            <a:picLocks noChangeAspect="1" noChangeArrowheads="1"/>
          </p:cNvPicPr>
          <p:nvPr/>
        </p:nvPicPr>
        <p:blipFill>
          <a:blip r:embed="rId2" cstate="print"/>
          <a:srcRect/>
          <a:stretch>
            <a:fillRect/>
          </a:stretch>
        </p:blipFill>
        <p:spPr bwMode="auto">
          <a:xfrm>
            <a:off x="0" y="1442834"/>
            <a:ext cx="3347864" cy="3700666"/>
          </a:xfrm>
          <a:prstGeom prst="rect">
            <a:avLst/>
          </a:prstGeom>
          <a:noFill/>
        </p:spPr>
      </p:pic>
      <p:sp>
        <p:nvSpPr>
          <p:cNvPr id="159745" name="Rectangle 1"/>
          <p:cNvSpPr>
            <a:spLocks noChangeArrowheads="1"/>
          </p:cNvSpPr>
          <p:nvPr/>
        </p:nvSpPr>
        <p:spPr bwMode="auto">
          <a:xfrm>
            <a:off x="3419872" y="1707654"/>
            <a:ext cx="4968552"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a:t>
            </a:r>
            <a:r>
              <a:rPr kumimoji="0" lang="en-US" altLang="zh-CN"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1</a:t>
            </a:r>
            <a:r>
              <a:rPr kumimoji="0" lang="zh-CN" altLang="en-US"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）分析叶尼塞河主要支流分布于河流右岸的主要原因。</a:t>
            </a:r>
            <a:endParaRPr kumimoji="0" lang="zh-CN" altLang="en-US" sz="4000" b="1" i="0" u="none" strike="noStrike" cap="none" normalizeH="0" baseline="0" dirty="0" smtClean="0">
              <a:ln>
                <a:noFill/>
              </a:ln>
              <a:solidFill>
                <a:srgbClr val="0000FF"/>
              </a:solidFill>
              <a:effectLst/>
              <a:latin typeface="Arial" pitchFamily="34" charset="0"/>
              <a:ea typeface="宋体" pitchFamily="2" charset="-122"/>
              <a:cs typeface="宋体" pitchFamily="2" charset="-122"/>
            </a:endParaRPr>
          </a:p>
        </p:txBody>
      </p:sp>
      <p:sp>
        <p:nvSpPr>
          <p:cNvPr id="7" name="矩形 6"/>
          <p:cNvSpPr/>
          <p:nvPr/>
        </p:nvSpPr>
        <p:spPr>
          <a:xfrm>
            <a:off x="3419872" y="2715766"/>
            <a:ext cx="4572000" cy="1754326"/>
          </a:xfrm>
          <a:prstGeom prst="rect">
            <a:avLst/>
          </a:prstGeom>
        </p:spPr>
        <p:txBody>
          <a:bodyPr>
            <a:spAutoFit/>
          </a:bodyPr>
          <a:lstStyle/>
          <a:p>
            <a:r>
              <a:rPr lang="zh-CN" altLang="zh-CN" b="1" dirty="0" smtClean="0">
                <a:solidFill>
                  <a:srgbClr val="FF0000"/>
                </a:solidFill>
              </a:rPr>
              <a:t>（</a:t>
            </a:r>
            <a:r>
              <a:rPr lang="en-US" altLang="zh-CN" b="1" dirty="0" smtClean="0">
                <a:solidFill>
                  <a:srgbClr val="FF0000"/>
                </a:solidFill>
              </a:rPr>
              <a:t>1</a:t>
            </a:r>
            <a:r>
              <a:rPr lang="zh-CN" altLang="zh-CN" b="1" dirty="0" smtClean="0">
                <a:solidFill>
                  <a:srgbClr val="FF0000"/>
                </a:solidFill>
              </a:rPr>
              <a:t>）叶尼塞河主要沿中西伯利亚高原与西西伯利亚平原分界奔流，流域东部为中西伯利亚高原，多山地，河流发源于山地，随地势汇入叶尼塞河； 叶尼塞河流域西部为低洼的西西伯利亚平原，地表径流难以汇入叶尼塞河。</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表格 1"/>
          <p:cNvGraphicFramePr>
            <a:graphicFrameLocks noGrp="1"/>
          </p:cNvGraphicFramePr>
          <p:nvPr/>
        </p:nvGraphicFramePr>
        <p:xfrm>
          <a:off x="468314" y="2600325"/>
          <a:ext cx="7583487" cy="891779"/>
        </p:xfrm>
        <a:graphic>
          <a:graphicData uri="http://schemas.openxmlformats.org/drawingml/2006/table">
            <a:tbl>
              <a:tblPr/>
              <a:tblGrid>
                <a:gridCol w="665162"/>
                <a:gridCol w="2605088"/>
                <a:gridCol w="2155825"/>
                <a:gridCol w="2157412"/>
              </a:tblGrid>
              <a:tr h="434579">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zh-CN" sz="1400" b="1" i="0" u="none" strike="noStrike" cap="none" normalizeH="0" baseline="0" smtClean="0">
                          <a:ln>
                            <a:noFill/>
                          </a:ln>
                          <a:solidFill>
                            <a:srgbClr val="080808"/>
                          </a:solidFill>
                          <a:effectLst/>
                          <a:latin typeface="Arial" pitchFamily="34" charset="0"/>
                          <a:ea typeface="微软雅黑" pitchFamily="34" charset="-122"/>
                        </a:rPr>
                        <a:t>省</a:t>
                      </a:r>
                      <a:endParaRPr kumimoji="0" 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zh-CN" sz="1400" b="1" i="0" u="none" strike="noStrike" cap="none" normalizeH="0" baseline="0" smtClean="0">
                          <a:ln>
                            <a:noFill/>
                          </a:ln>
                          <a:solidFill>
                            <a:srgbClr val="080808"/>
                          </a:solidFill>
                          <a:effectLst/>
                          <a:latin typeface="Arial" pitchFamily="34" charset="0"/>
                          <a:ea typeface="微软雅黑" pitchFamily="34" charset="-122"/>
                        </a:rPr>
                        <a:t>土地面积（平方千米）</a:t>
                      </a:r>
                      <a:endParaRPr kumimoji="0" 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zh-CN" sz="1400" b="1" i="0" u="none" strike="noStrike" cap="none" normalizeH="0" baseline="0" smtClean="0">
                          <a:ln>
                            <a:noFill/>
                          </a:ln>
                          <a:solidFill>
                            <a:srgbClr val="080808"/>
                          </a:solidFill>
                          <a:effectLst/>
                          <a:latin typeface="Arial" pitchFamily="34" charset="0"/>
                          <a:ea typeface="微软雅黑" pitchFamily="34" charset="-122"/>
                        </a:rPr>
                        <a:t>水田（千公顷）</a:t>
                      </a:r>
                      <a:endParaRPr kumimoji="0" 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zh-CN" sz="1400" b="1" i="0" u="none" strike="noStrike" cap="none" normalizeH="0" baseline="0" smtClean="0">
                          <a:ln>
                            <a:noFill/>
                          </a:ln>
                          <a:solidFill>
                            <a:srgbClr val="080808"/>
                          </a:solidFill>
                          <a:effectLst/>
                          <a:latin typeface="Arial" pitchFamily="34" charset="0"/>
                          <a:ea typeface="微软雅黑" pitchFamily="34" charset="-122"/>
                        </a:rPr>
                        <a:t>旱地（千公顷）</a:t>
                      </a:r>
                      <a:endParaRPr kumimoji="0" 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r>
              <a:tr h="215504">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en-US" altLang="zh-CN" sz="1400" b="1" i="0" u="none" strike="noStrike" cap="none" normalizeH="0" baseline="0" smtClean="0">
                          <a:ln>
                            <a:noFill/>
                          </a:ln>
                          <a:solidFill>
                            <a:srgbClr val="080808"/>
                          </a:solidFill>
                          <a:effectLst/>
                          <a:latin typeface="Arial" pitchFamily="34" charset="0"/>
                          <a:ea typeface="微软雅黑" pitchFamily="34" charset="-122"/>
                        </a:rPr>
                        <a:t>M</a:t>
                      </a:r>
                      <a:endParaRPr kumimoji="0" lang="zh-CN" alt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en-US" altLang="zh-CN" sz="1400" b="1" i="0" u="none" strike="noStrike" cap="none" normalizeH="0" baseline="0" smtClean="0">
                          <a:ln>
                            <a:noFill/>
                          </a:ln>
                          <a:solidFill>
                            <a:srgbClr val="080808"/>
                          </a:solidFill>
                          <a:effectLst/>
                          <a:latin typeface="Arial" pitchFamily="34" charset="0"/>
                          <a:ea typeface="微软雅黑" pitchFamily="34" charset="-122"/>
                        </a:rPr>
                        <a:t>176000</a:t>
                      </a:r>
                      <a:endParaRPr kumimoji="0" lang="zh-CN" alt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en-US" altLang="zh-CN" sz="1400" b="1" i="0" u="none" strike="noStrike" cap="none" normalizeH="0" baseline="0" smtClean="0">
                          <a:ln>
                            <a:noFill/>
                          </a:ln>
                          <a:solidFill>
                            <a:srgbClr val="080808"/>
                          </a:solidFill>
                          <a:effectLst/>
                          <a:latin typeface="Arial" pitchFamily="34" charset="0"/>
                          <a:ea typeface="微软雅黑" pitchFamily="34" charset="-122"/>
                        </a:rPr>
                        <a:t>768.4</a:t>
                      </a:r>
                      <a:endParaRPr kumimoji="0" lang="zh-CN" alt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en-US" altLang="zh-CN" sz="1400" b="1" i="0" u="none" strike="noStrike" cap="none" normalizeH="0" baseline="0" smtClean="0">
                          <a:ln>
                            <a:noFill/>
                          </a:ln>
                          <a:solidFill>
                            <a:srgbClr val="080808"/>
                          </a:solidFill>
                          <a:effectLst/>
                          <a:latin typeface="Arial" pitchFamily="34" charset="0"/>
                          <a:ea typeface="微软雅黑" pitchFamily="34" charset="-122"/>
                        </a:rPr>
                        <a:t>1071.6</a:t>
                      </a:r>
                      <a:endParaRPr kumimoji="0" lang="zh-CN" alt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r>
              <a:tr h="205979">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en-US" altLang="zh-CN" sz="1400" b="1" i="0" u="none" strike="noStrike" cap="none" normalizeH="0" baseline="0" smtClean="0">
                          <a:ln>
                            <a:noFill/>
                          </a:ln>
                          <a:solidFill>
                            <a:srgbClr val="080808"/>
                          </a:solidFill>
                          <a:effectLst/>
                          <a:latin typeface="Arial" pitchFamily="34" charset="0"/>
                          <a:ea typeface="微软雅黑" pitchFamily="34" charset="-122"/>
                        </a:rPr>
                        <a:t>N</a:t>
                      </a:r>
                      <a:endParaRPr kumimoji="0" lang="zh-CN" alt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en-US" altLang="zh-CN" sz="1400" b="1" i="0" u="none" strike="noStrike" cap="none" normalizeH="0" baseline="0" smtClean="0">
                          <a:ln>
                            <a:noFill/>
                          </a:ln>
                          <a:solidFill>
                            <a:srgbClr val="080808"/>
                          </a:solidFill>
                          <a:effectLst/>
                          <a:latin typeface="Arial" pitchFamily="34" charset="0"/>
                          <a:ea typeface="微软雅黑" pitchFamily="34" charset="-122"/>
                        </a:rPr>
                        <a:t>167000</a:t>
                      </a:r>
                      <a:endParaRPr kumimoji="0" lang="zh-CN" alt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en-US" altLang="zh-CN" sz="1400" b="1" i="0" u="none" strike="noStrike" cap="none" normalizeH="0" baseline="0" smtClean="0">
                          <a:ln>
                            <a:noFill/>
                          </a:ln>
                          <a:solidFill>
                            <a:srgbClr val="080808"/>
                          </a:solidFill>
                          <a:effectLst/>
                          <a:latin typeface="Arial" pitchFamily="34" charset="0"/>
                          <a:ea typeface="微软雅黑" pitchFamily="34" charset="-122"/>
                        </a:rPr>
                        <a:t>1946.8</a:t>
                      </a:r>
                      <a:endParaRPr kumimoji="0" lang="zh-CN" alt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c>
                  <a:txBody>
                    <a:bodyPr/>
                    <a:lstStyle/>
                    <a:p>
                      <a:pPr marL="0" marR="0" lvl="0" indent="0" algn="ctr" defTabSz="914400" rtl="0" eaLnBrk="1" fontAlgn="base" latinLnBrk="0" hangingPunct="1">
                        <a:lnSpc>
                          <a:spcPts val="1800"/>
                        </a:lnSpc>
                        <a:spcBef>
                          <a:spcPct val="0"/>
                        </a:spcBef>
                        <a:spcAft>
                          <a:spcPct val="0"/>
                        </a:spcAft>
                        <a:buClrTx/>
                        <a:buSzPct val="100000"/>
                        <a:buFontTx/>
                        <a:buNone/>
                        <a:tabLst/>
                      </a:pPr>
                      <a:r>
                        <a:rPr kumimoji="0" lang="en-US" altLang="zh-CN" sz="1400" b="1" i="0" u="none" strike="noStrike" cap="none" normalizeH="0" baseline="0" smtClean="0">
                          <a:ln>
                            <a:noFill/>
                          </a:ln>
                          <a:solidFill>
                            <a:srgbClr val="080808"/>
                          </a:solidFill>
                          <a:effectLst/>
                          <a:latin typeface="Arial" pitchFamily="34" charset="0"/>
                          <a:ea typeface="微软雅黑" pitchFamily="34" charset="-122"/>
                        </a:rPr>
                        <a:t>361.6</a:t>
                      </a:r>
                      <a:endParaRPr kumimoji="0" lang="zh-CN" altLang="zh-CN" sz="1400" b="1" i="0" u="none" strike="noStrike" cap="none" normalizeH="0" baseline="0" smtClean="0">
                        <a:ln>
                          <a:noFill/>
                        </a:ln>
                        <a:solidFill>
                          <a:srgbClr val="080808"/>
                        </a:solidFill>
                        <a:effectLst/>
                        <a:latin typeface="Times New Roman" pitchFamily="18" charset="0"/>
                        <a:ea typeface="微软雅黑" pitchFamily="34" charset="-122"/>
                      </a:endParaRPr>
                    </a:p>
                  </a:txBody>
                  <a:tcPr marL="68579" marR="6857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3EA"/>
                    </a:solidFill>
                  </a:tcPr>
                </a:tc>
              </a:tr>
            </a:tbl>
          </a:graphicData>
        </a:graphic>
      </p:graphicFrame>
      <p:pic>
        <p:nvPicPr>
          <p:cNvPr id="16408" name="Picture 2" descr="学科网(www.zxxk.com)--教育资源门户，提供试卷、教案、课件、论文、素材及各类教学资源下载，还有大量而丰富的教学相关资讯！"/>
          <p:cNvPicPr>
            <a:picLocks noChangeAspect="1" noChangeArrowheads="1"/>
          </p:cNvPicPr>
          <p:nvPr/>
        </p:nvPicPr>
        <p:blipFill>
          <a:blip r:embed="rId3" cstate="print"/>
          <a:srcRect/>
          <a:stretch>
            <a:fillRect/>
          </a:stretch>
        </p:blipFill>
        <p:spPr bwMode="auto">
          <a:xfrm>
            <a:off x="2433638" y="288132"/>
            <a:ext cx="6602412" cy="2318147"/>
          </a:xfrm>
          <a:prstGeom prst="rect">
            <a:avLst/>
          </a:prstGeom>
          <a:noFill/>
          <a:ln w="9525" algn="ctr">
            <a:noFill/>
            <a:miter lim="800000"/>
            <a:headEnd/>
            <a:tailEnd/>
          </a:ln>
        </p:spPr>
      </p:pic>
      <p:pic>
        <p:nvPicPr>
          <p:cNvPr id="16409" name="Picture 3" descr="学科网(www.zxxk.com)--教育资源门户，提供试卷、教案、课件、论文、素材及各类教学资源下载，还有大量而丰富的教学相关资讯！"/>
          <p:cNvPicPr>
            <a:picLocks noChangeAspect="1" noChangeArrowheads="1"/>
          </p:cNvPicPr>
          <p:nvPr/>
        </p:nvPicPr>
        <p:blipFill>
          <a:blip r:embed="rId4" cstate="print"/>
          <a:srcRect/>
          <a:stretch>
            <a:fillRect/>
          </a:stretch>
        </p:blipFill>
        <p:spPr bwMode="auto">
          <a:xfrm>
            <a:off x="1384300" y="813198"/>
            <a:ext cx="19050" cy="21431"/>
          </a:xfrm>
          <a:prstGeom prst="rect">
            <a:avLst/>
          </a:prstGeom>
          <a:noFill/>
          <a:ln w="9525" algn="ctr">
            <a:noFill/>
            <a:miter lim="800000"/>
            <a:headEnd/>
            <a:tailEnd/>
          </a:ln>
        </p:spPr>
      </p:pic>
      <p:pic>
        <p:nvPicPr>
          <p:cNvPr id="16410" name="Picture 1" descr="学科网(www.zxxk.com)--教育资源门户，提供试卷、教案、课件、论文、素材及各类教学资源下载，还有大量而丰富的教学相关资讯！"/>
          <p:cNvPicPr>
            <a:picLocks noChangeAspect="1" noChangeArrowheads="1"/>
          </p:cNvPicPr>
          <p:nvPr/>
        </p:nvPicPr>
        <p:blipFill>
          <a:blip r:embed="rId5" cstate="print"/>
          <a:srcRect/>
          <a:stretch>
            <a:fillRect/>
          </a:stretch>
        </p:blipFill>
        <p:spPr bwMode="auto">
          <a:xfrm>
            <a:off x="1384300" y="834629"/>
            <a:ext cx="19050" cy="7144"/>
          </a:xfrm>
          <a:prstGeom prst="rect">
            <a:avLst/>
          </a:prstGeom>
          <a:noFill/>
          <a:ln w="9525" algn="ctr">
            <a:noFill/>
            <a:miter lim="800000"/>
            <a:headEnd/>
            <a:tailEnd/>
          </a:ln>
        </p:spPr>
      </p:pic>
      <p:sp>
        <p:nvSpPr>
          <p:cNvPr id="16411" name="Rectangle 5"/>
          <p:cNvSpPr>
            <a:spLocks noChangeArrowheads="1"/>
          </p:cNvSpPr>
          <p:nvPr/>
        </p:nvSpPr>
        <p:spPr bwMode="auto">
          <a:xfrm>
            <a:off x="147638" y="-71407"/>
            <a:ext cx="4871847" cy="830997"/>
          </a:xfrm>
          <a:prstGeom prst="rect">
            <a:avLst/>
          </a:prstGeom>
          <a:noFill/>
          <a:ln w="9525" algn="ctr">
            <a:noFill/>
            <a:miter lim="800000"/>
            <a:headEnd/>
            <a:tailEnd/>
          </a:ln>
          <a:effectLst/>
        </p:spPr>
        <p:txBody>
          <a:bodyPr wrap="none" anchor="ctr">
            <a:spAutoFit/>
          </a:bodyPr>
          <a:lstStyle/>
          <a:p>
            <a:pPr eaLnBrk="0" hangingPunct="0"/>
            <a:r>
              <a:rPr lang="en-US" altLang="zh-CN" sz="2400" b="1" dirty="0">
                <a:latin typeface="微软雅黑" pitchFamily="34" charset="-122"/>
                <a:ea typeface="微软雅黑" pitchFamily="34" charset="-122"/>
              </a:rPr>
              <a:t>26</a:t>
            </a:r>
            <a:r>
              <a:rPr lang="zh-CN" altLang="en-US" sz="2400" b="1" dirty="0">
                <a:latin typeface="微软雅黑" pitchFamily="34" charset="-122"/>
                <a:ea typeface="微软雅黑" pitchFamily="34" charset="-122"/>
              </a:rPr>
              <a:t>分）阅读下列材料，回答问题。</a:t>
            </a:r>
            <a:endParaRPr lang="zh-CN" altLang="en-US" sz="2400" b="1" dirty="0">
              <a:solidFill>
                <a:srgbClr val="080808"/>
              </a:solidFill>
              <a:latin typeface="微软雅黑" pitchFamily="34" charset="-122"/>
              <a:ea typeface="微软雅黑" pitchFamily="34" charset="-122"/>
            </a:endParaRPr>
          </a:p>
          <a:p>
            <a:pPr eaLnBrk="0" hangingPunct="0"/>
            <a:endParaRPr lang="zh-CN" altLang="en-US" sz="2400" b="1" dirty="0">
              <a:solidFill>
                <a:srgbClr val="080808"/>
              </a:solidFill>
              <a:latin typeface="微软雅黑" pitchFamily="34" charset="-122"/>
              <a:ea typeface="微软雅黑" pitchFamily="34" charset="-122"/>
            </a:endParaRPr>
          </a:p>
        </p:txBody>
      </p:sp>
      <p:sp>
        <p:nvSpPr>
          <p:cNvPr id="18460" name="Rectangle 7"/>
          <p:cNvSpPr/>
          <p:nvPr/>
        </p:nvSpPr>
        <p:spPr>
          <a:xfrm>
            <a:off x="174626" y="186601"/>
            <a:ext cx="2455863" cy="2554545"/>
          </a:xfrm>
          <a:prstGeom prst="rect">
            <a:avLst/>
          </a:prstGeom>
          <a:noFill/>
          <a:ln>
            <a:noFill/>
            <a:miter lim="800000"/>
          </a:ln>
          <a:effectLst/>
        </p:spPr>
        <p:txBody>
          <a:bodyPr anchor="ctr">
            <a:spAutoFit/>
          </a:bodyPr>
          <a:lstStyle/>
          <a:p>
            <a:pPr indent="333375" eaLnBrk="0" hangingPunct="0"/>
            <a:r>
              <a:rPr lang="zh-CN" altLang="zh-CN" sz="2000" b="1" dirty="0">
                <a:latin typeface="楷体" pitchFamily="49" charset="-122"/>
                <a:ea typeface="楷体" pitchFamily="49" charset="-122"/>
              </a:rPr>
              <a:t>材料一：我国某区域气温年较差等值线（单位：℃）分布图。</a:t>
            </a:r>
            <a:endParaRPr lang="zh-CN" altLang="zh-CN" sz="2000" b="1" dirty="0">
              <a:solidFill>
                <a:srgbClr val="080808"/>
              </a:solidFill>
              <a:latin typeface="楷体" pitchFamily="49" charset="-122"/>
              <a:ea typeface="楷体" pitchFamily="49" charset="-122"/>
            </a:endParaRPr>
          </a:p>
          <a:p>
            <a:pPr indent="333375" eaLnBrk="0" hangingPunct="0"/>
            <a:r>
              <a:rPr lang="zh-CN" altLang="zh-CN" sz="2000" b="1" dirty="0">
                <a:latin typeface="楷体" pitchFamily="49" charset="-122"/>
                <a:ea typeface="楷体" pitchFamily="49" charset="-122"/>
              </a:rPr>
              <a:t>材料二：图中</a:t>
            </a:r>
            <a:r>
              <a:rPr lang="en-US" altLang="zh-CN" sz="2000" b="1" dirty="0">
                <a:latin typeface="楷体" pitchFamily="49" charset="-122"/>
                <a:ea typeface="楷体" pitchFamily="49" charset="-122"/>
              </a:rPr>
              <a:t>M</a:t>
            </a:r>
            <a:r>
              <a:rPr lang="zh-CN" altLang="en-US" sz="2000" b="1" dirty="0">
                <a:latin typeface="楷体" pitchFamily="49" charset="-122"/>
                <a:ea typeface="楷体" pitchFamily="49" charset="-122"/>
              </a:rPr>
              <a:t>、</a:t>
            </a:r>
            <a:r>
              <a:rPr lang="en-US" altLang="zh-CN" sz="2000" b="1" dirty="0">
                <a:latin typeface="楷体" pitchFamily="49" charset="-122"/>
                <a:ea typeface="楷体" pitchFamily="49" charset="-122"/>
              </a:rPr>
              <a:t>N</a:t>
            </a:r>
            <a:r>
              <a:rPr lang="zh-CN" altLang="en-US" sz="2000" b="1" dirty="0">
                <a:latin typeface="楷体" pitchFamily="49" charset="-122"/>
                <a:ea typeface="楷体" pitchFamily="49" charset="-122"/>
              </a:rPr>
              <a:t>两省耕地结构统计表</a:t>
            </a:r>
            <a:endParaRPr lang="zh-CN" altLang="en-US" sz="2000" b="1" dirty="0">
              <a:solidFill>
                <a:srgbClr val="080808"/>
              </a:solidFill>
              <a:latin typeface="楷体" pitchFamily="49" charset="-122"/>
              <a:ea typeface="楷体" pitchFamily="49" charset="-122"/>
            </a:endParaRPr>
          </a:p>
          <a:p>
            <a:pPr indent="333375" eaLnBrk="0" hangingPunct="0"/>
            <a:endParaRPr lang="zh-CN" altLang="en-US" sz="2000" b="1" dirty="0">
              <a:solidFill>
                <a:srgbClr val="080808"/>
              </a:solidFill>
              <a:latin typeface="楷体" pitchFamily="49" charset="-122"/>
              <a:ea typeface="楷体" pitchFamily="49" charset="-122"/>
            </a:endParaRPr>
          </a:p>
        </p:txBody>
      </p:sp>
      <p:sp>
        <p:nvSpPr>
          <p:cNvPr id="16413" name="矩形 6"/>
          <p:cNvSpPr>
            <a:spLocks noChangeArrowheads="1"/>
          </p:cNvSpPr>
          <p:nvPr/>
        </p:nvSpPr>
        <p:spPr bwMode="auto">
          <a:xfrm>
            <a:off x="-174625" y="3450432"/>
            <a:ext cx="9499600" cy="461665"/>
          </a:xfrm>
          <a:prstGeom prst="rect">
            <a:avLst/>
          </a:prstGeom>
          <a:noFill/>
          <a:ln w="9525" cap="flat" algn="ctr">
            <a:noFill/>
            <a:prstDash val="solid"/>
            <a:round/>
            <a:headEnd type="none" w="med" len="med"/>
            <a:tailEnd type="none" w="med" len="med"/>
          </a:ln>
        </p:spPr>
        <p:txBody>
          <a:bodyPr>
            <a:spAutoFit/>
          </a:bodyPr>
          <a:lstStyle/>
          <a:p>
            <a:pPr eaLnBrk="0" hangingPunct="0"/>
            <a:r>
              <a:rPr lang="zh-CN" altLang="zh-CN" sz="2400" b="1" dirty="0">
                <a:latin typeface="微软雅黑" pitchFamily="34" charset="-122"/>
                <a:ea typeface="微软雅黑" pitchFamily="34" charset="-122"/>
              </a:rPr>
              <a:t>（</a:t>
            </a:r>
            <a:r>
              <a:rPr lang="en-US" altLang="zh-CN" sz="2400" b="1" dirty="0">
                <a:latin typeface="微软雅黑" pitchFamily="34" charset="-122"/>
                <a:ea typeface="微软雅黑" pitchFamily="34" charset="-122"/>
              </a:rPr>
              <a:t>4</a:t>
            </a:r>
            <a:r>
              <a:rPr lang="zh-CN" altLang="zh-CN" sz="2400" b="1" dirty="0">
                <a:latin typeface="微软雅黑" pitchFamily="34" charset="-122"/>
                <a:ea typeface="微软雅黑" pitchFamily="34" charset="-122"/>
              </a:rPr>
              <a:t>）分析鄱阳湖的地区水系特征对当地种植业的有利影响</a:t>
            </a:r>
            <a:r>
              <a:rPr lang="zh-CN" altLang="zh-CN" sz="2400" b="1" dirty="0" smtClean="0">
                <a:latin typeface="微软雅黑" pitchFamily="34" charset="-122"/>
                <a:ea typeface="微软雅黑" pitchFamily="34" charset="-122"/>
              </a:rPr>
              <a:t>。（</a:t>
            </a:r>
            <a:r>
              <a:rPr lang="en-US" altLang="zh-CN" sz="2400" b="1" dirty="0" smtClean="0">
                <a:latin typeface="微软雅黑" pitchFamily="34" charset="-122"/>
                <a:ea typeface="微软雅黑" pitchFamily="34" charset="-122"/>
              </a:rPr>
              <a:t>3</a:t>
            </a:r>
            <a:r>
              <a:rPr lang="zh-CN" altLang="zh-CN" sz="2400" b="1" dirty="0" smtClean="0">
                <a:latin typeface="微软雅黑" pitchFamily="34" charset="-122"/>
                <a:ea typeface="微软雅黑" pitchFamily="34" charset="-122"/>
              </a:rPr>
              <a:t>分</a:t>
            </a:r>
            <a:r>
              <a:rPr lang="zh-CN" altLang="zh-CN" sz="2400" b="1" dirty="0">
                <a:latin typeface="微软雅黑" pitchFamily="34" charset="-122"/>
                <a:ea typeface="微软雅黑" pitchFamily="34" charset="-122"/>
              </a:rPr>
              <a:t>）</a:t>
            </a:r>
            <a:endParaRPr lang="zh-CN" altLang="en-US" sz="2400" b="1" dirty="0">
              <a:solidFill>
                <a:srgbClr val="080808"/>
              </a:solidFill>
              <a:latin typeface="微软雅黑" pitchFamily="34" charset="-122"/>
              <a:ea typeface="微软雅黑" pitchFamily="34" charset="-122"/>
            </a:endParaRPr>
          </a:p>
        </p:txBody>
      </p:sp>
      <p:sp>
        <p:nvSpPr>
          <p:cNvPr id="18462" name="矩形 7"/>
          <p:cNvSpPr/>
          <p:nvPr/>
        </p:nvSpPr>
        <p:spPr>
          <a:xfrm>
            <a:off x="290513" y="3956447"/>
            <a:ext cx="8853487" cy="1092607"/>
          </a:xfrm>
          <a:prstGeom prst="rect">
            <a:avLst/>
          </a:prstGeom>
          <a:noFill/>
          <a:ln>
            <a:noFill/>
            <a:miter lim="800000"/>
          </a:ln>
        </p:spPr>
        <p:txBody>
          <a:bodyPr wrap="square">
            <a:spAutoFit/>
          </a:bodyPr>
          <a:lstStyle/>
          <a:p>
            <a:pPr eaLnBrk="0" hangingPunct="0">
              <a:lnSpc>
                <a:spcPts val="2600"/>
              </a:lnSpc>
            </a:pPr>
            <a:r>
              <a:rPr lang="zh-CN" altLang="zh-CN" sz="2400" b="1" dirty="0">
                <a:solidFill>
                  <a:srgbClr val="FF0000"/>
                </a:solidFill>
                <a:latin typeface="微软雅黑" pitchFamily="34" charset="-122"/>
                <a:ea typeface="微软雅黑" pitchFamily="34" charset="-122"/>
              </a:rPr>
              <a:t>支流众多，河网密布，利于农业灌溉</a:t>
            </a:r>
            <a:r>
              <a:rPr lang="zh-CN" altLang="zh-CN" sz="2400" b="1" dirty="0" smtClean="0">
                <a:solidFill>
                  <a:srgbClr val="FF0000"/>
                </a:solidFill>
                <a:latin typeface="微软雅黑" pitchFamily="34" charset="-122"/>
                <a:ea typeface="微软雅黑" pitchFamily="34" charset="-122"/>
              </a:rPr>
              <a:t>（</a:t>
            </a:r>
            <a:r>
              <a:rPr lang="en-US" altLang="zh-CN" sz="2400" b="1" dirty="0" smtClean="0">
                <a:solidFill>
                  <a:srgbClr val="FF0000"/>
                </a:solidFill>
                <a:latin typeface="微软雅黑" pitchFamily="34" charset="-122"/>
                <a:ea typeface="微软雅黑" pitchFamily="34" charset="-122"/>
              </a:rPr>
              <a:t>1</a:t>
            </a:r>
            <a:r>
              <a:rPr lang="zh-CN" altLang="zh-CN" sz="2400" b="1" dirty="0" smtClean="0">
                <a:solidFill>
                  <a:srgbClr val="FF0000"/>
                </a:solidFill>
                <a:latin typeface="微软雅黑" pitchFamily="34" charset="-122"/>
                <a:ea typeface="微软雅黑" pitchFamily="34" charset="-122"/>
              </a:rPr>
              <a:t>分</a:t>
            </a:r>
            <a:r>
              <a:rPr lang="zh-CN" altLang="zh-CN" sz="2400" b="1" dirty="0">
                <a:solidFill>
                  <a:srgbClr val="FF0000"/>
                </a:solidFill>
                <a:latin typeface="微软雅黑" pitchFamily="34" charset="-122"/>
                <a:ea typeface="微软雅黑" pitchFamily="34" charset="-122"/>
              </a:rPr>
              <a:t>）；河道弯曲，水流不畅，带来肥沃的淤泥和平坦地形，利于耕种</a:t>
            </a:r>
            <a:r>
              <a:rPr lang="zh-CN" altLang="zh-CN" sz="2400" b="1" dirty="0" smtClean="0">
                <a:solidFill>
                  <a:srgbClr val="FF0000"/>
                </a:solidFill>
                <a:latin typeface="微软雅黑" pitchFamily="34" charset="-122"/>
                <a:ea typeface="微软雅黑" pitchFamily="34" charset="-122"/>
              </a:rPr>
              <a:t>（</a:t>
            </a:r>
            <a:r>
              <a:rPr lang="en-US" altLang="zh-CN" sz="2400" b="1" dirty="0" smtClean="0">
                <a:solidFill>
                  <a:srgbClr val="FF0000"/>
                </a:solidFill>
                <a:latin typeface="微软雅黑" pitchFamily="34" charset="-122"/>
                <a:ea typeface="微软雅黑" pitchFamily="34" charset="-122"/>
              </a:rPr>
              <a:t>1</a:t>
            </a:r>
            <a:r>
              <a:rPr lang="zh-CN" altLang="zh-CN" sz="2400" b="1" dirty="0" smtClean="0">
                <a:solidFill>
                  <a:srgbClr val="FF0000"/>
                </a:solidFill>
                <a:latin typeface="微软雅黑" pitchFamily="34" charset="-122"/>
                <a:ea typeface="微软雅黑" pitchFamily="34" charset="-122"/>
              </a:rPr>
              <a:t>分</a:t>
            </a:r>
            <a:r>
              <a:rPr lang="zh-CN" altLang="zh-CN" sz="2400" b="1" dirty="0">
                <a:solidFill>
                  <a:srgbClr val="FF0000"/>
                </a:solidFill>
                <a:latin typeface="微软雅黑" pitchFamily="34" charset="-122"/>
                <a:ea typeface="微软雅黑" pitchFamily="34" charset="-122"/>
              </a:rPr>
              <a:t>）；河道宽阔，水系发达河运便利，便于农产品的运输</a:t>
            </a:r>
            <a:r>
              <a:rPr lang="zh-CN" altLang="zh-CN" sz="2400" b="1" dirty="0" smtClean="0">
                <a:solidFill>
                  <a:srgbClr val="FF0000"/>
                </a:solidFill>
                <a:latin typeface="微软雅黑" pitchFamily="34" charset="-122"/>
                <a:ea typeface="微软雅黑" pitchFamily="34" charset="-122"/>
              </a:rPr>
              <a:t>。（</a:t>
            </a:r>
            <a:r>
              <a:rPr lang="en-US" altLang="zh-CN" sz="2400" b="1" dirty="0" smtClean="0">
                <a:solidFill>
                  <a:srgbClr val="FF0000"/>
                </a:solidFill>
                <a:latin typeface="微软雅黑" pitchFamily="34" charset="-122"/>
                <a:ea typeface="微软雅黑" pitchFamily="34" charset="-122"/>
              </a:rPr>
              <a:t>1</a:t>
            </a:r>
            <a:r>
              <a:rPr lang="zh-CN" altLang="zh-CN" sz="2400" b="1" dirty="0" smtClean="0">
                <a:solidFill>
                  <a:srgbClr val="FF0000"/>
                </a:solidFill>
                <a:latin typeface="微软雅黑" pitchFamily="34" charset="-122"/>
                <a:ea typeface="微软雅黑" pitchFamily="34" charset="-122"/>
              </a:rPr>
              <a:t>分</a:t>
            </a:r>
            <a:r>
              <a:rPr lang="zh-CN" altLang="zh-CN" sz="2400" b="1" dirty="0">
                <a:solidFill>
                  <a:srgbClr val="FF0000"/>
                </a:solidFill>
                <a:latin typeface="微软雅黑" pitchFamily="34" charset="-122"/>
                <a:ea typeface="微软雅黑" pitchFamily="34" charset="-122"/>
              </a:rPr>
              <a:t>）</a:t>
            </a:r>
          </a:p>
        </p:txBody>
      </p:sp>
      <p:cxnSp>
        <p:nvCxnSpPr>
          <p:cNvPr id="16415" name="直接连接符 4"/>
          <p:cNvCxnSpPr>
            <a:cxnSpLocks noChangeShapeType="1"/>
          </p:cNvCxnSpPr>
          <p:nvPr/>
        </p:nvCxnSpPr>
        <p:spPr bwMode="auto">
          <a:xfrm>
            <a:off x="611188" y="3782616"/>
            <a:ext cx="576262"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6416" name="直接连接符 11"/>
          <p:cNvCxnSpPr>
            <a:cxnSpLocks noChangeShapeType="1"/>
          </p:cNvCxnSpPr>
          <p:nvPr/>
        </p:nvCxnSpPr>
        <p:spPr bwMode="auto">
          <a:xfrm>
            <a:off x="6516688" y="3796904"/>
            <a:ext cx="1223962"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6417" name="直接连接符 13"/>
          <p:cNvCxnSpPr>
            <a:cxnSpLocks noChangeShapeType="1"/>
          </p:cNvCxnSpPr>
          <p:nvPr/>
        </p:nvCxnSpPr>
        <p:spPr bwMode="auto">
          <a:xfrm flipV="1">
            <a:off x="3132139" y="3795886"/>
            <a:ext cx="1367853" cy="1018"/>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16418" name="直接连接符 15"/>
          <p:cNvCxnSpPr>
            <a:cxnSpLocks noChangeShapeType="1"/>
          </p:cNvCxnSpPr>
          <p:nvPr/>
        </p:nvCxnSpPr>
        <p:spPr bwMode="auto">
          <a:xfrm>
            <a:off x="5230813" y="3782616"/>
            <a:ext cx="1008062"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16415"/>
                                        </p:tgtEl>
                                        <p:attrNameLst>
                                          <p:attrName>style.visibility</p:attrName>
                                        </p:attrNameLst>
                                      </p:cBhvr>
                                      <p:to>
                                        <p:strVal val="visible"/>
                                      </p:to>
                                    </p:set>
                                    <p:animEffect transition="in" filter="wipe(down)">
                                      <p:cBhvr>
                                        <p:cTn id="7" dur="500"/>
                                        <p:tgtEl>
                                          <p:spTgt spid="16415"/>
                                        </p:tgtEl>
                                      </p:cBhvr>
                                    </p:animEffect>
                                  </p:childTnLst>
                                </p:cTn>
                              </p:par>
                              <p:par>
                                <p:cTn id="8" presetID="22" presetClass="entr" presetSubtype="4" fill="hold" nodeType="withEffect">
                                  <p:stCondLst>
                                    <p:cond delay="0"/>
                                  </p:stCondLst>
                                  <p:childTnLst>
                                    <p:set>
                                      <p:cBhvr>
                                        <p:cTn id="9" dur="1" fill="hold">
                                          <p:stCondLst>
                                            <p:cond delay="0"/>
                                          </p:stCondLst>
                                        </p:cTn>
                                        <p:tgtEl>
                                          <p:spTgt spid="16416"/>
                                        </p:tgtEl>
                                        <p:attrNameLst>
                                          <p:attrName>style.visibility</p:attrName>
                                        </p:attrNameLst>
                                      </p:cBhvr>
                                      <p:to>
                                        <p:strVal val="visible"/>
                                      </p:to>
                                    </p:set>
                                    <p:animEffect transition="in" filter="wipe(down)">
                                      <p:cBhvr>
                                        <p:cTn id="10" dur="500"/>
                                        <p:tgtEl>
                                          <p:spTgt spid="16416"/>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6417"/>
                                        </p:tgtEl>
                                        <p:attrNameLst>
                                          <p:attrName>style.visibility</p:attrName>
                                        </p:attrNameLst>
                                      </p:cBhvr>
                                      <p:to>
                                        <p:strVal val="visible"/>
                                      </p:to>
                                    </p:set>
                                    <p:animEffect transition="in" filter="wipe(down)">
                                      <p:cBhvr>
                                        <p:cTn id="15" dur="500"/>
                                        <p:tgtEl>
                                          <p:spTgt spid="16417"/>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16418"/>
                                        </p:tgtEl>
                                        <p:attrNameLst>
                                          <p:attrName>style.visibility</p:attrName>
                                        </p:attrNameLst>
                                      </p:cBhvr>
                                      <p:to>
                                        <p:strVal val="visible"/>
                                      </p:to>
                                    </p:set>
                                    <p:animEffect transition="in" filter="wipe(down)">
                                      <p:cBhvr>
                                        <p:cTn id="20" dur="500"/>
                                        <p:tgtEl>
                                          <p:spTgt spid="16418"/>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8462"/>
                                        </p:tgtEl>
                                        <p:attrNameLst>
                                          <p:attrName>style.visibility</p:attrName>
                                        </p:attrNameLst>
                                      </p:cBhvr>
                                      <p:to>
                                        <p:strVal val="visible"/>
                                      </p:to>
                                    </p:set>
                                    <p:animEffect transition="in" filter="wipe(down)">
                                      <p:cBhvr>
                                        <p:cTn id="25" dur="500"/>
                                        <p:tgtEl>
                                          <p:spTgt spid="18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2"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矩形 3"/>
          <p:cNvSpPr/>
          <p:nvPr/>
        </p:nvSpPr>
        <p:spPr>
          <a:xfrm>
            <a:off x="1033463" y="834628"/>
            <a:ext cx="2305050" cy="461665"/>
          </a:xfrm>
          <a:prstGeom prst="rect">
            <a:avLst/>
          </a:prstGeom>
          <a:noFill/>
          <a:ln>
            <a:noFill/>
            <a:miter lim="800000"/>
          </a:ln>
        </p:spPr>
        <p:txBody>
          <a:bodyPr>
            <a:spAutoFit/>
          </a:bodyPr>
          <a:lstStyle/>
          <a:p>
            <a:r>
              <a:rPr lang="zh-CN" altLang="en-US" sz="2400" b="1">
                <a:solidFill>
                  <a:srgbClr val="0000CC"/>
                </a:solidFill>
                <a:ea typeface="微软雅黑" pitchFamily="34" charset="-122"/>
              </a:rPr>
              <a:t>流程</a:t>
            </a:r>
            <a:r>
              <a:rPr lang="zh-CN" altLang="en-US" sz="2400" b="1">
                <a:solidFill>
                  <a:srgbClr val="080808"/>
                </a:solidFill>
                <a:ea typeface="微软雅黑" pitchFamily="34" charset="-122"/>
              </a:rPr>
              <a:t>（长短）</a:t>
            </a:r>
          </a:p>
        </p:txBody>
      </p:sp>
      <p:sp>
        <p:nvSpPr>
          <p:cNvPr id="15363" name="矩形 4"/>
          <p:cNvSpPr/>
          <p:nvPr/>
        </p:nvSpPr>
        <p:spPr>
          <a:xfrm>
            <a:off x="1063625" y="1406128"/>
            <a:ext cx="2500313" cy="1200329"/>
          </a:xfrm>
          <a:prstGeom prst="rect">
            <a:avLst/>
          </a:prstGeom>
          <a:noFill/>
          <a:ln>
            <a:noFill/>
            <a:miter lim="800000"/>
          </a:ln>
        </p:spPr>
        <p:txBody>
          <a:bodyPr>
            <a:spAutoFit/>
          </a:bodyPr>
          <a:lstStyle/>
          <a:p>
            <a:r>
              <a:rPr lang="zh-CN" altLang="en-US" sz="2400" b="1" dirty="0">
                <a:solidFill>
                  <a:srgbClr val="0000CC"/>
                </a:solidFill>
                <a:ea typeface="微软雅黑" pitchFamily="34" charset="-122"/>
              </a:rPr>
              <a:t>流向</a:t>
            </a:r>
            <a:endParaRPr lang="en-US" altLang="zh-CN" sz="2400" b="1" dirty="0">
              <a:solidFill>
                <a:srgbClr val="0000CC"/>
              </a:solidFill>
              <a:ea typeface="微软雅黑" pitchFamily="34" charset="-122"/>
            </a:endParaRPr>
          </a:p>
          <a:p>
            <a:r>
              <a:rPr lang="zh-CN" altLang="en-US" sz="2400" b="1" dirty="0">
                <a:solidFill>
                  <a:srgbClr val="080808"/>
                </a:solidFill>
                <a:ea typeface="微软雅黑" pitchFamily="34" charset="-122"/>
              </a:rPr>
              <a:t>（自 </a:t>
            </a:r>
            <a:r>
              <a:rPr lang="en-US" altLang="zh-CN" sz="2400" b="1" dirty="0">
                <a:solidFill>
                  <a:srgbClr val="080808"/>
                </a:solidFill>
                <a:ea typeface="微软雅黑" pitchFamily="34" charset="-122"/>
              </a:rPr>
              <a:t>×</a:t>
            </a:r>
            <a:r>
              <a:rPr lang="zh-CN" altLang="en-US" sz="2400" b="1" dirty="0">
                <a:solidFill>
                  <a:srgbClr val="080808"/>
                </a:solidFill>
                <a:ea typeface="微软雅黑" pitchFamily="34" charset="-122"/>
              </a:rPr>
              <a:t> 向  </a:t>
            </a:r>
            <a:r>
              <a:rPr lang="en-US" altLang="zh-CN" sz="2400" b="1" dirty="0">
                <a:solidFill>
                  <a:srgbClr val="080808"/>
                </a:solidFill>
                <a:ea typeface="微软雅黑" pitchFamily="34" charset="-122"/>
              </a:rPr>
              <a:t>×</a:t>
            </a:r>
            <a:r>
              <a:rPr lang="zh-CN" altLang="en-US" sz="2400" b="1" dirty="0">
                <a:solidFill>
                  <a:srgbClr val="080808"/>
                </a:solidFill>
                <a:ea typeface="微软雅黑" pitchFamily="34" charset="-122"/>
              </a:rPr>
              <a:t>流，注入</a:t>
            </a:r>
            <a:r>
              <a:rPr lang="en-US" altLang="zh-CN" sz="2400" b="1" dirty="0">
                <a:solidFill>
                  <a:srgbClr val="080808"/>
                </a:solidFill>
                <a:ea typeface="微软雅黑" pitchFamily="34" charset="-122"/>
              </a:rPr>
              <a:t>×</a:t>
            </a:r>
            <a:r>
              <a:rPr lang="zh-CN" altLang="en-US" sz="2400" b="1" dirty="0">
                <a:solidFill>
                  <a:srgbClr val="080808"/>
                </a:solidFill>
                <a:ea typeface="微软雅黑" pitchFamily="34" charset="-122"/>
              </a:rPr>
              <a:t>）</a:t>
            </a:r>
          </a:p>
        </p:txBody>
      </p:sp>
      <p:sp>
        <p:nvSpPr>
          <p:cNvPr id="15364" name="矩形 5"/>
          <p:cNvSpPr/>
          <p:nvPr/>
        </p:nvSpPr>
        <p:spPr>
          <a:xfrm>
            <a:off x="1085851" y="2886076"/>
            <a:ext cx="5724644" cy="461665"/>
          </a:xfrm>
          <a:prstGeom prst="rect">
            <a:avLst/>
          </a:prstGeom>
          <a:noFill/>
          <a:ln>
            <a:noFill/>
            <a:miter lim="800000"/>
          </a:ln>
        </p:spPr>
        <p:txBody>
          <a:bodyPr wrap="none">
            <a:spAutoFit/>
          </a:bodyPr>
          <a:lstStyle/>
          <a:p>
            <a:r>
              <a:rPr lang="zh-CN" altLang="en-US" sz="2400" b="1">
                <a:solidFill>
                  <a:srgbClr val="0000CC"/>
                </a:solidFill>
                <a:ea typeface="微软雅黑" pitchFamily="34" charset="-122"/>
              </a:rPr>
              <a:t>流域面积</a:t>
            </a:r>
            <a:r>
              <a:rPr lang="zh-CN" altLang="en-US" sz="2400" b="1">
                <a:solidFill>
                  <a:srgbClr val="080808"/>
                </a:solidFill>
                <a:ea typeface="微软雅黑" pitchFamily="34" charset="-122"/>
              </a:rPr>
              <a:t>（大小，由支流多少长短决定）</a:t>
            </a:r>
          </a:p>
        </p:txBody>
      </p:sp>
      <p:sp>
        <p:nvSpPr>
          <p:cNvPr id="15365" name="矩形 7"/>
          <p:cNvSpPr/>
          <p:nvPr/>
        </p:nvSpPr>
        <p:spPr>
          <a:xfrm>
            <a:off x="1085851" y="3263503"/>
            <a:ext cx="2646878" cy="461665"/>
          </a:xfrm>
          <a:prstGeom prst="rect">
            <a:avLst/>
          </a:prstGeom>
          <a:noFill/>
          <a:ln>
            <a:noFill/>
            <a:miter lim="800000"/>
          </a:ln>
        </p:spPr>
        <p:txBody>
          <a:bodyPr wrap="none">
            <a:spAutoFit/>
          </a:bodyPr>
          <a:lstStyle/>
          <a:p>
            <a:r>
              <a:rPr lang="zh-CN" altLang="en-US" sz="2400" b="1">
                <a:solidFill>
                  <a:srgbClr val="0000CC"/>
                </a:solidFill>
                <a:ea typeface="微软雅黑" pitchFamily="34" charset="-122"/>
              </a:rPr>
              <a:t>河网密度</a:t>
            </a:r>
            <a:r>
              <a:rPr lang="zh-CN" altLang="en-US" sz="2400" b="1">
                <a:solidFill>
                  <a:srgbClr val="080808"/>
                </a:solidFill>
                <a:ea typeface="微软雅黑" pitchFamily="34" charset="-122"/>
              </a:rPr>
              <a:t>（大小）</a:t>
            </a:r>
          </a:p>
        </p:txBody>
      </p:sp>
      <p:sp>
        <p:nvSpPr>
          <p:cNvPr id="15366" name="矩形 9"/>
          <p:cNvSpPr/>
          <p:nvPr/>
        </p:nvSpPr>
        <p:spPr>
          <a:xfrm>
            <a:off x="1068389" y="3702844"/>
            <a:ext cx="6973887" cy="461665"/>
          </a:xfrm>
          <a:prstGeom prst="rect">
            <a:avLst/>
          </a:prstGeom>
          <a:noFill/>
          <a:ln>
            <a:noFill/>
            <a:miter lim="800000"/>
          </a:ln>
        </p:spPr>
        <p:txBody>
          <a:bodyPr>
            <a:spAutoFit/>
          </a:bodyPr>
          <a:lstStyle/>
          <a:p>
            <a:r>
              <a:rPr lang="zh-CN" altLang="en-US" sz="2400" b="1" dirty="0">
                <a:solidFill>
                  <a:srgbClr val="0000CC"/>
                </a:solidFill>
                <a:latin typeface="微软雅黑" pitchFamily="34" charset="-122"/>
                <a:ea typeface="微软雅黑" pitchFamily="34" charset="-122"/>
              </a:rPr>
              <a:t>河道状况</a:t>
            </a:r>
            <a:r>
              <a:rPr lang="en-US" altLang="zh-CN" sz="2400" b="1" dirty="0">
                <a:solidFill>
                  <a:srgbClr val="080808"/>
                </a:solidFill>
                <a:latin typeface="微软雅黑" pitchFamily="34" charset="-122"/>
                <a:ea typeface="微软雅黑" pitchFamily="34" charset="-122"/>
              </a:rPr>
              <a:t>(</a:t>
            </a:r>
            <a:r>
              <a:rPr lang="zh-CN" altLang="en-US" sz="2400" b="1" dirty="0">
                <a:solidFill>
                  <a:srgbClr val="080808"/>
                </a:solidFill>
                <a:latin typeface="微软雅黑" pitchFamily="34" charset="-122"/>
                <a:ea typeface="微软雅黑" pitchFamily="34" charset="-122"/>
              </a:rPr>
              <a:t>弯曲、</a:t>
            </a:r>
            <a:r>
              <a:rPr lang="zh-CN" altLang="en-US" sz="2400" b="1" dirty="0">
                <a:solidFill>
                  <a:srgbClr val="080808"/>
                </a:solidFill>
                <a:latin typeface="微软雅黑" pitchFamily="34" charset="-122"/>
                <a:ea typeface="微软雅黑" pitchFamily="34" charset="-122"/>
                <a:cs typeface="Times New Roman" pitchFamily="18" charset="0"/>
              </a:rPr>
              <a:t>地上河、宽窄、深浅，分汊）</a:t>
            </a:r>
            <a:endParaRPr lang="zh-CN" altLang="en-US" sz="2400" b="1" dirty="0">
              <a:solidFill>
                <a:srgbClr val="080808"/>
              </a:solidFill>
              <a:latin typeface="微软雅黑" pitchFamily="34" charset="-122"/>
              <a:ea typeface="微软雅黑" pitchFamily="34" charset="-122"/>
            </a:endParaRPr>
          </a:p>
        </p:txBody>
      </p:sp>
      <p:sp>
        <p:nvSpPr>
          <p:cNvPr id="13319" name="左大括号 9"/>
          <p:cNvSpPr>
            <a:spLocks noChangeArrowheads="1"/>
          </p:cNvSpPr>
          <p:nvPr/>
        </p:nvSpPr>
        <p:spPr bwMode="auto">
          <a:xfrm>
            <a:off x="757239" y="546497"/>
            <a:ext cx="320675" cy="4157663"/>
          </a:xfrm>
          <a:prstGeom prst="leftBrace">
            <a:avLst>
              <a:gd name="adj1" fmla="val 8323"/>
              <a:gd name="adj2" fmla="val 50000"/>
            </a:avLst>
          </a:prstGeom>
          <a:noFill/>
          <a:ln w="38100" algn="ctr">
            <a:solidFill>
              <a:schemeClr val="tx1"/>
            </a:solidFill>
            <a:round/>
            <a:headEnd type="none" w="sm" len="sm"/>
            <a:tailEnd type="none" w="sm" len="sm"/>
          </a:ln>
          <a:effectLst>
            <a:outerShdw dist="23000" dir="5400000" rotWithShape="0">
              <a:srgbClr val="000000">
                <a:alpha val="34999"/>
              </a:srgbClr>
            </a:outerShdw>
          </a:effectLst>
        </p:spPr>
        <p:txBody>
          <a:bodyPr wrap="none"/>
          <a:lstStyle/>
          <a:p>
            <a:endParaRPr lang="zh-CN" altLang="en-US" sz="2400" b="1">
              <a:solidFill>
                <a:srgbClr val="080808"/>
              </a:solidFill>
              <a:ea typeface="微软雅黑" pitchFamily="34" charset="-122"/>
            </a:endParaRPr>
          </a:p>
        </p:txBody>
      </p:sp>
      <p:sp>
        <p:nvSpPr>
          <p:cNvPr id="15368" name="矩形 9"/>
          <p:cNvSpPr/>
          <p:nvPr/>
        </p:nvSpPr>
        <p:spPr>
          <a:xfrm>
            <a:off x="1112838" y="4086226"/>
            <a:ext cx="5006975" cy="461665"/>
          </a:xfrm>
          <a:prstGeom prst="rect">
            <a:avLst/>
          </a:prstGeom>
          <a:noFill/>
          <a:ln>
            <a:noFill/>
            <a:miter lim="800000"/>
          </a:ln>
        </p:spPr>
        <p:txBody>
          <a:bodyPr>
            <a:spAutoFit/>
          </a:bodyPr>
          <a:lstStyle/>
          <a:p>
            <a:r>
              <a:rPr lang="zh-CN" altLang="en-US" sz="2400" b="1">
                <a:solidFill>
                  <a:srgbClr val="0000CC"/>
                </a:solidFill>
                <a:ea typeface="微软雅黑" pitchFamily="34" charset="-122"/>
              </a:rPr>
              <a:t>落差</a:t>
            </a:r>
            <a:r>
              <a:rPr lang="zh-CN" altLang="en-US" sz="2400" b="1">
                <a:solidFill>
                  <a:srgbClr val="080808"/>
                </a:solidFill>
                <a:ea typeface="微软雅黑" pitchFamily="34" charset="-122"/>
              </a:rPr>
              <a:t>（大小，或比降在小）</a:t>
            </a:r>
          </a:p>
        </p:txBody>
      </p:sp>
      <p:sp>
        <p:nvSpPr>
          <p:cNvPr id="15369" name="文本框 19"/>
          <p:cNvSpPr>
            <a:spLocks noChangeArrowheads="1"/>
          </p:cNvSpPr>
          <p:nvPr/>
        </p:nvSpPr>
        <p:spPr bwMode="auto">
          <a:xfrm>
            <a:off x="50800" y="-55959"/>
            <a:ext cx="1603375"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080808"/>
                </a:solidFill>
                <a:ea typeface="微软雅黑" pitchFamily="34" charset="-122"/>
              </a:rPr>
              <a:t>河流特征</a:t>
            </a:r>
          </a:p>
        </p:txBody>
      </p:sp>
      <p:sp>
        <p:nvSpPr>
          <p:cNvPr id="13322" name="矩形 1"/>
          <p:cNvSpPr>
            <a:spLocks noChangeArrowheads="1"/>
          </p:cNvSpPr>
          <p:nvPr/>
        </p:nvSpPr>
        <p:spPr bwMode="auto">
          <a:xfrm>
            <a:off x="279401" y="2345531"/>
            <a:ext cx="576263" cy="830997"/>
          </a:xfrm>
          <a:prstGeom prst="rect">
            <a:avLst/>
          </a:prstGeom>
          <a:noFill/>
          <a:ln w="9525" algn="ctr">
            <a:noFill/>
            <a:miter lim="800000"/>
            <a:headEnd/>
            <a:tailEnd/>
          </a:ln>
        </p:spPr>
        <p:txBody>
          <a:bodyPr>
            <a:spAutoFit/>
          </a:bodyPr>
          <a:lstStyle/>
          <a:p>
            <a:pPr eaLnBrk="0" hangingPunct="0"/>
            <a:r>
              <a:rPr lang="zh-CN" altLang="en-US" sz="2400" b="1">
                <a:solidFill>
                  <a:srgbClr val="080808"/>
                </a:solidFill>
                <a:ea typeface="微软雅黑" pitchFamily="34" charset="-122"/>
              </a:rPr>
              <a:t>水系</a:t>
            </a:r>
          </a:p>
        </p:txBody>
      </p:sp>
      <p:sp>
        <p:nvSpPr>
          <p:cNvPr id="15371" name="矩形 9"/>
          <p:cNvSpPr/>
          <p:nvPr/>
        </p:nvSpPr>
        <p:spPr>
          <a:xfrm>
            <a:off x="1112838" y="4519613"/>
            <a:ext cx="8520112" cy="461665"/>
          </a:xfrm>
          <a:prstGeom prst="rect">
            <a:avLst/>
          </a:prstGeom>
          <a:noFill/>
          <a:ln>
            <a:noFill/>
            <a:miter lim="800000"/>
          </a:ln>
        </p:spPr>
        <p:txBody>
          <a:bodyPr>
            <a:spAutoFit/>
          </a:bodyPr>
          <a:lstStyle/>
          <a:p>
            <a:r>
              <a:rPr lang="zh-CN" altLang="en-US" sz="2400" b="1">
                <a:solidFill>
                  <a:srgbClr val="0000CC"/>
                </a:solidFill>
                <a:ea typeface="微软雅黑" pitchFamily="34" charset="-122"/>
              </a:rPr>
              <a:t>支流状况</a:t>
            </a:r>
            <a:r>
              <a:rPr lang="zh-CN" altLang="en-US" sz="2400" b="1">
                <a:solidFill>
                  <a:srgbClr val="080808"/>
                </a:solidFill>
                <a:ea typeface="微软雅黑" pitchFamily="34" charset="-122"/>
              </a:rPr>
              <a:t>（多少，对称否，向心、放射、树枝或平行状）</a:t>
            </a:r>
          </a:p>
        </p:txBody>
      </p:sp>
      <p:sp>
        <p:nvSpPr>
          <p:cNvPr id="15372" name="矩形 3"/>
          <p:cNvSpPr/>
          <p:nvPr/>
        </p:nvSpPr>
        <p:spPr>
          <a:xfrm>
            <a:off x="1044575" y="372666"/>
            <a:ext cx="1054100" cy="461665"/>
          </a:xfrm>
          <a:prstGeom prst="rect">
            <a:avLst/>
          </a:prstGeom>
          <a:noFill/>
          <a:ln>
            <a:noFill/>
            <a:miter lim="800000"/>
          </a:ln>
        </p:spPr>
        <p:txBody>
          <a:bodyPr>
            <a:spAutoFit/>
          </a:bodyPr>
          <a:lstStyle/>
          <a:p>
            <a:r>
              <a:rPr lang="zh-CN" altLang="en-US" sz="2400" b="1">
                <a:solidFill>
                  <a:srgbClr val="0000CC"/>
                </a:solidFill>
                <a:ea typeface="微软雅黑" pitchFamily="34" charset="-122"/>
              </a:rPr>
              <a:t>发源</a:t>
            </a:r>
          </a:p>
        </p:txBody>
      </p:sp>
      <p:sp>
        <p:nvSpPr>
          <p:cNvPr id="15373" name="矩形 3"/>
          <p:cNvSpPr/>
          <p:nvPr/>
        </p:nvSpPr>
        <p:spPr>
          <a:xfrm>
            <a:off x="4046538" y="703660"/>
            <a:ext cx="4400550" cy="461665"/>
          </a:xfrm>
          <a:prstGeom prst="rect">
            <a:avLst/>
          </a:prstGeom>
          <a:noFill/>
          <a:ln>
            <a:noFill/>
            <a:miter lim="800000"/>
          </a:ln>
        </p:spPr>
        <p:txBody>
          <a:bodyPr>
            <a:spAutoFit/>
          </a:bodyPr>
          <a:lstStyle/>
          <a:p>
            <a:r>
              <a:rPr lang="zh-CN" altLang="en-US" sz="2400" b="1">
                <a:solidFill>
                  <a:srgbClr val="0000CC"/>
                </a:solidFill>
                <a:ea typeface="微软雅黑" pitchFamily="34" charset="-122"/>
              </a:rPr>
              <a:t>流向与等高线弯曲方向相反</a:t>
            </a:r>
          </a:p>
        </p:txBody>
      </p:sp>
      <p:sp>
        <p:nvSpPr>
          <p:cNvPr id="15374" name="矩形 3"/>
          <p:cNvSpPr/>
          <p:nvPr/>
        </p:nvSpPr>
        <p:spPr>
          <a:xfrm>
            <a:off x="4014789" y="1013222"/>
            <a:ext cx="1958975" cy="461665"/>
          </a:xfrm>
          <a:prstGeom prst="rect">
            <a:avLst/>
          </a:prstGeom>
          <a:noFill/>
          <a:ln>
            <a:noFill/>
            <a:miter lim="800000"/>
          </a:ln>
        </p:spPr>
        <p:txBody>
          <a:bodyPr>
            <a:spAutoFit/>
          </a:bodyPr>
          <a:lstStyle/>
          <a:p>
            <a:r>
              <a:rPr lang="zh-CN" altLang="en-US" sz="2400" b="1">
                <a:solidFill>
                  <a:srgbClr val="0000CC"/>
                </a:solidFill>
                <a:ea typeface="微软雅黑" pitchFamily="34" charset="-122"/>
              </a:rPr>
              <a:t>入海为下游</a:t>
            </a:r>
          </a:p>
        </p:txBody>
      </p:sp>
      <p:sp>
        <p:nvSpPr>
          <p:cNvPr id="15375" name="矩形 3"/>
          <p:cNvSpPr/>
          <p:nvPr/>
        </p:nvSpPr>
        <p:spPr>
          <a:xfrm>
            <a:off x="4014788" y="1325166"/>
            <a:ext cx="4400550" cy="461665"/>
          </a:xfrm>
          <a:prstGeom prst="rect">
            <a:avLst/>
          </a:prstGeom>
          <a:noFill/>
          <a:ln>
            <a:noFill/>
            <a:miter lim="800000"/>
          </a:ln>
        </p:spPr>
        <p:txBody>
          <a:bodyPr>
            <a:spAutoFit/>
          </a:bodyPr>
          <a:lstStyle/>
          <a:p>
            <a:r>
              <a:rPr lang="zh-CN" altLang="en-US" sz="2400" b="1">
                <a:solidFill>
                  <a:srgbClr val="0000CC"/>
                </a:solidFill>
                <a:ea typeface="微软雅黑" pitchFamily="34" charset="-122"/>
              </a:rPr>
              <a:t>由树枝流向树根（锐角方为上）</a:t>
            </a:r>
          </a:p>
        </p:txBody>
      </p:sp>
      <p:sp>
        <p:nvSpPr>
          <p:cNvPr id="15376" name="矩形 3"/>
          <p:cNvSpPr/>
          <p:nvPr/>
        </p:nvSpPr>
        <p:spPr>
          <a:xfrm>
            <a:off x="4017963" y="1671638"/>
            <a:ext cx="2533650" cy="461665"/>
          </a:xfrm>
          <a:prstGeom prst="rect">
            <a:avLst/>
          </a:prstGeom>
          <a:noFill/>
          <a:ln>
            <a:noFill/>
            <a:miter lim="800000"/>
          </a:ln>
        </p:spPr>
        <p:txBody>
          <a:bodyPr>
            <a:spAutoFit/>
          </a:bodyPr>
          <a:lstStyle/>
          <a:p>
            <a:r>
              <a:rPr lang="zh-CN" altLang="en-US" sz="2400" b="1" dirty="0">
                <a:solidFill>
                  <a:srgbClr val="0000CC"/>
                </a:solidFill>
                <a:ea typeface="微软雅黑" pitchFamily="34" charset="-122"/>
              </a:rPr>
              <a:t>受湖沼调节为下</a:t>
            </a:r>
          </a:p>
        </p:txBody>
      </p:sp>
      <p:sp>
        <p:nvSpPr>
          <p:cNvPr id="15377" name="矩形 3"/>
          <p:cNvSpPr/>
          <p:nvPr/>
        </p:nvSpPr>
        <p:spPr>
          <a:xfrm>
            <a:off x="3989388" y="2016919"/>
            <a:ext cx="5124450" cy="461665"/>
          </a:xfrm>
          <a:prstGeom prst="rect">
            <a:avLst/>
          </a:prstGeom>
          <a:noFill/>
          <a:ln>
            <a:noFill/>
            <a:miter lim="800000"/>
          </a:ln>
        </p:spPr>
        <p:txBody>
          <a:bodyPr>
            <a:spAutoFit/>
          </a:bodyPr>
          <a:lstStyle/>
          <a:p>
            <a:r>
              <a:rPr lang="zh-CN" altLang="en-US" sz="2400" b="1">
                <a:solidFill>
                  <a:srgbClr val="0000CC"/>
                </a:solidFill>
                <a:ea typeface="微软雅黑" pitchFamily="34" charset="-122"/>
              </a:rPr>
              <a:t>平直或出海口河道北右南左岸侵蚀</a:t>
            </a:r>
          </a:p>
        </p:txBody>
      </p:sp>
      <p:sp>
        <p:nvSpPr>
          <p:cNvPr id="15378" name="矩形 3"/>
          <p:cNvSpPr/>
          <p:nvPr/>
        </p:nvSpPr>
        <p:spPr>
          <a:xfrm>
            <a:off x="3989388" y="2330054"/>
            <a:ext cx="2560637" cy="461665"/>
          </a:xfrm>
          <a:prstGeom prst="rect">
            <a:avLst/>
          </a:prstGeom>
          <a:noFill/>
          <a:ln>
            <a:noFill/>
            <a:miter lim="800000"/>
          </a:ln>
        </p:spPr>
        <p:txBody>
          <a:bodyPr>
            <a:spAutoFit/>
          </a:bodyPr>
          <a:lstStyle/>
          <a:p>
            <a:r>
              <a:rPr lang="zh-CN" altLang="en-US" sz="2400" b="1">
                <a:solidFill>
                  <a:srgbClr val="0000CC"/>
                </a:solidFill>
                <a:ea typeface="微软雅黑" pitchFamily="34" charset="-122"/>
              </a:rPr>
              <a:t>水污染厂在下游</a:t>
            </a:r>
          </a:p>
        </p:txBody>
      </p:sp>
      <p:sp>
        <p:nvSpPr>
          <p:cNvPr id="13331" name="左大括号 31"/>
          <p:cNvSpPr>
            <a:spLocks noChangeArrowheads="1"/>
          </p:cNvSpPr>
          <p:nvPr/>
        </p:nvSpPr>
        <p:spPr bwMode="auto">
          <a:xfrm>
            <a:off x="3554414" y="922735"/>
            <a:ext cx="306387" cy="1578769"/>
          </a:xfrm>
          <a:prstGeom prst="leftBrace">
            <a:avLst>
              <a:gd name="adj1" fmla="val 8334"/>
              <a:gd name="adj2" fmla="val 50000"/>
            </a:avLst>
          </a:prstGeom>
          <a:noFill/>
          <a:ln w="38100" algn="ctr">
            <a:solidFill>
              <a:schemeClr val="tx1"/>
            </a:solidFill>
            <a:round/>
            <a:headEnd type="none" w="sm" len="sm"/>
            <a:tailEnd type="none" w="sm" len="sm"/>
          </a:ln>
          <a:effectLst>
            <a:outerShdw dist="23000" dir="5400000" rotWithShape="0">
              <a:srgbClr val="000000">
                <a:alpha val="34999"/>
              </a:srgbClr>
            </a:outerShdw>
          </a:effectLst>
        </p:spPr>
        <p:txBody>
          <a:bodyPr wrap="none"/>
          <a:lstStyle/>
          <a:p>
            <a:endParaRPr lang="zh-CN" altLang="en-US" sz="2400" b="1">
              <a:solidFill>
                <a:srgbClr val="080808"/>
              </a:solidFill>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372"/>
                                        </p:tgtEl>
                                        <p:attrNameLst>
                                          <p:attrName>style.visibility</p:attrName>
                                        </p:attrNameLst>
                                      </p:cBhvr>
                                      <p:to>
                                        <p:strVal val="visible"/>
                                      </p:to>
                                    </p:set>
                                    <p:animEffect transition="in" filter="wipe(down)">
                                      <p:cBhvr>
                                        <p:cTn id="7" dur="500"/>
                                        <p:tgtEl>
                                          <p:spTgt spid="1537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wipe(down)">
                                      <p:cBhvr>
                                        <p:cTn id="12" dur="500"/>
                                        <p:tgtEl>
                                          <p:spTgt spid="15362"/>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363"/>
                                        </p:tgtEl>
                                        <p:attrNameLst>
                                          <p:attrName>style.visibility</p:attrName>
                                        </p:attrNameLst>
                                      </p:cBhvr>
                                      <p:to>
                                        <p:strVal val="visible"/>
                                      </p:to>
                                    </p:set>
                                    <p:animEffect transition="in" filter="wipe(down)">
                                      <p:cBhvr>
                                        <p:cTn id="17" dur="500"/>
                                        <p:tgtEl>
                                          <p:spTgt spid="15363"/>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331"/>
                                        </p:tgtEl>
                                        <p:attrNameLst>
                                          <p:attrName>style.visibility</p:attrName>
                                        </p:attrNameLst>
                                      </p:cBhvr>
                                      <p:to>
                                        <p:strVal val="visible"/>
                                      </p:to>
                                    </p:set>
                                    <p:animEffect transition="in" filter="wipe(down)">
                                      <p:cBhvr>
                                        <p:cTn id="22" dur="500"/>
                                        <p:tgtEl>
                                          <p:spTgt spid="1333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373"/>
                                        </p:tgtEl>
                                        <p:attrNameLst>
                                          <p:attrName>style.visibility</p:attrName>
                                        </p:attrNameLst>
                                      </p:cBhvr>
                                      <p:to>
                                        <p:strVal val="visible"/>
                                      </p:to>
                                    </p:set>
                                    <p:animEffect transition="in" filter="wipe(down)">
                                      <p:cBhvr>
                                        <p:cTn id="25" dur="500"/>
                                        <p:tgtEl>
                                          <p:spTgt spid="15373"/>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374"/>
                                        </p:tgtEl>
                                        <p:attrNameLst>
                                          <p:attrName>style.visibility</p:attrName>
                                        </p:attrNameLst>
                                      </p:cBhvr>
                                      <p:to>
                                        <p:strVal val="visible"/>
                                      </p:to>
                                    </p:set>
                                    <p:animEffect transition="in" filter="wipe(down)">
                                      <p:cBhvr>
                                        <p:cTn id="30" dur="500"/>
                                        <p:tgtEl>
                                          <p:spTgt spid="15374"/>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5375"/>
                                        </p:tgtEl>
                                        <p:attrNameLst>
                                          <p:attrName>style.visibility</p:attrName>
                                        </p:attrNameLst>
                                      </p:cBhvr>
                                      <p:to>
                                        <p:strVal val="visible"/>
                                      </p:to>
                                    </p:set>
                                    <p:animEffect transition="in" filter="wipe(down)">
                                      <p:cBhvr>
                                        <p:cTn id="35" dur="500"/>
                                        <p:tgtEl>
                                          <p:spTgt spid="15375"/>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376"/>
                                        </p:tgtEl>
                                        <p:attrNameLst>
                                          <p:attrName>style.visibility</p:attrName>
                                        </p:attrNameLst>
                                      </p:cBhvr>
                                      <p:to>
                                        <p:strVal val="visible"/>
                                      </p:to>
                                    </p:set>
                                    <p:animEffect transition="in" filter="wipe(down)">
                                      <p:cBhvr>
                                        <p:cTn id="40" dur="500"/>
                                        <p:tgtEl>
                                          <p:spTgt spid="15376"/>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5377"/>
                                        </p:tgtEl>
                                        <p:attrNameLst>
                                          <p:attrName>style.visibility</p:attrName>
                                        </p:attrNameLst>
                                      </p:cBhvr>
                                      <p:to>
                                        <p:strVal val="visible"/>
                                      </p:to>
                                    </p:set>
                                    <p:animEffect transition="in" filter="wipe(down)">
                                      <p:cBhvr>
                                        <p:cTn id="45" dur="500"/>
                                        <p:tgtEl>
                                          <p:spTgt spid="15377"/>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378"/>
                                        </p:tgtEl>
                                        <p:attrNameLst>
                                          <p:attrName>style.visibility</p:attrName>
                                        </p:attrNameLst>
                                      </p:cBhvr>
                                      <p:to>
                                        <p:strVal val="visible"/>
                                      </p:to>
                                    </p:set>
                                    <p:animEffect transition="in" filter="wipe(down)">
                                      <p:cBhvr>
                                        <p:cTn id="50" dur="500"/>
                                        <p:tgtEl>
                                          <p:spTgt spid="15378"/>
                                        </p:tgtEl>
                                      </p:cBhvr>
                                    </p:animEffect>
                                  </p:childTnLst>
                                </p:cTn>
                              </p:par>
                            </p:childTnLst>
                          </p:cTn>
                        </p:par>
                      </p:childTnLst>
                    </p:cTn>
                  </p:par>
                  <p:par>
                    <p:cTn id="51" fill="hold" nodeType="clickPar">
                      <p:stCondLst>
                        <p:cond delay="indefinite"/>
                      </p:stCondLst>
                      <p:childTnLst>
                        <p:par>
                          <p:cTn id="52" fill="hold" nodeType="after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5364"/>
                                        </p:tgtEl>
                                        <p:attrNameLst>
                                          <p:attrName>style.visibility</p:attrName>
                                        </p:attrNameLst>
                                      </p:cBhvr>
                                      <p:to>
                                        <p:strVal val="visible"/>
                                      </p:to>
                                    </p:set>
                                    <p:animEffect transition="in" filter="wipe(down)">
                                      <p:cBhvr>
                                        <p:cTn id="55" dur="500"/>
                                        <p:tgtEl>
                                          <p:spTgt spid="15364"/>
                                        </p:tgtEl>
                                      </p:cBhvr>
                                    </p:animEffect>
                                  </p:childTnLst>
                                </p:cTn>
                              </p:par>
                            </p:childTnLst>
                          </p:cTn>
                        </p:par>
                      </p:childTnLst>
                    </p:cTn>
                  </p:par>
                  <p:par>
                    <p:cTn id="56" fill="hold" nodeType="clickPar">
                      <p:stCondLst>
                        <p:cond delay="indefinite"/>
                      </p:stCondLst>
                      <p:childTnLst>
                        <p:par>
                          <p:cTn id="57" fill="hold" nodeType="after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5365"/>
                                        </p:tgtEl>
                                        <p:attrNameLst>
                                          <p:attrName>style.visibility</p:attrName>
                                        </p:attrNameLst>
                                      </p:cBhvr>
                                      <p:to>
                                        <p:strVal val="visible"/>
                                      </p:to>
                                    </p:set>
                                    <p:animEffect transition="in" filter="wipe(down)">
                                      <p:cBhvr>
                                        <p:cTn id="60" dur="500"/>
                                        <p:tgtEl>
                                          <p:spTgt spid="15365"/>
                                        </p:tgtEl>
                                      </p:cBhvr>
                                    </p:animEffect>
                                  </p:childTnLst>
                                </p:cTn>
                              </p:par>
                            </p:childTnLst>
                          </p:cTn>
                        </p:par>
                      </p:childTnLst>
                    </p:cTn>
                  </p:par>
                  <p:par>
                    <p:cTn id="61" fill="hold" nodeType="clickPar">
                      <p:stCondLst>
                        <p:cond delay="indefinite"/>
                      </p:stCondLst>
                      <p:childTnLst>
                        <p:par>
                          <p:cTn id="62" fill="hold" nodeType="afterGroup">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5366"/>
                                        </p:tgtEl>
                                        <p:attrNameLst>
                                          <p:attrName>style.visibility</p:attrName>
                                        </p:attrNameLst>
                                      </p:cBhvr>
                                      <p:to>
                                        <p:strVal val="visible"/>
                                      </p:to>
                                    </p:set>
                                    <p:animEffect transition="in" filter="wipe(down)">
                                      <p:cBhvr>
                                        <p:cTn id="65" dur="500"/>
                                        <p:tgtEl>
                                          <p:spTgt spid="15366"/>
                                        </p:tgtEl>
                                      </p:cBhvr>
                                    </p:animEffect>
                                  </p:childTnLst>
                                </p:cTn>
                              </p:par>
                            </p:childTnLst>
                          </p:cTn>
                        </p:par>
                      </p:childTnLst>
                    </p:cTn>
                  </p:par>
                  <p:par>
                    <p:cTn id="66" fill="hold" nodeType="clickPar">
                      <p:stCondLst>
                        <p:cond delay="indefinite"/>
                      </p:stCondLst>
                      <p:childTnLst>
                        <p:par>
                          <p:cTn id="67" fill="hold" nodeType="after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5368"/>
                                        </p:tgtEl>
                                        <p:attrNameLst>
                                          <p:attrName>style.visibility</p:attrName>
                                        </p:attrNameLst>
                                      </p:cBhvr>
                                      <p:to>
                                        <p:strVal val="visible"/>
                                      </p:to>
                                    </p:set>
                                    <p:animEffect transition="in" filter="wipe(down)">
                                      <p:cBhvr>
                                        <p:cTn id="70" dur="500"/>
                                        <p:tgtEl>
                                          <p:spTgt spid="15368"/>
                                        </p:tgtEl>
                                      </p:cBhvr>
                                    </p:animEffect>
                                  </p:childTnLst>
                                </p:cTn>
                              </p:par>
                            </p:childTnLst>
                          </p:cTn>
                        </p:par>
                      </p:childTnLst>
                    </p:cTn>
                  </p:par>
                  <p:par>
                    <p:cTn id="71" fill="hold" nodeType="clickPar">
                      <p:stCondLst>
                        <p:cond delay="indefinite"/>
                      </p:stCondLst>
                      <p:childTnLst>
                        <p:par>
                          <p:cTn id="72" fill="hold" nodeType="afterGroup">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5371"/>
                                        </p:tgtEl>
                                        <p:attrNameLst>
                                          <p:attrName>style.visibility</p:attrName>
                                        </p:attrNameLst>
                                      </p:cBhvr>
                                      <p:to>
                                        <p:strVal val="visible"/>
                                      </p:to>
                                    </p:set>
                                    <p:animEffect transition="in" filter="wipe(down)">
                                      <p:cBhvr>
                                        <p:cTn id="75" dur="5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3" grpId="0" animBg="1"/>
      <p:bldP spid="15364" grpId="0" animBg="1"/>
      <p:bldP spid="15365" grpId="0" animBg="1"/>
      <p:bldP spid="15366" grpId="0" animBg="1"/>
      <p:bldP spid="15368" grpId="0" animBg="1"/>
      <p:bldP spid="15371" grpId="0" animBg="1"/>
      <p:bldP spid="15372" grpId="0" animBg="1"/>
      <p:bldP spid="15373" grpId="0" animBg="1"/>
      <p:bldP spid="15374" grpId="0" animBg="1"/>
      <p:bldP spid="15375" grpId="0" animBg="1"/>
      <p:bldP spid="15376" grpId="0" animBg="1"/>
      <p:bldP spid="15377" grpId="0" animBg="1"/>
      <p:bldP spid="15378" grpId="0" animBg="1"/>
      <p:bldP spid="13331"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矩形 24"/>
          <p:cNvSpPr/>
          <p:nvPr/>
        </p:nvSpPr>
        <p:spPr>
          <a:xfrm>
            <a:off x="1111251" y="48817"/>
            <a:ext cx="2549525" cy="5262979"/>
          </a:xfrm>
          <a:prstGeom prst="rect">
            <a:avLst/>
          </a:prstGeom>
          <a:noFill/>
          <a:ln>
            <a:noFill/>
            <a:miter lim="800000"/>
          </a:ln>
        </p:spPr>
        <p:txBody>
          <a:bodyPr>
            <a:spAutoFit/>
          </a:bodyPr>
          <a:lstStyle/>
          <a:p>
            <a:pPr eaLnBrk="0" hangingPunct="0"/>
            <a:r>
              <a:rPr lang="zh-CN" altLang="en-US" sz="2400" b="1" dirty="0">
                <a:solidFill>
                  <a:srgbClr val="080808"/>
                </a:solidFill>
                <a:latin typeface="微软雅黑" pitchFamily="34" charset="-122"/>
                <a:ea typeface="微软雅黑" pitchFamily="34" charset="-122"/>
              </a:rPr>
              <a:t>流量</a:t>
            </a:r>
          </a:p>
          <a:p>
            <a:pPr eaLnBrk="0" hangingPunct="0"/>
            <a:r>
              <a:rPr lang="zh-CN" altLang="en-US" sz="2400" b="1" dirty="0" smtClean="0">
                <a:solidFill>
                  <a:srgbClr val="080808"/>
                </a:solidFill>
                <a:latin typeface="微软雅黑" pitchFamily="34" charset="-122"/>
                <a:ea typeface="微软雅黑" pitchFamily="34" charset="-122"/>
              </a:rPr>
              <a:t>汛</a:t>
            </a:r>
            <a:r>
              <a:rPr lang="zh-CN" altLang="en-US" sz="2400" b="1" dirty="0">
                <a:solidFill>
                  <a:srgbClr val="080808"/>
                </a:solidFill>
                <a:latin typeface="微软雅黑" pitchFamily="34" charset="-122"/>
                <a:ea typeface="微软雅黑" pitchFamily="34" charset="-122"/>
              </a:rPr>
              <a:t>期 </a:t>
            </a:r>
            <a:endParaRPr lang="en-US" altLang="zh-CN" sz="2400" b="1" dirty="0">
              <a:solidFill>
                <a:srgbClr val="080808"/>
              </a:solidFill>
              <a:latin typeface="微软雅黑" pitchFamily="34" charset="-122"/>
              <a:ea typeface="微软雅黑" pitchFamily="34" charset="-122"/>
            </a:endParaRPr>
          </a:p>
          <a:p>
            <a:pPr eaLnBrk="0" hangingPunct="0"/>
            <a:r>
              <a:rPr lang="zh-CN" altLang="en-US" sz="2400" b="1" dirty="0">
                <a:solidFill>
                  <a:srgbClr val="080808"/>
                </a:solidFill>
                <a:latin typeface="微软雅黑" pitchFamily="34" charset="-122"/>
                <a:ea typeface="微软雅黑" pitchFamily="34" charset="-122"/>
              </a:rPr>
              <a:t>水位高低</a:t>
            </a:r>
            <a:endParaRPr lang="en-US" altLang="zh-CN" sz="2400" b="1" dirty="0">
              <a:solidFill>
                <a:srgbClr val="080808"/>
              </a:solidFill>
              <a:latin typeface="微软雅黑" pitchFamily="34" charset="-122"/>
              <a:ea typeface="微软雅黑" pitchFamily="34" charset="-122"/>
            </a:endParaRPr>
          </a:p>
          <a:p>
            <a:pPr eaLnBrk="0" hangingPunct="0"/>
            <a:r>
              <a:rPr lang="zh-CN" altLang="en-US" sz="2400" b="1" dirty="0">
                <a:solidFill>
                  <a:srgbClr val="080808"/>
                </a:solidFill>
                <a:latin typeface="微软雅黑" pitchFamily="34" charset="-122"/>
                <a:ea typeface="微软雅黑" pitchFamily="34" charset="-122"/>
              </a:rPr>
              <a:t>水位季节变化</a:t>
            </a:r>
          </a:p>
          <a:p>
            <a:pPr eaLnBrk="0" hangingPunct="0"/>
            <a:endParaRPr lang="en-US" altLang="zh-CN" sz="2400" b="1" dirty="0">
              <a:solidFill>
                <a:srgbClr val="080808"/>
              </a:solidFill>
              <a:latin typeface="微软雅黑" pitchFamily="34" charset="-122"/>
              <a:ea typeface="微软雅黑" pitchFamily="34" charset="-122"/>
            </a:endParaRPr>
          </a:p>
          <a:p>
            <a:pPr eaLnBrk="0" hangingPunct="0"/>
            <a:r>
              <a:rPr lang="zh-CN" altLang="en-US" sz="2400" b="1" dirty="0">
                <a:solidFill>
                  <a:srgbClr val="080808"/>
                </a:solidFill>
                <a:latin typeface="微软雅黑" pitchFamily="34" charset="-122"/>
                <a:ea typeface="微软雅黑" pitchFamily="34" charset="-122"/>
              </a:rPr>
              <a:t>含沙量</a:t>
            </a:r>
            <a:endParaRPr lang="en-US" altLang="zh-CN" sz="2400" b="1" dirty="0">
              <a:solidFill>
                <a:srgbClr val="080808"/>
              </a:solidFill>
              <a:latin typeface="微软雅黑" pitchFamily="34" charset="-122"/>
              <a:ea typeface="微软雅黑" pitchFamily="34" charset="-122"/>
            </a:endParaRPr>
          </a:p>
          <a:p>
            <a:pPr eaLnBrk="0" hangingPunct="0"/>
            <a:endParaRPr lang="en-US" altLang="zh-CN" sz="2400" b="1" dirty="0">
              <a:solidFill>
                <a:srgbClr val="080808"/>
              </a:solidFill>
              <a:latin typeface="微软雅黑" pitchFamily="34" charset="-122"/>
              <a:ea typeface="微软雅黑" pitchFamily="34" charset="-122"/>
            </a:endParaRPr>
          </a:p>
          <a:p>
            <a:pPr eaLnBrk="0" hangingPunct="0"/>
            <a:r>
              <a:rPr lang="zh-CN" altLang="en-US" sz="2400" b="1" dirty="0">
                <a:solidFill>
                  <a:srgbClr val="080808"/>
                </a:solidFill>
                <a:latin typeface="微软雅黑" pitchFamily="34" charset="-122"/>
                <a:ea typeface="微软雅黑" pitchFamily="34" charset="-122"/>
              </a:rPr>
              <a:t>流速</a:t>
            </a:r>
            <a:endParaRPr lang="en-US" altLang="zh-CN" sz="2400" b="1" dirty="0">
              <a:solidFill>
                <a:srgbClr val="080808"/>
              </a:solidFill>
              <a:latin typeface="微软雅黑" pitchFamily="34" charset="-122"/>
              <a:ea typeface="微软雅黑" pitchFamily="34" charset="-122"/>
            </a:endParaRPr>
          </a:p>
          <a:p>
            <a:pPr eaLnBrk="0" hangingPunct="0"/>
            <a:endParaRPr lang="en-US" altLang="zh-CN" sz="2400" b="1" dirty="0">
              <a:solidFill>
                <a:srgbClr val="080808"/>
              </a:solidFill>
              <a:latin typeface="微软雅黑" pitchFamily="34" charset="-122"/>
              <a:ea typeface="微软雅黑" pitchFamily="34" charset="-122"/>
            </a:endParaRPr>
          </a:p>
          <a:p>
            <a:pPr eaLnBrk="0" hangingPunct="0"/>
            <a:r>
              <a:rPr lang="zh-CN" altLang="en-US" sz="2400" b="1" dirty="0">
                <a:solidFill>
                  <a:srgbClr val="080808"/>
                </a:solidFill>
                <a:latin typeface="微软雅黑" pitchFamily="34" charset="-122"/>
                <a:ea typeface="微软雅黑" pitchFamily="34" charset="-122"/>
              </a:rPr>
              <a:t>结冰期 </a:t>
            </a:r>
            <a:endParaRPr lang="en-US" altLang="zh-CN" sz="2400" b="1" dirty="0">
              <a:solidFill>
                <a:srgbClr val="080808"/>
              </a:solidFill>
              <a:latin typeface="微软雅黑" pitchFamily="34" charset="-122"/>
              <a:ea typeface="微软雅黑" pitchFamily="34" charset="-122"/>
            </a:endParaRPr>
          </a:p>
          <a:p>
            <a:pPr eaLnBrk="0" hangingPunct="0"/>
            <a:endParaRPr lang="en-US" altLang="zh-CN" sz="2400" b="1" dirty="0">
              <a:solidFill>
                <a:srgbClr val="080808"/>
              </a:solidFill>
              <a:latin typeface="微软雅黑" pitchFamily="34" charset="-122"/>
              <a:ea typeface="微软雅黑" pitchFamily="34" charset="-122"/>
            </a:endParaRPr>
          </a:p>
          <a:p>
            <a:pPr eaLnBrk="0" hangingPunct="0"/>
            <a:r>
              <a:rPr lang="zh-CN" altLang="en-US" sz="2400" b="1" dirty="0">
                <a:solidFill>
                  <a:srgbClr val="080808"/>
                </a:solidFill>
                <a:latin typeface="微软雅黑" pitchFamily="34" charset="-122"/>
                <a:ea typeface="微软雅黑" pitchFamily="34" charset="-122"/>
              </a:rPr>
              <a:t>凌汛</a:t>
            </a:r>
            <a:endParaRPr lang="en-US" altLang="zh-CN" sz="2400" b="1" dirty="0">
              <a:solidFill>
                <a:srgbClr val="080808"/>
              </a:solidFill>
              <a:latin typeface="微软雅黑" pitchFamily="34" charset="-122"/>
              <a:ea typeface="微软雅黑" pitchFamily="34" charset="-122"/>
            </a:endParaRPr>
          </a:p>
          <a:p>
            <a:pPr eaLnBrk="0" hangingPunct="0"/>
            <a:endParaRPr lang="en-US" altLang="zh-CN" sz="2400" b="1" dirty="0">
              <a:solidFill>
                <a:srgbClr val="080808"/>
              </a:solidFill>
              <a:latin typeface="微软雅黑" pitchFamily="34" charset="-122"/>
              <a:ea typeface="微软雅黑" pitchFamily="34" charset="-122"/>
            </a:endParaRPr>
          </a:p>
          <a:p>
            <a:pPr eaLnBrk="0" hangingPunct="0"/>
            <a:r>
              <a:rPr lang="zh-CN" altLang="en-US" sz="2400" b="1" dirty="0">
                <a:solidFill>
                  <a:srgbClr val="080808"/>
                </a:solidFill>
                <a:latin typeface="微软雅黑" pitchFamily="34" charset="-122"/>
                <a:ea typeface="微软雅黑" pitchFamily="34" charset="-122"/>
              </a:rPr>
              <a:t>水能和航运条件</a:t>
            </a:r>
            <a:endParaRPr lang="en-US" altLang="zh-CN" sz="2400" b="1" dirty="0">
              <a:solidFill>
                <a:srgbClr val="080808"/>
              </a:solidFill>
              <a:latin typeface="微软雅黑" pitchFamily="34" charset="-122"/>
              <a:ea typeface="微软雅黑" pitchFamily="34" charset="-122"/>
            </a:endParaRPr>
          </a:p>
        </p:txBody>
      </p:sp>
      <p:sp>
        <p:nvSpPr>
          <p:cNvPr id="17411" name="矩形 19"/>
          <p:cNvSpPr>
            <a:spLocks noChangeArrowheads="1"/>
          </p:cNvSpPr>
          <p:nvPr/>
        </p:nvSpPr>
        <p:spPr bwMode="auto">
          <a:xfrm>
            <a:off x="3825875" y="2844403"/>
            <a:ext cx="184731" cy="461665"/>
          </a:xfrm>
          <a:prstGeom prst="rect">
            <a:avLst/>
          </a:prstGeom>
          <a:noFill/>
          <a:ln w="9525" algn="ctr">
            <a:noFill/>
            <a:miter lim="800000"/>
            <a:headEnd/>
            <a:tailEnd/>
          </a:ln>
        </p:spPr>
        <p:txBody>
          <a:bodyPr wrap="none">
            <a:spAutoFit/>
          </a:bodyPr>
          <a:lstStyle/>
          <a:p>
            <a:pPr eaLnBrk="0" hangingPunct="0"/>
            <a:endParaRPr lang="zh-CN" altLang="en-US" sz="2400" b="1">
              <a:solidFill>
                <a:srgbClr val="080808"/>
              </a:solidFill>
              <a:ea typeface="微软雅黑" pitchFamily="34" charset="-122"/>
            </a:endParaRPr>
          </a:p>
        </p:txBody>
      </p:sp>
      <p:sp>
        <p:nvSpPr>
          <p:cNvPr id="17412" name="矩形 7"/>
          <p:cNvSpPr>
            <a:spLocks noChangeArrowheads="1"/>
          </p:cNvSpPr>
          <p:nvPr/>
        </p:nvSpPr>
        <p:spPr bwMode="auto">
          <a:xfrm>
            <a:off x="3211513" y="1957388"/>
            <a:ext cx="184731" cy="461665"/>
          </a:xfrm>
          <a:prstGeom prst="rect">
            <a:avLst/>
          </a:prstGeom>
          <a:noFill/>
          <a:ln w="9525" algn="ctr">
            <a:noFill/>
            <a:miter lim="800000"/>
            <a:headEnd/>
            <a:tailEnd/>
          </a:ln>
        </p:spPr>
        <p:txBody>
          <a:bodyPr wrap="none">
            <a:spAutoFit/>
          </a:bodyPr>
          <a:lstStyle/>
          <a:p>
            <a:pPr eaLnBrk="0" hangingPunct="0"/>
            <a:endParaRPr lang="zh-CN" altLang="en-US" sz="2400" b="1">
              <a:solidFill>
                <a:srgbClr val="080808"/>
              </a:solidFill>
              <a:ea typeface="微软雅黑" pitchFamily="34" charset="-122"/>
            </a:endParaRPr>
          </a:p>
        </p:txBody>
      </p:sp>
      <p:sp>
        <p:nvSpPr>
          <p:cNvPr id="17413" name="AutoShape 12"/>
          <p:cNvSpPr>
            <a:spLocks noChangeArrowheads="1"/>
          </p:cNvSpPr>
          <p:nvPr/>
        </p:nvSpPr>
        <p:spPr bwMode="auto">
          <a:xfrm>
            <a:off x="941388" y="132160"/>
            <a:ext cx="169862" cy="4654153"/>
          </a:xfrm>
          <a:prstGeom prst="leftBrace">
            <a:avLst>
              <a:gd name="adj1" fmla="val 70359"/>
              <a:gd name="adj2" fmla="val 50000"/>
            </a:avLst>
          </a:prstGeom>
          <a:noFill/>
          <a:ln w="9525" algn="ctr">
            <a:solidFill>
              <a:srgbClr val="000000"/>
            </a:solidFill>
            <a:round/>
            <a:headEnd/>
            <a:tailEnd/>
          </a:ln>
        </p:spPr>
        <p:txBody>
          <a:bodyPr/>
          <a:lstStyle/>
          <a:p>
            <a:pPr eaLnBrk="0" hangingPunct="0"/>
            <a:endParaRPr lang="zh-CN" altLang="en-US" sz="2400" b="1">
              <a:solidFill>
                <a:srgbClr val="080808"/>
              </a:solidFill>
              <a:ea typeface="微软雅黑" pitchFamily="34" charset="-122"/>
            </a:endParaRPr>
          </a:p>
        </p:txBody>
      </p:sp>
      <p:sp>
        <p:nvSpPr>
          <p:cNvPr id="17414" name="AutoShape 11"/>
          <p:cNvSpPr>
            <a:spLocks noChangeArrowheads="1"/>
          </p:cNvSpPr>
          <p:nvPr/>
        </p:nvSpPr>
        <p:spPr bwMode="auto">
          <a:xfrm>
            <a:off x="2051051" y="3795713"/>
            <a:ext cx="263525" cy="717947"/>
          </a:xfrm>
          <a:prstGeom prst="leftBrace">
            <a:avLst>
              <a:gd name="adj1" fmla="val 19996"/>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lstStyle/>
          <a:p>
            <a:pPr eaLnBrk="0" hangingPunct="0"/>
            <a:endParaRPr lang="zh-CN" altLang="en-US" sz="2400" b="1">
              <a:solidFill>
                <a:srgbClr val="080808"/>
              </a:solidFill>
              <a:ea typeface="微软雅黑" pitchFamily="34" charset="-122"/>
            </a:endParaRPr>
          </a:p>
        </p:txBody>
      </p:sp>
      <p:sp>
        <p:nvSpPr>
          <p:cNvPr id="17415" name="AutoShape 10"/>
          <p:cNvSpPr>
            <a:spLocks noChangeArrowheads="1"/>
          </p:cNvSpPr>
          <p:nvPr/>
        </p:nvSpPr>
        <p:spPr bwMode="auto">
          <a:xfrm>
            <a:off x="2273300" y="3062288"/>
            <a:ext cx="133350" cy="628650"/>
          </a:xfrm>
          <a:prstGeom prst="leftBrace">
            <a:avLst>
              <a:gd name="adj1" fmla="val 44728"/>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lstStyle/>
          <a:p>
            <a:pPr eaLnBrk="0" hangingPunct="0"/>
            <a:endParaRPr lang="zh-CN" altLang="en-US" sz="2400" b="1">
              <a:solidFill>
                <a:srgbClr val="080808"/>
              </a:solidFill>
              <a:ea typeface="微软雅黑" pitchFamily="34" charset="-122"/>
            </a:endParaRPr>
          </a:p>
        </p:txBody>
      </p:sp>
      <p:sp>
        <p:nvSpPr>
          <p:cNvPr id="17416" name="AutoShape 13"/>
          <p:cNvSpPr>
            <a:spLocks noChangeArrowheads="1"/>
          </p:cNvSpPr>
          <p:nvPr/>
        </p:nvSpPr>
        <p:spPr bwMode="auto">
          <a:xfrm>
            <a:off x="8574089" y="194073"/>
            <a:ext cx="384175" cy="4730353"/>
          </a:xfrm>
          <a:prstGeom prst="rightBrace">
            <a:avLst>
              <a:gd name="adj1" fmla="val 50088"/>
              <a:gd name="adj2" fmla="val 50000"/>
            </a:avLst>
          </a:prstGeom>
          <a:noFill/>
          <a:ln w="9525" algn="ctr">
            <a:solidFill>
              <a:srgbClr val="000000"/>
            </a:solidFill>
            <a:round/>
            <a:headEnd/>
            <a:tailEnd/>
          </a:ln>
        </p:spPr>
        <p:txBody>
          <a:bodyPr/>
          <a:lstStyle/>
          <a:p>
            <a:pPr eaLnBrk="0" hangingPunct="0"/>
            <a:endParaRPr lang="zh-CN" altLang="en-US" sz="2400" b="1">
              <a:solidFill>
                <a:srgbClr val="080808"/>
              </a:solidFill>
              <a:ea typeface="微软雅黑" pitchFamily="34" charset="-122"/>
            </a:endParaRPr>
          </a:p>
        </p:txBody>
      </p:sp>
      <p:sp>
        <p:nvSpPr>
          <p:cNvPr id="17417" name="Rectangle 14"/>
          <p:cNvSpPr>
            <a:spLocks noChangeArrowheads="1"/>
          </p:cNvSpPr>
          <p:nvPr/>
        </p:nvSpPr>
        <p:spPr bwMode="auto">
          <a:xfrm>
            <a:off x="-6350" y="1143745"/>
            <a:ext cx="184731" cy="461665"/>
          </a:xfrm>
          <a:prstGeom prst="rect">
            <a:avLst/>
          </a:prstGeom>
          <a:noFill/>
          <a:ln w="9525" algn="ctr">
            <a:noFill/>
            <a:miter lim="800000"/>
            <a:headEnd/>
            <a:tailEnd/>
          </a:ln>
          <a:effectLst/>
        </p:spPr>
        <p:txBody>
          <a:bodyPr wrap="none" anchor="ctr">
            <a:spAutoFit/>
          </a:bodyPr>
          <a:lstStyle/>
          <a:p>
            <a:pPr eaLnBrk="0" hangingPunct="0"/>
            <a:endParaRPr lang="zh-CN" altLang="en-US" sz="2400" b="1">
              <a:solidFill>
                <a:srgbClr val="080808"/>
              </a:solidFill>
              <a:ea typeface="微软雅黑" pitchFamily="34" charset="-122"/>
            </a:endParaRPr>
          </a:p>
        </p:txBody>
      </p:sp>
      <p:sp>
        <p:nvSpPr>
          <p:cNvPr id="17418" name="Rectangle 15"/>
          <p:cNvSpPr>
            <a:spLocks noChangeArrowheads="1"/>
          </p:cNvSpPr>
          <p:nvPr/>
        </p:nvSpPr>
        <p:spPr bwMode="auto">
          <a:xfrm>
            <a:off x="-6350" y="945267"/>
            <a:ext cx="184731" cy="1200329"/>
          </a:xfrm>
          <a:prstGeom prst="rect">
            <a:avLst/>
          </a:prstGeom>
          <a:noFill/>
          <a:ln w="9525" algn="ctr">
            <a:noFill/>
            <a:miter lim="800000"/>
            <a:headEnd/>
            <a:tailEnd/>
          </a:ln>
          <a:effectLst/>
        </p:spPr>
        <p:txBody>
          <a:bodyPr wrap="none" anchor="ctr">
            <a:spAutoFit/>
          </a:bodyPr>
          <a:lstStyle/>
          <a:p>
            <a:pPr eaLnBrk="0" hangingPunct="0"/>
            <a:r>
              <a:rPr lang="zh-CN" altLang="zh-CN" sz="2400" b="1">
                <a:solidFill>
                  <a:srgbClr val="080808"/>
                </a:solidFill>
                <a:ea typeface="微软雅黑" pitchFamily="34" charset="-122"/>
              </a:rPr>
              <a:t/>
            </a:r>
            <a:br>
              <a:rPr lang="zh-CN" altLang="zh-CN" sz="2400" b="1">
                <a:solidFill>
                  <a:srgbClr val="080808"/>
                </a:solidFill>
                <a:ea typeface="微软雅黑" pitchFamily="34" charset="-122"/>
              </a:rPr>
            </a:br>
            <a:endParaRPr lang="zh-CN" altLang="zh-CN" sz="2400" b="1">
              <a:solidFill>
                <a:srgbClr val="080808"/>
              </a:solidFill>
              <a:ea typeface="微软雅黑" pitchFamily="34" charset="-122"/>
            </a:endParaRPr>
          </a:p>
          <a:p>
            <a:pPr eaLnBrk="0" hangingPunct="0"/>
            <a:endParaRPr lang="zh-CN" altLang="zh-CN" sz="2400" b="1">
              <a:solidFill>
                <a:srgbClr val="080808"/>
              </a:solidFill>
              <a:ea typeface="微软雅黑" pitchFamily="34" charset="-122"/>
            </a:endParaRPr>
          </a:p>
        </p:txBody>
      </p:sp>
      <p:sp>
        <p:nvSpPr>
          <p:cNvPr id="20491" name="Rectangle 17"/>
          <p:cNvSpPr/>
          <p:nvPr/>
        </p:nvSpPr>
        <p:spPr>
          <a:xfrm>
            <a:off x="8643939" y="2133511"/>
            <a:ext cx="485775" cy="1200329"/>
          </a:xfrm>
          <a:prstGeom prst="rect">
            <a:avLst/>
          </a:prstGeom>
          <a:noFill/>
          <a:ln>
            <a:noFill/>
            <a:miter lim="800000"/>
          </a:ln>
          <a:effectLst/>
        </p:spPr>
        <p:txBody>
          <a:bodyPr anchor="ctr">
            <a:spAutoFit/>
          </a:bodyPr>
          <a:lstStyle/>
          <a:p>
            <a:pPr eaLnBrk="0" hangingPunct="0"/>
            <a:r>
              <a:rPr lang="zh-CN" altLang="en-US" sz="2400" b="1">
                <a:solidFill>
                  <a:srgbClr val="FF0000"/>
                </a:solidFill>
                <a:latin typeface="Calibri" pitchFamily="34" charset="0"/>
                <a:ea typeface="微软雅黑" pitchFamily="34" charset="-122"/>
              </a:rPr>
              <a:t>气候</a:t>
            </a:r>
            <a:endParaRPr lang="zh-CN" altLang="en-US" sz="2400" b="1">
              <a:solidFill>
                <a:srgbClr val="FF0000"/>
              </a:solidFill>
              <a:ea typeface="微软雅黑" pitchFamily="34" charset="-122"/>
            </a:endParaRPr>
          </a:p>
          <a:p>
            <a:pPr eaLnBrk="0" hangingPunct="0"/>
            <a:endParaRPr lang="zh-CN" altLang="en-US" sz="2400" b="1">
              <a:solidFill>
                <a:srgbClr val="FF0000"/>
              </a:solidFill>
              <a:ea typeface="微软雅黑" pitchFamily="34" charset="-122"/>
            </a:endParaRPr>
          </a:p>
        </p:txBody>
      </p:sp>
      <p:sp>
        <p:nvSpPr>
          <p:cNvPr id="20492" name="Rectangle 18"/>
          <p:cNvSpPr/>
          <p:nvPr/>
        </p:nvSpPr>
        <p:spPr>
          <a:xfrm>
            <a:off x="2273300" y="3970884"/>
            <a:ext cx="3708400" cy="461665"/>
          </a:xfrm>
          <a:prstGeom prst="rect">
            <a:avLst/>
          </a:prstGeom>
          <a:noFill/>
          <a:ln>
            <a:noFill/>
            <a:miter lim="800000"/>
          </a:ln>
          <a:effectLst/>
        </p:spPr>
        <p:txBody>
          <a:bodyPr anchor="ctr">
            <a:spAutoFit/>
          </a:bodyPr>
          <a:lstStyle/>
          <a:p>
            <a:pPr eaLnBrk="0" hangingPunct="0"/>
            <a:r>
              <a:rPr lang="zh-CN" altLang="en-US" sz="2400" b="1">
                <a:solidFill>
                  <a:srgbClr val="0000CC"/>
                </a:solidFill>
                <a:latin typeface="Calibri" pitchFamily="34" charset="0"/>
                <a:ea typeface="微软雅黑" pitchFamily="34" charset="-122"/>
              </a:rPr>
              <a:t>发生在初冬或初春</a:t>
            </a:r>
            <a:endParaRPr lang="zh-CN" altLang="en-US" sz="2400" b="1">
              <a:solidFill>
                <a:srgbClr val="0000CC"/>
              </a:solidFill>
              <a:ea typeface="微软雅黑" pitchFamily="34" charset="-122"/>
            </a:endParaRPr>
          </a:p>
        </p:txBody>
      </p:sp>
      <p:sp>
        <p:nvSpPr>
          <p:cNvPr id="20493" name="矩形 20"/>
          <p:cNvSpPr/>
          <p:nvPr/>
        </p:nvSpPr>
        <p:spPr>
          <a:xfrm>
            <a:off x="2239963" y="4296966"/>
            <a:ext cx="3877985" cy="461665"/>
          </a:xfrm>
          <a:prstGeom prst="rect">
            <a:avLst/>
          </a:prstGeom>
          <a:noFill/>
          <a:ln>
            <a:noFill/>
            <a:miter lim="800000"/>
          </a:ln>
        </p:spPr>
        <p:txBody>
          <a:bodyPr wrap="none">
            <a:spAutoFit/>
          </a:bodyPr>
          <a:lstStyle/>
          <a:p>
            <a:pPr eaLnBrk="0" hangingPunct="0"/>
            <a:r>
              <a:rPr lang="zh-CN" altLang="en-US" sz="2400" b="1">
                <a:solidFill>
                  <a:srgbClr val="0000CC"/>
                </a:solidFill>
                <a:latin typeface="Calibri" pitchFamily="34" charset="0"/>
                <a:ea typeface="微软雅黑" pitchFamily="34" charset="-122"/>
              </a:rPr>
              <a:t>发生在由低纬流向高纬河段</a:t>
            </a:r>
            <a:endParaRPr lang="zh-CN" altLang="en-US" sz="2400" b="1">
              <a:solidFill>
                <a:srgbClr val="0000CC"/>
              </a:solidFill>
              <a:ea typeface="微软雅黑" pitchFamily="34" charset="-122"/>
            </a:endParaRPr>
          </a:p>
        </p:txBody>
      </p:sp>
      <p:sp>
        <p:nvSpPr>
          <p:cNvPr id="20494" name="矩形 21"/>
          <p:cNvSpPr/>
          <p:nvPr/>
        </p:nvSpPr>
        <p:spPr>
          <a:xfrm>
            <a:off x="2162176" y="58341"/>
            <a:ext cx="5724644" cy="461665"/>
          </a:xfrm>
          <a:prstGeom prst="rect">
            <a:avLst/>
          </a:prstGeom>
          <a:noFill/>
          <a:ln>
            <a:noFill/>
            <a:miter lim="800000"/>
          </a:ln>
        </p:spPr>
        <p:txBody>
          <a:bodyPr wrap="none">
            <a:spAutoFit/>
          </a:bodyPr>
          <a:lstStyle/>
          <a:p>
            <a:pPr eaLnBrk="0" hangingPunct="0"/>
            <a:r>
              <a:rPr lang="zh-CN" altLang="en-US" sz="2400" b="1">
                <a:solidFill>
                  <a:srgbClr val="0000CC"/>
                </a:solidFill>
                <a:latin typeface="Calibri" pitchFamily="34" charset="0"/>
                <a:ea typeface="微软雅黑" pitchFamily="34" charset="-122"/>
              </a:rPr>
              <a:t>降水量、流域面积、支流、气温、积雪量</a:t>
            </a:r>
            <a:endParaRPr lang="zh-CN" altLang="en-US" sz="2400" b="1">
              <a:solidFill>
                <a:srgbClr val="0000CC"/>
              </a:solidFill>
              <a:ea typeface="微软雅黑" pitchFamily="34" charset="-122"/>
            </a:endParaRPr>
          </a:p>
        </p:txBody>
      </p:sp>
      <p:sp>
        <p:nvSpPr>
          <p:cNvPr id="20495" name="矩形 23"/>
          <p:cNvSpPr/>
          <p:nvPr/>
        </p:nvSpPr>
        <p:spPr>
          <a:xfrm>
            <a:off x="2263776" y="2088357"/>
            <a:ext cx="5724644" cy="461665"/>
          </a:xfrm>
          <a:prstGeom prst="rect">
            <a:avLst/>
          </a:prstGeom>
          <a:noFill/>
          <a:ln>
            <a:noFill/>
            <a:miter lim="800000"/>
          </a:ln>
        </p:spPr>
        <p:txBody>
          <a:bodyPr wrap="none">
            <a:spAutoFit/>
          </a:bodyPr>
          <a:lstStyle/>
          <a:p>
            <a:pPr eaLnBrk="0" hangingPunct="0"/>
            <a:r>
              <a:rPr lang="zh-CN" altLang="en-US" sz="2400" b="1" dirty="0">
                <a:solidFill>
                  <a:srgbClr val="0000CC"/>
                </a:solidFill>
                <a:latin typeface="Calibri" pitchFamily="34" charset="0"/>
                <a:ea typeface="微软雅黑" pitchFamily="34" charset="-122"/>
              </a:rPr>
              <a:t>域内土质、植被、降水、坡度，河流流速</a:t>
            </a:r>
            <a:endParaRPr lang="zh-CN" altLang="en-US" sz="2400" b="1" dirty="0">
              <a:solidFill>
                <a:srgbClr val="0000CC"/>
              </a:solidFill>
              <a:ea typeface="微软雅黑" pitchFamily="34" charset="-122"/>
            </a:endParaRPr>
          </a:p>
        </p:txBody>
      </p:sp>
      <p:sp>
        <p:nvSpPr>
          <p:cNvPr id="20496" name="矩形 26"/>
          <p:cNvSpPr/>
          <p:nvPr/>
        </p:nvSpPr>
        <p:spPr>
          <a:xfrm>
            <a:off x="2382839" y="2597944"/>
            <a:ext cx="2097087" cy="461665"/>
          </a:xfrm>
          <a:prstGeom prst="rect">
            <a:avLst/>
          </a:prstGeom>
          <a:noFill/>
          <a:ln>
            <a:noFill/>
            <a:miter lim="800000"/>
          </a:ln>
        </p:spPr>
        <p:txBody>
          <a:bodyPr>
            <a:spAutoFit/>
          </a:bodyPr>
          <a:lstStyle/>
          <a:p>
            <a:pPr eaLnBrk="0" hangingPunct="0"/>
            <a:r>
              <a:rPr lang="zh-CN" altLang="en-US" sz="2400" b="1">
                <a:solidFill>
                  <a:srgbClr val="0000CC"/>
                </a:solidFill>
                <a:latin typeface="Calibri" pitchFamily="34" charset="0"/>
                <a:ea typeface="微软雅黑" pitchFamily="34" charset="-122"/>
              </a:rPr>
              <a:t>地势起伏</a:t>
            </a:r>
            <a:endParaRPr lang="zh-CN" altLang="en-US" sz="2400" b="1">
              <a:solidFill>
                <a:srgbClr val="0000CC"/>
              </a:solidFill>
              <a:ea typeface="微软雅黑" pitchFamily="34" charset="-122"/>
            </a:endParaRPr>
          </a:p>
        </p:txBody>
      </p:sp>
      <p:sp>
        <p:nvSpPr>
          <p:cNvPr id="17425" name="矩形 27"/>
          <p:cNvSpPr>
            <a:spLocks noChangeArrowheads="1"/>
          </p:cNvSpPr>
          <p:nvPr/>
        </p:nvSpPr>
        <p:spPr bwMode="auto">
          <a:xfrm>
            <a:off x="533401" y="2096691"/>
            <a:ext cx="777875" cy="830997"/>
          </a:xfrm>
          <a:prstGeom prst="rect">
            <a:avLst/>
          </a:prstGeom>
          <a:noFill/>
          <a:ln w="9525" algn="ctr">
            <a:noFill/>
            <a:miter lim="800000"/>
            <a:headEnd/>
            <a:tailEnd/>
          </a:ln>
        </p:spPr>
        <p:txBody>
          <a:bodyPr>
            <a:spAutoFit/>
          </a:bodyPr>
          <a:lstStyle/>
          <a:p>
            <a:pPr eaLnBrk="0" hangingPunct="0"/>
            <a:r>
              <a:rPr lang="zh-CN" altLang="zh-CN" sz="2400" b="1">
                <a:solidFill>
                  <a:srgbClr val="080808"/>
                </a:solidFill>
                <a:latin typeface="微软雅黑" pitchFamily="34" charset="-122"/>
                <a:ea typeface="微软雅黑" pitchFamily="34" charset="-122"/>
              </a:rPr>
              <a:t>水文</a:t>
            </a:r>
            <a:endParaRPr lang="zh-CN" altLang="en-US" sz="2400" b="1">
              <a:solidFill>
                <a:srgbClr val="080808"/>
              </a:solidFill>
              <a:latin typeface="微软雅黑" pitchFamily="34" charset="-122"/>
              <a:ea typeface="微软雅黑" pitchFamily="34" charset="-122"/>
            </a:endParaRPr>
          </a:p>
        </p:txBody>
      </p:sp>
      <p:sp>
        <p:nvSpPr>
          <p:cNvPr id="20498" name="矩形 28"/>
          <p:cNvSpPr/>
          <p:nvPr/>
        </p:nvSpPr>
        <p:spPr>
          <a:xfrm>
            <a:off x="2330450" y="3021807"/>
            <a:ext cx="7256463" cy="830997"/>
          </a:xfrm>
          <a:prstGeom prst="rect">
            <a:avLst/>
          </a:prstGeom>
          <a:noFill/>
          <a:ln>
            <a:noFill/>
            <a:miter lim="800000"/>
          </a:ln>
        </p:spPr>
        <p:txBody>
          <a:bodyPr>
            <a:spAutoFit/>
          </a:bodyPr>
          <a:lstStyle/>
          <a:p>
            <a:pPr eaLnBrk="0" hangingPunct="0"/>
            <a:r>
              <a:rPr lang="zh-CN" altLang="en-US" sz="2400" b="1">
                <a:solidFill>
                  <a:srgbClr val="0000CC"/>
                </a:solidFill>
                <a:latin typeface="Calibri" pitchFamily="34" charset="0"/>
                <a:ea typeface="微软雅黑" pitchFamily="34" charset="-122"/>
              </a:rPr>
              <a:t>有，最冷月均温＜</a:t>
            </a:r>
            <a:r>
              <a:rPr lang="en-US" altLang="zh-CN" sz="2400" b="1">
                <a:solidFill>
                  <a:srgbClr val="0000CC"/>
                </a:solidFill>
                <a:latin typeface="Calibri" pitchFamily="34" charset="0"/>
                <a:ea typeface="微软雅黑" pitchFamily="34" charset="-122"/>
              </a:rPr>
              <a:t>0°</a:t>
            </a:r>
            <a:endParaRPr lang="en-US" altLang="zh-CN" sz="2400" b="1">
              <a:solidFill>
                <a:srgbClr val="0000CC"/>
              </a:solidFill>
              <a:ea typeface="微软雅黑" pitchFamily="34" charset="-122"/>
            </a:endParaRPr>
          </a:p>
          <a:p>
            <a:pPr eaLnBrk="0" hangingPunct="0"/>
            <a:r>
              <a:rPr lang="zh-CN" altLang="en-US" sz="2400" b="1">
                <a:solidFill>
                  <a:srgbClr val="0000CC"/>
                </a:solidFill>
                <a:latin typeface="Calibri" pitchFamily="34" charset="0"/>
                <a:ea typeface="微软雅黑" pitchFamily="34" charset="-122"/>
              </a:rPr>
              <a:t>无，最冷月均温＞</a:t>
            </a:r>
            <a:r>
              <a:rPr lang="en-US" altLang="zh-CN" sz="2400" b="1">
                <a:solidFill>
                  <a:srgbClr val="0000CC"/>
                </a:solidFill>
                <a:latin typeface="Calibri" pitchFamily="34" charset="0"/>
                <a:ea typeface="微软雅黑" pitchFamily="34" charset="-122"/>
              </a:rPr>
              <a:t>0°</a:t>
            </a:r>
            <a:r>
              <a:rPr lang="zh-CN" altLang="en-US" sz="2400" b="1">
                <a:solidFill>
                  <a:srgbClr val="0000CC"/>
                </a:solidFill>
                <a:latin typeface="Calibri" pitchFamily="34" charset="0"/>
                <a:ea typeface="微软雅黑" pitchFamily="34" charset="-122"/>
              </a:rPr>
              <a:t>（纬度越高，结冰期越长）</a:t>
            </a:r>
            <a:r>
              <a:rPr lang="en-US" altLang="zh-CN" sz="2400" b="1">
                <a:solidFill>
                  <a:srgbClr val="0000CC"/>
                </a:solidFill>
                <a:latin typeface="Calibri" pitchFamily="34" charset="0"/>
                <a:ea typeface="微软雅黑" pitchFamily="34" charset="-122"/>
              </a:rPr>
              <a:t> </a:t>
            </a:r>
            <a:endParaRPr lang="zh-CN" altLang="en-US" sz="2400" b="1">
              <a:solidFill>
                <a:srgbClr val="0000CC"/>
              </a:solidFill>
              <a:ea typeface="微软雅黑" pitchFamily="34" charset="-122"/>
            </a:endParaRPr>
          </a:p>
        </p:txBody>
      </p:sp>
      <p:sp>
        <p:nvSpPr>
          <p:cNvPr id="20499" name="矩形 29"/>
          <p:cNvSpPr/>
          <p:nvPr/>
        </p:nvSpPr>
        <p:spPr>
          <a:xfrm>
            <a:off x="2292350" y="3671888"/>
            <a:ext cx="1415772" cy="461665"/>
          </a:xfrm>
          <a:prstGeom prst="rect">
            <a:avLst/>
          </a:prstGeom>
          <a:noFill/>
          <a:ln>
            <a:noFill/>
            <a:miter lim="800000"/>
          </a:ln>
        </p:spPr>
        <p:txBody>
          <a:bodyPr wrap="none">
            <a:spAutoFit/>
          </a:bodyPr>
          <a:lstStyle/>
          <a:p>
            <a:pPr eaLnBrk="0" hangingPunct="0"/>
            <a:r>
              <a:rPr lang="zh-CN" altLang="en-US" sz="2400" b="1">
                <a:solidFill>
                  <a:srgbClr val="0000CC"/>
                </a:solidFill>
                <a:ea typeface="微软雅黑" pitchFamily="34" charset="-122"/>
              </a:rPr>
              <a:t>有结冰期</a:t>
            </a:r>
          </a:p>
        </p:txBody>
      </p:sp>
      <p:sp>
        <p:nvSpPr>
          <p:cNvPr id="17428" name="TextBox 1"/>
          <p:cNvSpPr>
            <a:spLocks noChangeArrowheads="1"/>
          </p:cNvSpPr>
          <p:nvPr/>
        </p:nvSpPr>
        <p:spPr bwMode="auto">
          <a:xfrm>
            <a:off x="-79375" y="1100138"/>
            <a:ext cx="544513" cy="830997"/>
          </a:xfrm>
          <a:prstGeom prst="rect">
            <a:avLst/>
          </a:prstGeom>
          <a:noFill/>
          <a:ln w="9525" algn="ctr">
            <a:noFill/>
            <a:miter lim="800000"/>
            <a:headEnd/>
            <a:tailEnd/>
          </a:ln>
        </p:spPr>
        <p:txBody>
          <a:bodyPr>
            <a:spAutoFit/>
          </a:bodyPr>
          <a:lstStyle/>
          <a:p>
            <a:r>
              <a:rPr lang="zh-CN" altLang="en-US" sz="2400" b="1">
                <a:solidFill>
                  <a:srgbClr val="080808"/>
                </a:solidFill>
                <a:ea typeface="微软雅黑" pitchFamily="34" charset="-122"/>
              </a:rPr>
              <a:t>特征</a:t>
            </a:r>
          </a:p>
        </p:txBody>
      </p:sp>
      <p:sp>
        <p:nvSpPr>
          <p:cNvPr id="17429" name="左大括号 23"/>
          <p:cNvSpPr>
            <a:spLocks noChangeArrowheads="1"/>
          </p:cNvSpPr>
          <p:nvPr/>
        </p:nvSpPr>
        <p:spPr bwMode="auto">
          <a:xfrm>
            <a:off x="287338" y="165497"/>
            <a:ext cx="284162" cy="2486025"/>
          </a:xfrm>
          <a:prstGeom prst="leftBrace">
            <a:avLst>
              <a:gd name="adj1" fmla="val 8317"/>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sp>
        <p:nvSpPr>
          <p:cNvPr id="20502" name="矩形 26"/>
          <p:cNvSpPr/>
          <p:nvPr/>
        </p:nvSpPr>
        <p:spPr>
          <a:xfrm>
            <a:off x="3614738" y="752476"/>
            <a:ext cx="3877985" cy="461665"/>
          </a:xfrm>
          <a:prstGeom prst="rect">
            <a:avLst/>
          </a:prstGeom>
          <a:noFill/>
          <a:ln>
            <a:noFill/>
            <a:miter lim="800000"/>
          </a:ln>
        </p:spPr>
        <p:txBody>
          <a:bodyPr wrap="none">
            <a:spAutoFit/>
          </a:bodyPr>
          <a:lstStyle/>
          <a:p>
            <a:r>
              <a:rPr lang="zh-CN" altLang="en-US" sz="2400" b="1">
                <a:solidFill>
                  <a:srgbClr val="0000CC"/>
                </a:solidFill>
                <a:latin typeface="微软雅黑" pitchFamily="34" charset="-122"/>
                <a:ea typeface="微软雅黑" pitchFamily="34" charset="-122"/>
              </a:rPr>
              <a:t>雨季出现的时间和长短决定</a:t>
            </a:r>
          </a:p>
        </p:txBody>
      </p:sp>
      <p:sp>
        <p:nvSpPr>
          <p:cNvPr id="20503" name="矩形 27"/>
          <p:cNvSpPr/>
          <p:nvPr/>
        </p:nvSpPr>
        <p:spPr>
          <a:xfrm>
            <a:off x="3616325" y="1060847"/>
            <a:ext cx="2339102" cy="461665"/>
          </a:xfrm>
          <a:prstGeom prst="rect">
            <a:avLst/>
          </a:prstGeom>
          <a:noFill/>
          <a:ln>
            <a:noFill/>
            <a:miter lim="800000"/>
          </a:ln>
        </p:spPr>
        <p:txBody>
          <a:bodyPr wrap="none">
            <a:spAutoFit/>
          </a:bodyPr>
          <a:lstStyle/>
          <a:p>
            <a:r>
              <a:rPr lang="zh-CN" altLang="en-US" sz="2400" b="1">
                <a:solidFill>
                  <a:srgbClr val="0000CC"/>
                </a:solidFill>
                <a:latin typeface="微软雅黑" pitchFamily="34" charset="-122"/>
                <a:ea typeface="微软雅黑" pitchFamily="34" charset="-122"/>
              </a:rPr>
              <a:t>气温高低的影响</a:t>
            </a:r>
          </a:p>
        </p:txBody>
      </p:sp>
      <p:sp>
        <p:nvSpPr>
          <p:cNvPr id="17432" name="右大括号 2"/>
          <p:cNvSpPr>
            <a:spLocks noChangeArrowheads="1"/>
          </p:cNvSpPr>
          <p:nvPr/>
        </p:nvSpPr>
        <p:spPr bwMode="auto">
          <a:xfrm>
            <a:off x="3351214" y="554832"/>
            <a:ext cx="263525" cy="1207294"/>
          </a:xfrm>
          <a:prstGeom prst="rightBrace">
            <a:avLst>
              <a:gd name="adj1" fmla="val 8343"/>
              <a:gd name="adj2" fmla="val 50000"/>
            </a:avLst>
          </a:prstGeom>
          <a:noFill/>
          <a:ln w="38100" algn="ctr">
            <a:solidFill>
              <a:schemeClr val="tx1"/>
            </a:solidFill>
            <a:round/>
            <a:headEnd type="none" w="sm" len="sm"/>
            <a:tailEnd type="none" w="sm" len="sm"/>
          </a:ln>
          <a:effectLst>
            <a:outerShdw dist="23000" dir="5400000" rotWithShape="0">
              <a:srgbClr val="000000">
                <a:alpha val="34999"/>
              </a:srgbClr>
            </a:outerShdw>
          </a:effectLst>
        </p:spPr>
        <p:txBody>
          <a:bodyPr wrap="none"/>
          <a:lstStyle/>
          <a:p>
            <a:endParaRPr lang="zh-CN" altLang="en-US" sz="2400" b="1">
              <a:solidFill>
                <a:srgbClr val="080808"/>
              </a:solidFill>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down)">
                                      <p:cBhvr>
                                        <p:cTn id="7" dur="500"/>
                                        <p:tgtEl>
                                          <p:spTgt spid="2048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494"/>
                                        </p:tgtEl>
                                        <p:attrNameLst>
                                          <p:attrName>style.visibility</p:attrName>
                                        </p:attrNameLst>
                                      </p:cBhvr>
                                      <p:to>
                                        <p:strVal val="visible"/>
                                      </p:to>
                                    </p:set>
                                    <p:animEffect transition="in" filter="wipe(down)">
                                      <p:cBhvr>
                                        <p:cTn id="12" dur="500"/>
                                        <p:tgtEl>
                                          <p:spTgt spid="20494"/>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432"/>
                                        </p:tgtEl>
                                        <p:attrNameLst>
                                          <p:attrName>style.visibility</p:attrName>
                                        </p:attrNameLst>
                                      </p:cBhvr>
                                      <p:to>
                                        <p:strVal val="visible"/>
                                      </p:to>
                                    </p:set>
                                    <p:animEffect transition="in" filter="wipe(down)">
                                      <p:cBhvr>
                                        <p:cTn id="17" dur="500"/>
                                        <p:tgtEl>
                                          <p:spTgt spid="17432"/>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0502"/>
                                        </p:tgtEl>
                                        <p:attrNameLst>
                                          <p:attrName>style.visibility</p:attrName>
                                        </p:attrNameLst>
                                      </p:cBhvr>
                                      <p:to>
                                        <p:strVal val="visible"/>
                                      </p:to>
                                    </p:set>
                                    <p:animEffect transition="in" filter="wipe(down)">
                                      <p:cBhvr>
                                        <p:cTn id="22" dur="500"/>
                                        <p:tgtEl>
                                          <p:spTgt spid="20502"/>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503"/>
                                        </p:tgtEl>
                                        <p:attrNameLst>
                                          <p:attrName>style.visibility</p:attrName>
                                        </p:attrNameLst>
                                      </p:cBhvr>
                                      <p:to>
                                        <p:strVal val="visible"/>
                                      </p:to>
                                    </p:set>
                                    <p:animEffect transition="in" filter="wipe(down)">
                                      <p:cBhvr>
                                        <p:cTn id="27" dur="500"/>
                                        <p:tgtEl>
                                          <p:spTgt spid="20503"/>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495"/>
                                        </p:tgtEl>
                                        <p:attrNameLst>
                                          <p:attrName>style.visibility</p:attrName>
                                        </p:attrNameLst>
                                      </p:cBhvr>
                                      <p:to>
                                        <p:strVal val="visible"/>
                                      </p:to>
                                    </p:set>
                                    <p:animEffect transition="in" filter="wipe(down)">
                                      <p:cBhvr>
                                        <p:cTn id="32" dur="500"/>
                                        <p:tgtEl>
                                          <p:spTgt spid="20495"/>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496"/>
                                        </p:tgtEl>
                                        <p:attrNameLst>
                                          <p:attrName>style.visibility</p:attrName>
                                        </p:attrNameLst>
                                      </p:cBhvr>
                                      <p:to>
                                        <p:strVal val="visible"/>
                                      </p:to>
                                    </p:set>
                                    <p:animEffect transition="in" filter="wipe(down)">
                                      <p:cBhvr>
                                        <p:cTn id="37" dur="500"/>
                                        <p:tgtEl>
                                          <p:spTgt spid="20496"/>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415"/>
                                        </p:tgtEl>
                                        <p:attrNameLst>
                                          <p:attrName>style.visibility</p:attrName>
                                        </p:attrNameLst>
                                      </p:cBhvr>
                                      <p:to>
                                        <p:strVal val="visible"/>
                                      </p:to>
                                    </p:set>
                                    <p:animEffect transition="in" filter="wipe(down)">
                                      <p:cBhvr>
                                        <p:cTn id="42" dur="500"/>
                                        <p:tgtEl>
                                          <p:spTgt spid="1741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0498"/>
                                        </p:tgtEl>
                                        <p:attrNameLst>
                                          <p:attrName>style.visibility</p:attrName>
                                        </p:attrNameLst>
                                      </p:cBhvr>
                                      <p:to>
                                        <p:strVal val="visible"/>
                                      </p:to>
                                    </p:set>
                                    <p:animEffect transition="in" filter="wipe(down)">
                                      <p:cBhvr>
                                        <p:cTn id="45" dur="500"/>
                                        <p:tgtEl>
                                          <p:spTgt spid="20498"/>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414"/>
                                        </p:tgtEl>
                                        <p:attrNameLst>
                                          <p:attrName>style.visibility</p:attrName>
                                        </p:attrNameLst>
                                      </p:cBhvr>
                                      <p:to>
                                        <p:strVal val="visible"/>
                                      </p:to>
                                    </p:set>
                                    <p:animEffect transition="in" filter="wipe(down)">
                                      <p:cBhvr>
                                        <p:cTn id="50" dur="500"/>
                                        <p:tgtEl>
                                          <p:spTgt spid="1741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0499"/>
                                        </p:tgtEl>
                                        <p:attrNameLst>
                                          <p:attrName>style.visibility</p:attrName>
                                        </p:attrNameLst>
                                      </p:cBhvr>
                                      <p:to>
                                        <p:strVal val="visible"/>
                                      </p:to>
                                    </p:set>
                                    <p:animEffect transition="in" filter="wipe(down)">
                                      <p:cBhvr>
                                        <p:cTn id="53" dur="500"/>
                                        <p:tgtEl>
                                          <p:spTgt spid="20499"/>
                                        </p:tgtEl>
                                      </p:cBhvr>
                                    </p:animEffect>
                                  </p:childTnLst>
                                </p:cTn>
                              </p:par>
                            </p:childTnLst>
                          </p:cTn>
                        </p:par>
                      </p:childTnLst>
                    </p:cTn>
                  </p:par>
                  <p:par>
                    <p:cTn id="54" fill="hold" nodeType="clickPar">
                      <p:stCondLst>
                        <p:cond delay="indefinite"/>
                      </p:stCondLst>
                      <p:childTnLst>
                        <p:par>
                          <p:cTn id="55" fill="hold" nodeType="after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0492"/>
                                        </p:tgtEl>
                                        <p:attrNameLst>
                                          <p:attrName>style.visibility</p:attrName>
                                        </p:attrNameLst>
                                      </p:cBhvr>
                                      <p:to>
                                        <p:strVal val="visible"/>
                                      </p:to>
                                    </p:set>
                                    <p:animEffect transition="in" filter="wipe(down)">
                                      <p:cBhvr>
                                        <p:cTn id="58" dur="500"/>
                                        <p:tgtEl>
                                          <p:spTgt spid="20492"/>
                                        </p:tgtEl>
                                      </p:cBhvr>
                                    </p:animEffect>
                                  </p:childTnLst>
                                </p:cTn>
                              </p:par>
                            </p:childTnLst>
                          </p:cTn>
                        </p:par>
                      </p:childTnLst>
                    </p:cTn>
                  </p:par>
                  <p:par>
                    <p:cTn id="59" fill="hold" nodeType="clickPar">
                      <p:stCondLst>
                        <p:cond delay="indefinite"/>
                      </p:stCondLst>
                      <p:childTnLst>
                        <p:par>
                          <p:cTn id="60" fill="hold" nodeType="after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0493"/>
                                        </p:tgtEl>
                                        <p:attrNameLst>
                                          <p:attrName>style.visibility</p:attrName>
                                        </p:attrNameLst>
                                      </p:cBhvr>
                                      <p:to>
                                        <p:strVal val="visible"/>
                                      </p:to>
                                    </p:set>
                                    <p:animEffect transition="in" filter="wipe(down)">
                                      <p:cBhvr>
                                        <p:cTn id="63" dur="500"/>
                                        <p:tgtEl>
                                          <p:spTgt spid="20493"/>
                                        </p:tgtEl>
                                      </p:cBhvr>
                                    </p:animEffect>
                                  </p:childTnLst>
                                </p:cTn>
                              </p:par>
                            </p:childTnLst>
                          </p:cTn>
                        </p:par>
                      </p:childTnLst>
                    </p:cTn>
                  </p:par>
                  <p:par>
                    <p:cTn id="64" fill="hold" nodeType="clickPar">
                      <p:stCondLst>
                        <p:cond delay="indefinite"/>
                      </p:stCondLst>
                      <p:childTnLst>
                        <p:par>
                          <p:cTn id="65" fill="hold" nodeType="after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7416"/>
                                        </p:tgtEl>
                                        <p:attrNameLst>
                                          <p:attrName>style.visibility</p:attrName>
                                        </p:attrNameLst>
                                      </p:cBhvr>
                                      <p:to>
                                        <p:strVal val="visible"/>
                                      </p:to>
                                    </p:set>
                                    <p:animEffect transition="in" filter="wipe(down)">
                                      <p:cBhvr>
                                        <p:cTn id="68" dur="500"/>
                                        <p:tgtEl>
                                          <p:spTgt spid="1741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0491"/>
                                        </p:tgtEl>
                                        <p:attrNameLst>
                                          <p:attrName>style.visibility</p:attrName>
                                        </p:attrNameLst>
                                      </p:cBhvr>
                                      <p:to>
                                        <p:strVal val="visible"/>
                                      </p:to>
                                    </p:set>
                                    <p:animEffect transition="in" filter="wipe(down)">
                                      <p:cBhvr>
                                        <p:cTn id="71" dur="500"/>
                                        <p:tgtEl>
                                          <p:spTgt spid="20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nimBg="1"/>
      <p:bldP spid="17414" grpId="0" animBg="1"/>
      <p:bldP spid="17415" grpId="0" animBg="1"/>
      <p:bldP spid="17416" grpId="0" animBg="1"/>
      <p:bldP spid="20491" grpId="0" animBg="1"/>
      <p:bldP spid="20492" grpId="0" animBg="1"/>
      <p:bldP spid="20493" grpId="0" animBg="1"/>
      <p:bldP spid="20494" grpId="0" animBg="1"/>
      <p:bldP spid="20495" grpId="0" animBg="1"/>
      <p:bldP spid="20496" grpId="0" animBg="1"/>
      <p:bldP spid="20498" grpId="0" animBg="1"/>
      <p:bldP spid="20499" grpId="0" animBg="1"/>
      <p:bldP spid="20502" grpId="0" animBg="1"/>
      <p:bldP spid="20503" grpId="0" animBg="1"/>
      <p:bldP spid="1743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528584"/>
            <a:ext cx="914400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dirty="0" smtClean="0">
                <a:solidFill>
                  <a:schemeClr val="tx1"/>
                </a:solidFill>
                <a:latin typeface="黑体" pitchFamily="49" charset="-122"/>
                <a:ea typeface="黑体" pitchFamily="49" charset="-122"/>
              </a:rPr>
              <a:t>1.</a:t>
            </a:r>
            <a:r>
              <a:rPr lang="zh-CN" altLang="en-US" sz="2400" dirty="0" smtClean="0">
                <a:solidFill>
                  <a:schemeClr val="tx1"/>
                </a:solidFill>
                <a:latin typeface="黑体" pitchFamily="49" charset="-122"/>
                <a:ea typeface="黑体" pitchFamily="49" charset="-122"/>
              </a:rPr>
              <a:t>基本</a:t>
            </a:r>
            <a:r>
              <a:rPr lang="zh-CN" altLang="en-US" sz="2400" dirty="0">
                <a:solidFill>
                  <a:schemeClr val="tx1"/>
                </a:solidFill>
                <a:latin typeface="黑体" pitchFamily="49" charset="-122"/>
                <a:ea typeface="黑体" pitchFamily="49" charset="-122"/>
              </a:rPr>
              <a:t>概念：</a:t>
            </a:r>
            <a:endParaRPr lang="zh-CN" altLang="en-US" sz="3200" dirty="0">
              <a:latin typeface="黑体" pitchFamily="49" charset="-122"/>
              <a:ea typeface="黑体" pitchFamily="49" charset="-122"/>
            </a:endParaRPr>
          </a:p>
          <a:p>
            <a:r>
              <a:rPr lang="zh-CN" altLang="en-US" sz="1600" dirty="0">
                <a:solidFill>
                  <a:schemeClr val="tx1"/>
                </a:solidFill>
                <a:latin typeface="黑体" pitchFamily="49" charset="-122"/>
                <a:ea typeface="黑体" pitchFamily="49" charset="-122"/>
              </a:rPr>
              <a:t>潜水是指埋藏在第一个隔水层之上的地下水，有一个自由水面（</a:t>
            </a:r>
            <a:r>
              <a:rPr lang="zh-CN" altLang="en-US" sz="1600" dirty="0">
                <a:latin typeface="黑体" pitchFamily="49" charset="-122"/>
                <a:ea typeface="黑体" pitchFamily="49" charset="-122"/>
              </a:rPr>
              <a:t>即随着潜水量的多少上下浮动 </a:t>
            </a:r>
            <a:r>
              <a:rPr lang="zh-CN" altLang="en-US" sz="1600" dirty="0">
                <a:solidFill>
                  <a:schemeClr val="tx1"/>
                </a:solidFill>
                <a:latin typeface="黑体" pitchFamily="49" charset="-122"/>
                <a:ea typeface="黑体" pitchFamily="49" charset="-122"/>
              </a:rPr>
              <a:t>），一般由高处向低处渗流。</a:t>
            </a:r>
          </a:p>
          <a:p>
            <a:r>
              <a:rPr lang="zh-CN" altLang="en-US" sz="1600" dirty="0">
                <a:latin typeface="黑体" pitchFamily="49" charset="-122"/>
                <a:ea typeface="黑体" pitchFamily="49" charset="-122"/>
              </a:rPr>
              <a:t>潜水面：</a:t>
            </a:r>
            <a:r>
              <a:rPr lang="zh-CN" altLang="en-US" sz="1600" dirty="0">
                <a:solidFill>
                  <a:schemeClr val="tx1"/>
                </a:solidFill>
                <a:latin typeface="黑体" pitchFamily="49" charset="-122"/>
                <a:ea typeface="黑体" pitchFamily="49" charset="-122"/>
              </a:rPr>
              <a:t>即潜水的自由表面</a:t>
            </a:r>
            <a:r>
              <a:rPr lang="en-US" altLang="zh-CN" sz="1600" dirty="0">
                <a:solidFill>
                  <a:schemeClr val="tx1"/>
                </a:solidFill>
                <a:latin typeface="黑体" pitchFamily="49" charset="-122"/>
                <a:ea typeface="黑体" pitchFamily="49" charset="-122"/>
              </a:rPr>
              <a:t>.</a:t>
            </a:r>
          </a:p>
          <a:p>
            <a:r>
              <a:rPr lang="zh-CN" altLang="en-US" sz="1600" dirty="0">
                <a:latin typeface="黑体" pitchFamily="49" charset="-122"/>
                <a:ea typeface="黑体" pitchFamily="49" charset="-122"/>
              </a:rPr>
              <a:t>潜水位（线）：</a:t>
            </a:r>
            <a:r>
              <a:rPr lang="zh-CN" altLang="en-US" sz="1600" dirty="0">
                <a:solidFill>
                  <a:schemeClr val="tx1"/>
                </a:solidFill>
                <a:latin typeface="黑体" pitchFamily="49" charset="-122"/>
                <a:ea typeface="黑体" pitchFamily="49" charset="-122"/>
              </a:rPr>
              <a:t>即潜水面上任一点的海拔高度</a:t>
            </a:r>
          </a:p>
          <a:p>
            <a:r>
              <a:rPr lang="zh-CN" altLang="en-US" sz="1600" dirty="0">
                <a:latin typeface="黑体" pitchFamily="49" charset="-122"/>
                <a:ea typeface="黑体" pitchFamily="49" charset="-122"/>
              </a:rPr>
              <a:t>潜水含水层厚度：</a:t>
            </a:r>
            <a:r>
              <a:rPr lang="zh-CN" altLang="en-US" sz="1600" dirty="0">
                <a:solidFill>
                  <a:schemeClr val="tx1"/>
                </a:solidFill>
                <a:latin typeface="黑体" pitchFamily="49" charset="-122"/>
                <a:ea typeface="黑体" pitchFamily="49" charset="-122"/>
              </a:rPr>
              <a:t>即潜水面至隔水底板的垂直距离</a:t>
            </a:r>
          </a:p>
          <a:p>
            <a:r>
              <a:rPr lang="zh-CN" altLang="en-US" sz="1600" dirty="0">
                <a:latin typeface="黑体" pitchFamily="49" charset="-122"/>
                <a:ea typeface="黑体" pitchFamily="49" charset="-122"/>
              </a:rPr>
              <a:t>潜水埋藏深度：</a:t>
            </a:r>
            <a:r>
              <a:rPr lang="zh-CN" altLang="en-US" sz="1600" dirty="0">
                <a:solidFill>
                  <a:schemeClr val="tx1"/>
                </a:solidFill>
                <a:latin typeface="黑体" pitchFamily="49" charset="-122"/>
                <a:ea typeface="黑体" pitchFamily="49" charset="-122"/>
              </a:rPr>
              <a:t>即潜水面至地表的距离</a:t>
            </a:r>
            <a:r>
              <a:rPr lang="en-US" altLang="zh-CN" sz="1600" dirty="0">
                <a:solidFill>
                  <a:schemeClr val="tx1"/>
                </a:solidFill>
                <a:latin typeface="黑体" pitchFamily="49" charset="-122"/>
                <a:ea typeface="黑体" pitchFamily="49" charset="-122"/>
              </a:rPr>
              <a:t>.</a:t>
            </a:r>
          </a:p>
        </p:txBody>
      </p:sp>
      <p:pic>
        <p:nvPicPr>
          <p:cNvPr id="3379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914" y="2680098"/>
            <a:ext cx="6624637" cy="2463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0" name="Text Box 8"/>
          <p:cNvSpPr txBox="1">
            <a:spLocks noChangeArrowheads="1"/>
          </p:cNvSpPr>
          <p:nvPr/>
        </p:nvSpPr>
        <p:spPr bwMode="auto">
          <a:xfrm>
            <a:off x="611188" y="3598069"/>
            <a:ext cx="8532812" cy="954107"/>
          </a:xfrm>
          <a:prstGeom prst="rect">
            <a:avLst/>
          </a:prstGeom>
          <a:solidFill>
            <a:srgbClr val="FFFF00"/>
          </a:solidFill>
          <a:ln w="9525">
            <a:solidFill>
              <a:srgbClr val="FF0000"/>
            </a:solidFill>
            <a:miter lim="800000"/>
            <a:headEnd/>
            <a:tailEnd/>
          </a:ln>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zh-CN" altLang="en-US">
                <a:solidFill>
                  <a:schemeClr val="tx1"/>
                </a:solidFill>
                <a:latin typeface="黑体" pitchFamily="49" charset="-122"/>
                <a:ea typeface="黑体" pitchFamily="49" charset="-122"/>
              </a:rPr>
              <a:t>潜水位与地势起伏相一致：地势高</a:t>
            </a:r>
            <a:r>
              <a:rPr lang="en-US" altLang="zh-CN">
                <a:solidFill>
                  <a:schemeClr val="tx1"/>
                </a:solidFill>
                <a:latin typeface="黑体" pitchFamily="49" charset="-122"/>
                <a:ea typeface="黑体" pitchFamily="49" charset="-122"/>
              </a:rPr>
              <a:t>——</a:t>
            </a:r>
            <a:r>
              <a:rPr lang="zh-CN" altLang="en-US">
                <a:solidFill>
                  <a:schemeClr val="tx1"/>
                </a:solidFill>
                <a:latin typeface="黑体" pitchFamily="49" charset="-122"/>
                <a:ea typeface="黑体" pitchFamily="49" charset="-122"/>
              </a:rPr>
              <a:t>潜水位高</a:t>
            </a:r>
          </a:p>
          <a:p>
            <a:pPr eaLnBrk="1" hangingPunct="1"/>
            <a:r>
              <a:rPr lang="zh-CN" altLang="en-US">
                <a:solidFill>
                  <a:schemeClr val="tx1"/>
                </a:solidFill>
                <a:latin typeface="黑体" pitchFamily="49" charset="-122"/>
                <a:ea typeface="黑体" pitchFamily="49" charset="-122"/>
              </a:rPr>
              <a:t>                        地势低</a:t>
            </a:r>
            <a:r>
              <a:rPr lang="en-US" altLang="zh-CN">
                <a:solidFill>
                  <a:schemeClr val="tx1"/>
                </a:solidFill>
                <a:latin typeface="黑体" pitchFamily="49" charset="-122"/>
                <a:ea typeface="黑体" pitchFamily="49" charset="-122"/>
              </a:rPr>
              <a:t>——</a:t>
            </a:r>
            <a:r>
              <a:rPr lang="zh-CN" altLang="en-US">
                <a:solidFill>
                  <a:schemeClr val="tx1"/>
                </a:solidFill>
                <a:latin typeface="黑体" pitchFamily="49" charset="-122"/>
                <a:ea typeface="黑体" pitchFamily="49" charset="-122"/>
              </a:rPr>
              <a:t>潜水位低</a:t>
            </a:r>
          </a:p>
        </p:txBody>
      </p:sp>
      <p:sp>
        <p:nvSpPr>
          <p:cNvPr id="7" name="矩形 6"/>
          <p:cNvSpPr/>
          <p:nvPr>
            <p:custDataLst>
              <p:tags r:id="rId1"/>
            </p:custDataLst>
          </p:nvPr>
        </p:nvSpPr>
        <p:spPr>
          <a:xfrm>
            <a:off x="149253" y="33729"/>
            <a:ext cx="2365322" cy="58477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3200" b="1" spc="225" dirty="0" smtClean="0">
                <a:latin typeface="微软雅黑" panose="020B0503020204020204" pitchFamily="34" charset="-122"/>
              </a:rPr>
              <a:t>三、潜水</a:t>
            </a:r>
            <a:endParaRPr lang="zh-CN" altLang="en-US" sz="3200" b="1" spc="225" dirty="0">
              <a:latin typeface="微软雅黑" panose="020B0503020204020204" pitchFamily="34" charset="-122"/>
            </a:endParaRPr>
          </a:p>
        </p:txBody>
      </p:sp>
    </p:spTree>
    <p:extLst>
      <p:ext uri="{BB962C8B-B14F-4D97-AF65-F5344CB8AC3E}">
        <p14:creationId xmlns:p14="http://schemas.microsoft.com/office/powerpoint/2010/main" val="3502034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5960"/>
                                        </p:tgtEl>
                                        <p:attrNameLst>
                                          <p:attrName>style.visibility</p:attrName>
                                        </p:attrNameLst>
                                      </p:cBhvr>
                                      <p:to>
                                        <p:strVal val="visible"/>
                                      </p:to>
                                    </p:set>
                                    <p:animEffect transition="in" filter="checkerboard(across)">
                                      <p:cBhvr>
                                        <p:cTn id="7" dur="500"/>
                                        <p:tgtEl>
                                          <p:spTgt spid="125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p:cNvSpPr txBox="1">
            <a:spLocks noChangeArrowheads="1"/>
          </p:cNvSpPr>
          <p:nvPr/>
        </p:nvSpPr>
        <p:spPr bwMode="auto">
          <a:xfrm>
            <a:off x="197231" y="655652"/>
            <a:ext cx="4319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关于</a:t>
            </a:r>
            <a:r>
              <a:rPr lang="zh-CN" altLang="en-US" dirty="0">
                <a:latin typeface="黑体" pitchFamily="49" charset="-122"/>
                <a:ea typeface="黑体" pitchFamily="49" charset="-122"/>
              </a:rPr>
              <a:t>等潜水位线：</a:t>
            </a:r>
          </a:p>
        </p:txBody>
      </p:sp>
      <p:sp>
        <p:nvSpPr>
          <p:cNvPr id="34819" name="Text Box 7"/>
          <p:cNvSpPr txBox="1">
            <a:spLocks noChangeArrowheads="1"/>
          </p:cNvSpPr>
          <p:nvPr/>
        </p:nvSpPr>
        <p:spPr bwMode="auto">
          <a:xfrm>
            <a:off x="559181" y="2541602"/>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spcBef>
                <a:spcPct val="50000"/>
              </a:spcBef>
            </a:pPr>
            <a:endParaRPr lang="zh-CN" altLang="zh-CN">
              <a:solidFill>
                <a:schemeClr val="tx1"/>
              </a:solidFill>
              <a:latin typeface="黑体" pitchFamily="49" charset="-122"/>
              <a:ea typeface="黑体" pitchFamily="49" charset="-122"/>
            </a:endParaRPr>
          </a:p>
        </p:txBody>
      </p:sp>
      <p:sp>
        <p:nvSpPr>
          <p:cNvPr id="583688" name="Text Box 8"/>
          <p:cNvSpPr txBox="1">
            <a:spLocks noChangeArrowheads="1"/>
          </p:cNvSpPr>
          <p:nvPr/>
        </p:nvSpPr>
        <p:spPr bwMode="auto">
          <a:xfrm>
            <a:off x="197230" y="1193793"/>
            <a:ext cx="862324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r>
              <a:rPr lang="en-US" altLang="zh-CN" sz="2000" dirty="0">
                <a:solidFill>
                  <a:schemeClr val="tx1"/>
                </a:solidFill>
                <a:latin typeface="黑体" pitchFamily="49" charset="-122"/>
                <a:ea typeface="黑体" pitchFamily="49" charset="-122"/>
              </a:rPr>
              <a:t>1</a:t>
            </a:r>
            <a:r>
              <a:rPr lang="zh-CN" altLang="en-US" sz="2000" dirty="0">
                <a:solidFill>
                  <a:schemeClr val="tx1"/>
                </a:solidFill>
                <a:latin typeface="黑体" pitchFamily="49" charset="-122"/>
                <a:ea typeface="黑体" pitchFamily="49" charset="-122"/>
              </a:rPr>
              <a:t>、类似于等高线，潜水面相等的点连成线。</a:t>
            </a:r>
          </a:p>
          <a:p>
            <a:pPr eaLnBrk="1" hangingPunct="1"/>
            <a:r>
              <a:rPr lang="en-US" altLang="zh-CN" sz="2000" dirty="0">
                <a:solidFill>
                  <a:schemeClr val="tx1"/>
                </a:solidFill>
                <a:latin typeface="黑体" pitchFamily="49" charset="-122"/>
                <a:ea typeface="黑体" pitchFamily="49" charset="-122"/>
              </a:rPr>
              <a:t>2</a:t>
            </a:r>
            <a:r>
              <a:rPr lang="zh-CN" altLang="en-US" sz="2000" dirty="0">
                <a:solidFill>
                  <a:schemeClr val="tx1"/>
                </a:solidFill>
                <a:latin typeface="黑体" pitchFamily="49" charset="-122"/>
                <a:ea typeface="黑体" pitchFamily="49" charset="-122"/>
              </a:rPr>
              <a:t>、潜水位高低和地形起伏相一致。</a:t>
            </a:r>
          </a:p>
          <a:p>
            <a:pPr eaLnBrk="1" hangingPunct="1"/>
            <a:r>
              <a:rPr lang="en-US" altLang="zh-CN" sz="2000" dirty="0">
                <a:solidFill>
                  <a:schemeClr val="tx1"/>
                </a:solidFill>
                <a:latin typeface="黑体" pitchFamily="49" charset="-122"/>
                <a:ea typeface="黑体" pitchFamily="49" charset="-122"/>
              </a:rPr>
              <a:t>3</a:t>
            </a:r>
            <a:r>
              <a:rPr lang="zh-CN" altLang="en-US" sz="2000" dirty="0">
                <a:solidFill>
                  <a:schemeClr val="tx1"/>
                </a:solidFill>
                <a:latin typeface="黑体" pitchFamily="49" charset="-122"/>
                <a:ea typeface="黑体" pitchFamily="49" charset="-122"/>
              </a:rPr>
              <a:t>、潜水流动方向垂直于等潜水位线，由高水位流向低水位。</a:t>
            </a:r>
          </a:p>
          <a:p>
            <a:pPr eaLnBrk="1" hangingPunct="1"/>
            <a:r>
              <a:rPr lang="en-US" altLang="zh-CN" sz="2000" dirty="0">
                <a:solidFill>
                  <a:schemeClr val="tx1"/>
                </a:solidFill>
                <a:latin typeface="黑体" pitchFamily="49" charset="-122"/>
                <a:ea typeface="黑体" pitchFamily="49" charset="-122"/>
              </a:rPr>
              <a:t>4</a:t>
            </a:r>
            <a:r>
              <a:rPr lang="zh-CN" altLang="en-US" sz="2000" dirty="0">
                <a:solidFill>
                  <a:schemeClr val="tx1"/>
                </a:solidFill>
                <a:latin typeface="黑体" pitchFamily="49" charset="-122"/>
                <a:ea typeface="黑体" pitchFamily="49" charset="-122"/>
              </a:rPr>
              <a:t>、等潜水位线与河流、湖泊相交时，其数值等同于河面、湖面的海拔。 </a:t>
            </a:r>
          </a:p>
        </p:txBody>
      </p:sp>
      <p:sp>
        <p:nvSpPr>
          <p:cNvPr id="583689" name="Rectangle 9"/>
          <p:cNvSpPr>
            <a:spLocks noChangeArrowheads="1"/>
          </p:cNvSpPr>
          <p:nvPr/>
        </p:nvSpPr>
        <p:spPr bwMode="auto">
          <a:xfrm>
            <a:off x="1366837" y="267494"/>
            <a:ext cx="7777163" cy="369332"/>
          </a:xfrm>
          <a:prstGeom prst="rect">
            <a:avLst/>
          </a:prstGeom>
          <a:solidFill>
            <a:srgbClr val="FFFF00"/>
          </a:solidFill>
          <a:ln w="9525">
            <a:solidFill>
              <a:srgbClr val="FF3300"/>
            </a:solidFill>
            <a:miter lim="800000"/>
            <a:headEnd/>
            <a:tailEnd/>
          </a:ln>
        </p:spPr>
        <p:txBody>
          <a:bodyPr>
            <a:spAutoFit/>
          </a:bodyPr>
          <a:lstStyle/>
          <a:p>
            <a:pPr eaLnBrk="1" hangingPunct="1"/>
            <a:r>
              <a:rPr lang="zh-CN" altLang="en-US" dirty="0">
                <a:solidFill>
                  <a:srgbClr val="FF3300"/>
                </a:solidFill>
                <a:latin typeface="黑体" pitchFamily="49" charset="-122"/>
                <a:ea typeface="黑体" pitchFamily="49" charset="-122"/>
              </a:rPr>
              <a:t>等潜水位线</a:t>
            </a:r>
            <a:r>
              <a:rPr lang="zh-CN" altLang="en-US" dirty="0">
                <a:solidFill>
                  <a:srgbClr val="0000CC"/>
                </a:solidFill>
                <a:latin typeface="黑体" pitchFamily="49" charset="-122"/>
                <a:ea typeface="黑体" pitchFamily="49" charset="-122"/>
              </a:rPr>
              <a:t>：潜水位海拔相等的点连成的线</a:t>
            </a:r>
          </a:p>
        </p:txBody>
      </p:sp>
      <p:sp>
        <p:nvSpPr>
          <p:cNvPr id="34822" name="Rectangle 10"/>
          <p:cNvSpPr>
            <a:spLocks noChangeArrowheads="1"/>
          </p:cNvSpPr>
          <p:nvPr/>
        </p:nvSpPr>
        <p:spPr bwMode="auto">
          <a:xfrm>
            <a:off x="179389" y="19526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a:solidFill>
                  <a:schemeClr val="tx1"/>
                </a:solidFill>
                <a:latin typeface="黑体" pitchFamily="49" charset="-122"/>
                <a:ea typeface="黑体" pitchFamily="49" charset="-122"/>
              </a:rPr>
              <a:t>基本概念：</a:t>
            </a:r>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914" y="2680098"/>
            <a:ext cx="6624637" cy="2463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7707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689"/>
                                        </p:tgtEl>
                                        <p:attrNameLst>
                                          <p:attrName>style.visibility</p:attrName>
                                        </p:attrNameLst>
                                      </p:cBhvr>
                                      <p:to>
                                        <p:strVal val="visible"/>
                                      </p:to>
                                    </p:set>
                                    <p:animEffect transition="in" filter="blinds(horizontal)">
                                      <p:cBhvr>
                                        <p:cTn id="7" dur="500"/>
                                        <p:tgtEl>
                                          <p:spTgt spid="5836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3688"/>
                                        </p:tgtEl>
                                        <p:attrNameLst>
                                          <p:attrName>style.visibility</p:attrName>
                                        </p:attrNameLst>
                                      </p:cBhvr>
                                      <p:to>
                                        <p:strVal val="visible"/>
                                      </p:to>
                                    </p:set>
                                    <p:animEffect transition="in" filter="blinds(horizontal)">
                                      <p:cBhvr>
                                        <p:cTn id="12" dur="500"/>
                                        <p:tgtEl>
                                          <p:spTgt spid="583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88" grpId="0"/>
      <p:bldP spid="58368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450" y="0"/>
            <a:ext cx="7056438" cy="447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3"/>
          <p:cNvSpPr txBox="1">
            <a:spLocks noChangeArrowheads="1"/>
          </p:cNvSpPr>
          <p:nvPr/>
        </p:nvSpPr>
        <p:spPr bwMode="auto">
          <a:xfrm>
            <a:off x="900114" y="4030266"/>
            <a:ext cx="66960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spcBef>
                <a:spcPct val="50000"/>
              </a:spcBef>
            </a:pPr>
            <a:r>
              <a:rPr lang="zh-CN" altLang="en-US" sz="2400">
                <a:solidFill>
                  <a:schemeClr val="tx1"/>
                </a:solidFill>
                <a:latin typeface="黑体" pitchFamily="49" charset="-122"/>
                <a:ea typeface="黑体" pitchFamily="49" charset="-122"/>
              </a:rPr>
              <a:t>在图上算出</a:t>
            </a:r>
            <a:r>
              <a:rPr lang="en-US" altLang="zh-CN" sz="2400">
                <a:solidFill>
                  <a:schemeClr val="tx1"/>
                </a:solidFill>
                <a:latin typeface="黑体" pitchFamily="49" charset="-122"/>
                <a:ea typeface="黑体" pitchFamily="49" charset="-122"/>
              </a:rPr>
              <a:t>P</a:t>
            </a:r>
            <a:r>
              <a:rPr lang="zh-CN" altLang="en-US" sz="2400">
                <a:solidFill>
                  <a:schemeClr val="tx1"/>
                </a:solidFill>
                <a:latin typeface="黑体" pitchFamily="49" charset="-122"/>
                <a:ea typeface="黑体" pitchFamily="49" charset="-122"/>
              </a:rPr>
              <a:t>点潜水的埋藏深度</a:t>
            </a:r>
          </a:p>
        </p:txBody>
      </p:sp>
      <p:sp>
        <p:nvSpPr>
          <p:cNvPr id="36868" name="Line 4"/>
          <p:cNvSpPr>
            <a:spLocks noChangeShapeType="1"/>
          </p:cNvSpPr>
          <p:nvPr/>
        </p:nvSpPr>
        <p:spPr bwMode="auto">
          <a:xfrm>
            <a:off x="6011863" y="4354116"/>
            <a:ext cx="19446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6869" name="Text Box 5"/>
          <p:cNvSpPr txBox="1">
            <a:spLocks noChangeArrowheads="1"/>
          </p:cNvSpPr>
          <p:nvPr/>
        </p:nvSpPr>
        <p:spPr bwMode="auto">
          <a:xfrm>
            <a:off x="0" y="4346972"/>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spcBef>
                <a:spcPct val="50000"/>
              </a:spcBef>
            </a:pPr>
            <a:r>
              <a:rPr lang="zh-CN" altLang="en-US" sz="2400">
                <a:latin typeface="黑体" pitchFamily="49" charset="-122"/>
                <a:ea typeface="黑体" pitchFamily="49" charset="-122"/>
              </a:rPr>
              <a:t>（埋藏深度﹦地表某点的海拔高度</a:t>
            </a:r>
            <a:r>
              <a:rPr lang="en-US" altLang="zh-CN" sz="2400">
                <a:latin typeface="黑体" pitchFamily="49" charset="-122"/>
                <a:ea typeface="黑体" pitchFamily="49" charset="-122"/>
              </a:rPr>
              <a:t>﹣</a:t>
            </a:r>
            <a:r>
              <a:rPr lang="zh-CN" altLang="en-US" sz="2400">
                <a:latin typeface="黑体" pitchFamily="49" charset="-122"/>
                <a:ea typeface="黑体" pitchFamily="49" charset="-122"/>
              </a:rPr>
              <a:t>该点潜水面的海拔高度）</a:t>
            </a:r>
          </a:p>
        </p:txBody>
      </p:sp>
      <p:sp>
        <p:nvSpPr>
          <p:cNvPr id="545798" name="Text Box 6"/>
          <p:cNvSpPr txBox="1">
            <a:spLocks noChangeArrowheads="1"/>
          </p:cNvSpPr>
          <p:nvPr/>
        </p:nvSpPr>
        <p:spPr bwMode="auto">
          <a:xfrm>
            <a:off x="6372225" y="3921919"/>
            <a:ext cx="1079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0000"/>
                </a:solidFill>
                <a:latin typeface="Arial" pitchFamily="34" charset="0"/>
                <a:ea typeface="宋体" pitchFamily="2" charset="-122"/>
              </a:defRPr>
            </a:lvl1pPr>
            <a:lvl2pPr marL="742950" indent="-285750">
              <a:defRPr sz="2800" b="1">
                <a:solidFill>
                  <a:srgbClr val="FF0000"/>
                </a:solidFill>
                <a:latin typeface="Arial" pitchFamily="34" charset="0"/>
                <a:ea typeface="宋体" pitchFamily="2" charset="-122"/>
              </a:defRPr>
            </a:lvl2pPr>
            <a:lvl3pPr marL="1143000" indent="-228600">
              <a:defRPr sz="2800" b="1">
                <a:solidFill>
                  <a:srgbClr val="FF0000"/>
                </a:solidFill>
                <a:latin typeface="Arial" pitchFamily="34" charset="0"/>
                <a:ea typeface="宋体" pitchFamily="2" charset="-122"/>
              </a:defRPr>
            </a:lvl3pPr>
            <a:lvl4pPr marL="1600200" indent="-228600">
              <a:defRPr sz="2800" b="1">
                <a:solidFill>
                  <a:srgbClr val="FF0000"/>
                </a:solidFill>
                <a:latin typeface="Arial" pitchFamily="34" charset="0"/>
                <a:ea typeface="宋体" pitchFamily="2" charset="-122"/>
              </a:defRPr>
            </a:lvl4pPr>
            <a:lvl5pPr marL="2057400" indent="-228600">
              <a:defRPr sz="2800" b="1">
                <a:solidFill>
                  <a:srgbClr val="FF0000"/>
                </a:solidFill>
                <a:latin typeface="Arial" pitchFamily="34" charset="0"/>
                <a:ea typeface="宋体" pitchFamily="2" charset="-122"/>
              </a:defRPr>
            </a:lvl5pPr>
            <a:lvl6pPr marL="2514600" indent="-228600" eaLnBrk="0" fontAlgn="base" hangingPunct="0">
              <a:spcBef>
                <a:spcPct val="0"/>
              </a:spcBef>
              <a:spcAft>
                <a:spcPct val="0"/>
              </a:spcAft>
              <a:defRPr sz="2800" b="1">
                <a:solidFill>
                  <a:srgbClr val="FF0000"/>
                </a:solidFill>
                <a:latin typeface="Arial" pitchFamily="34" charset="0"/>
                <a:ea typeface="宋体" pitchFamily="2" charset="-122"/>
              </a:defRPr>
            </a:lvl6pPr>
            <a:lvl7pPr marL="2971800" indent="-228600" eaLnBrk="0" fontAlgn="base" hangingPunct="0">
              <a:spcBef>
                <a:spcPct val="0"/>
              </a:spcBef>
              <a:spcAft>
                <a:spcPct val="0"/>
              </a:spcAft>
              <a:defRPr sz="2800" b="1">
                <a:solidFill>
                  <a:srgbClr val="FF0000"/>
                </a:solidFill>
                <a:latin typeface="Arial" pitchFamily="34" charset="0"/>
                <a:ea typeface="宋体" pitchFamily="2" charset="-122"/>
              </a:defRPr>
            </a:lvl7pPr>
            <a:lvl8pPr marL="3429000" indent="-228600" eaLnBrk="0" fontAlgn="base" hangingPunct="0">
              <a:spcBef>
                <a:spcPct val="0"/>
              </a:spcBef>
              <a:spcAft>
                <a:spcPct val="0"/>
              </a:spcAft>
              <a:defRPr sz="2800" b="1">
                <a:solidFill>
                  <a:srgbClr val="FF0000"/>
                </a:solidFill>
                <a:latin typeface="Arial" pitchFamily="34" charset="0"/>
                <a:ea typeface="宋体" pitchFamily="2" charset="-122"/>
              </a:defRPr>
            </a:lvl8pPr>
            <a:lvl9pPr marL="3886200" indent="-228600" eaLnBrk="0" fontAlgn="base" hangingPunct="0">
              <a:spcBef>
                <a:spcPct val="0"/>
              </a:spcBef>
              <a:spcAft>
                <a:spcPct val="0"/>
              </a:spcAft>
              <a:defRPr sz="2800" b="1">
                <a:solidFill>
                  <a:srgbClr val="FF0000"/>
                </a:solidFill>
                <a:latin typeface="Arial" pitchFamily="34" charset="0"/>
                <a:ea typeface="宋体" pitchFamily="2" charset="-122"/>
              </a:defRPr>
            </a:lvl9pPr>
          </a:lstStyle>
          <a:p>
            <a:pPr eaLnBrk="1" hangingPunct="1">
              <a:spcBef>
                <a:spcPct val="50000"/>
              </a:spcBef>
            </a:pPr>
            <a:r>
              <a:rPr lang="en-US" altLang="zh-CN">
                <a:latin typeface="黑体" pitchFamily="49" charset="-122"/>
                <a:ea typeface="黑体" pitchFamily="49" charset="-122"/>
              </a:rPr>
              <a:t>5</a:t>
            </a:r>
            <a:r>
              <a:rPr lang="zh-CN" altLang="en-US">
                <a:latin typeface="黑体" pitchFamily="49" charset="-122"/>
                <a:ea typeface="黑体" pitchFamily="49" charset="-122"/>
              </a:rPr>
              <a:t>米</a:t>
            </a:r>
          </a:p>
        </p:txBody>
      </p:sp>
    </p:spTree>
    <p:extLst>
      <p:ext uri="{BB962C8B-B14F-4D97-AF65-F5344CB8AC3E}">
        <p14:creationId xmlns:p14="http://schemas.microsoft.com/office/powerpoint/2010/main" val="2749451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5798"/>
                                        </p:tgtEl>
                                        <p:attrNameLst>
                                          <p:attrName>style.visibility</p:attrName>
                                        </p:attrNameLst>
                                      </p:cBhvr>
                                      <p:to>
                                        <p:strVal val="visible"/>
                                      </p:to>
                                    </p:set>
                                    <p:anim calcmode="lin" valueType="num">
                                      <p:cBhvr additive="base">
                                        <p:cTn id="7" dur="500" fill="hold"/>
                                        <p:tgtEl>
                                          <p:spTgt spid="545798"/>
                                        </p:tgtEl>
                                        <p:attrNameLst>
                                          <p:attrName>ppt_x</p:attrName>
                                        </p:attrNameLst>
                                      </p:cBhvr>
                                      <p:tavLst>
                                        <p:tav tm="0">
                                          <p:val>
                                            <p:strVal val="#ppt_x"/>
                                          </p:val>
                                        </p:tav>
                                        <p:tav tm="100000">
                                          <p:val>
                                            <p:strVal val="#ppt_x"/>
                                          </p:val>
                                        </p:tav>
                                      </p:tavLst>
                                    </p:anim>
                                    <p:anim calcmode="lin" valueType="num">
                                      <p:cBhvr additive="base">
                                        <p:cTn id="8" dur="500" fill="hold"/>
                                        <p:tgtEl>
                                          <p:spTgt spid="545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8" grpId="0"/>
    </p:bldLst>
  </p:timing>
</p:sld>
</file>

<file path=ppt/tags/tag1.xml><?xml version="1.0" encoding="utf-8"?>
<p:tagLst xmlns:a="http://schemas.openxmlformats.org/drawingml/2006/main" xmlns:r="http://schemas.openxmlformats.org/officeDocument/2006/relationships" xmlns:p="http://schemas.openxmlformats.org/presentationml/2006/main">
  <p:tag name="AS_UNIQUEID" val="959"/>
</p:tagLst>
</file>

<file path=ppt/tags/tag10.xml><?xml version="1.0" encoding="utf-8"?>
<p:tagLst xmlns:a="http://schemas.openxmlformats.org/drawingml/2006/main" xmlns:r="http://schemas.openxmlformats.org/officeDocument/2006/relationships" xmlns:p="http://schemas.openxmlformats.org/presentationml/2006/main">
  <p:tag name="AS_UNIQUEID" val="688"/>
</p:tagLst>
</file>

<file path=ppt/tags/tag100.xml><?xml version="1.0" encoding="utf-8"?>
<p:tagLst xmlns:a="http://schemas.openxmlformats.org/drawingml/2006/main" xmlns:r="http://schemas.openxmlformats.org/officeDocument/2006/relationships" xmlns:p="http://schemas.openxmlformats.org/presentationml/2006/main">
  <p:tag name="KSO_WM_UNIT_TABLE_BEAUTIFY" val="smartTable{5e09119a-e230-44c7-a6a6-64e155c10eb1}"/>
  <p:tag name="TABLE_COLOR_RGB" val="0x000000*0xFFFFFF*0x44546A*0xE6E5E5*0xD7B7C9*0xD5C4B3*0x7DB3DF*0xACDCBC*0x89D1D3*0xB1ADDB"/>
  <p:tag name="TABLE_COLORIDX" val="g"/>
  <p:tag name="TABLE_EMPHASIZE_COLOR" val="14137289"/>
  <p:tag name="TABLE_ONEKEY_SKIN_IDX" val="0"/>
  <p:tag name="TABLE_RECT" val="105.625*115.232*748.75*375.3"/>
  <p:tag name="TABLE_SKINIDX" val="3"/>
</p:tagLst>
</file>

<file path=ppt/tags/tag101.xml><?xml version="1.0" encoding="utf-8"?>
<p:tagLst xmlns:a="http://schemas.openxmlformats.org/drawingml/2006/main" xmlns:r="http://schemas.openxmlformats.org/officeDocument/2006/relationships" xmlns:p="http://schemas.openxmlformats.org/presentationml/2006/main">
  <p:tag name="AS_UNIQUEID" val="1417"/>
  <p:tag name="KSO_WM_UNIT_PLACING_PICTURE_USER_VIEWPORT" val="{&quot;height&quot;:6527.7055118110238,&quot;width&quot;:18363.431496062993}"/>
</p:tagLst>
</file>

<file path=ppt/tags/tag102.xml><?xml version="1.0" encoding="utf-8"?>
<p:tagLst xmlns:a="http://schemas.openxmlformats.org/drawingml/2006/main" xmlns:r="http://schemas.openxmlformats.org/officeDocument/2006/relationships" xmlns:p="http://schemas.openxmlformats.org/presentationml/2006/main">
  <p:tag name="AS_UNIQUEID" val="1421"/>
</p:tagLst>
</file>

<file path=ppt/tags/tag103.xml><?xml version="1.0" encoding="utf-8"?>
<p:tagLst xmlns:a="http://schemas.openxmlformats.org/drawingml/2006/main" xmlns:r="http://schemas.openxmlformats.org/officeDocument/2006/relationships" xmlns:p="http://schemas.openxmlformats.org/presentationml/2006/main">
  <p:tag name="AS_UNIQUEID" val="1421"/>
</p:tagLst>
</file>

<file path=ppt/tags/tag104.xml><?xml version="1.0" encoding="utf-8"?>
<p:tagLst xmlns:a="http://schemas.openxmlformats.org/drawingml/2006/main" xmlns:r="http://schemas.openxmlformats.org/officeDocument/2006/relationships" xmlns:p="http://schemas.openxmlformats.org/presentationml/2006/main">
  <p:tag name="AS_UNIQUEID" val="1417"/>
  <p:tag name="KSO_WM_UNIT_PLACING_PICTURE_USER_VIEWPORT" val="{&quot;height&quot;:6527.7055118110238,&quot;width&quot;:18363.431496062993}"/>
</p:tagLst>
</file>

<file path=ppt/tags/tag105.xml><?xml version="1.0" encoding="utf-8"?>
<p:tagLst xmlns:a="http://schemas.openxmlformats.org/drawingml/2006/main" xmlns:r="http://schemas.openxmlformats.org/officeDocument/2006/relationships" xmlns:p="http://schemas.openxmlformats.org/presentationml/2006/main">
  <p:tag name="AS_UNIQUEID" val="749"/>
</p:tagLst>
</file>

<file path=ppt/tags/tag106.xml><?xml version="1.0" encoding="utf-8"?>
<p:tagLst xmlns:a="http://schemas.openxmlformats.org/drawingml/2006/main" xmlns:r="http://schemas.openxmlformats.org/officeDocument/2006/relationships" xmlns:p="http://schemas.openxmlformats.org/presentationml/2006/main">
  <p:tag name="AS_UNIQUEID" val="1422"/>
</p:tagLst>
</file>

<file path=ppt/tags/tag107.xml><?xml version="1.0" encoding="utf-8"?>
<p:tagLst xmlns:a="http://schemas.openxmlformats.org/drawingml/2006/main" xmlns:r="http://schemas.openxmlformats.org/officeDocument/2006/relationships" xmlns:p="http://schemas.openxmlformats.org/presentationml/2006/main">
  <p:tag name="AS_UNIQUEID" val="751"/>
</p:tagLst>
</file>

<file path=ppt/tags/tag108.xml><?xml version="1.0" encoding="utf-8"?>
<p:tagLst xmlns:a="http://schemas.openxmlformats.org/drawingml/2006/main" xmlns:r="http://schemas.openxmlformats.org/officeDocument/2006/relationships" xmlns:p="http://schemas.openxmlformats.org/presentationml/2006/main">
  <p:tag name="AS_UNIQUEID" val="1421"/>
</p:tagLst>
</file>

<file path=ppt/tags/tag109.xml><?xml version="1.0" encoding="utf-8"?>
<p:tagLst xmlns:a="http://schemas.openxmlformats.org/drawingml/2006/main" xmlns:r="http://schemas.openxmlformats.org/officeDocument/2006/relationships" xmlns:p="http://schemas.openxmlformats.org/presentationml/2006/main">
  <p:tag name="AS_UNIQUEID" val="1417"/>
  <p:tag name="KSO_WM_UNIT_PLACING_PICTURE_USER_VIEWPORT" val="{&quot;height&quot;:6527.7055118110238,&quot;width&quot;:18363.431496062993}"/>
</p:tagLst>
</file>

<file path=ppt/tags/tag11.xml><?xml version="1.0" encoding="utf-8"?>
<p:tagLst xmlns:a="http://schemas.openxmlformats.org/drawingml/2006/main" xmlns:r="http://schemas.openxmlformats.org/officeDocument/2006/relationships" xmlns:p="http://schemas.openxmlformats.org/presentationml/2006/main">
  <p:tag name="AS_UNIQUEID" val="689"/>
</p:tagLst>
</file>

<file path=ppt/tags/tag110.xml><?xml version="1.0" encoding="utf-8"?>
<p:tagLst xmlns:a="http://schemas.openxmlformats.org/drawingml/2006/main" xmlns:r="http://schemas.openxmlformats.org/officeDocument/2006/relationships" xmlns:p="http://schemas.openxmlformats.org/presentationml/2006/main">
  <p:tag name="AS_UNIQUEID" val="1423"/>
</p:tagLst>
</file>

<file path=ppt/tags/tag111.xml><?xml version="1.0" encoding="utf-8"?>
<p:tagLst xmlns:a="http://schemas.openxmlformats.org/drawingml/2006/main" xmlns:r="http://schemas.openxmlformats.org/officeDocument/2006/relationships" xmlns:p="http://schemas.openxmlformats.org/presentationml/2006/main">
  <p:tag name="AS_UNIQUEID" val="775"/>
</p:tagLst>
</file>

<file path=ppt/tags/tag112.xml><?xml version="1.0" encoding="utf-8"?>
<p:tagLst xmlns:a="http://schemas.openxmlformats.org/drawingml/2006/main" xmlns:r="http://schemas.openxmlformats.org/officeDocument/2006/relationships" xmlns:p="http://schemas.openxmlformats.org/presentationml/2006/main">
  <p:tag name="KSO_WM_UNIT_TABLE_BEAUTIFY" val="smartTable{f6729cc4-0aa1-48bc-a6c0-3e95b3847ae0}"/>
  <p:tag name="TABLE_COLORIDX" val="l"/>
  <p:tag name="TABLE_EMPHASIZE_COLOR" val="6579300"/>
  <p:tag name="TABLE_ONEKEY_SKIN_IDX" val="0"/>
  <p:tag name="TABLE_RECT" val="75.8*125.421*808.4*375.7"/>
  <p:tag name="TABLE_SKINIDX" val="-1"/>
</p:tagLst>
</file>

<file path=ppt/tags/tag113.xml><?xml version="1.0" encoding="utf-8"?>
<p:tagLst xmlns:a="http://schemas.openxmlformats.org/drawingml/2006/main" xmlns:r="http://schemas.openxmlformats.org/officeDocument/2006/relationships" xmlns:p="http://schemas.openxmlformats.org/presentationml/2006/main">
  <p:tag name="AS_UNIQUEID" val="1421"/>
</p:tagLst>
</file>

<file path=ppt/tags/tag114.xml><?xml version="1.0" encoding="utf-8"?>
<p:tagLst xmlns:a="http://schemas.openxmlformats.org/drawingml/2006/main" xmlns:r="http://schemas.openxmlformats.org/officeDocument/2006/relationships" xmlns:p="http://schemas.openxmlformats.org/presentationml/2006/main">
  <p:tag name="AS_UNIQUEID" val="1417"/>
  <p:tag name="KSO_WM_UNIT_PLACING_PICTURE_USER_VIEWPORT" val="{&quot;height&quot;:6527.7055118110238,&quot;width&quot;:18363.431496062993}"/>
</p:tagLst>
</file>

<file path=ppt/tags/tag115.xml><?xml version="1.0" encoding="utf-8"?>
<p:tagLst xmlns:a="http://schemas.openxmlformats.org/drawingml/2006/main" xmlns:r="http://schemas.openxmlformats.org/officeDocument/2006/relationships" xmlns:p="http://schemas.openxmlformats.org/presentationml/2006/main">
  <p:tag name="AS_UNIQUEID" val="1421"/>
</p:tagLst>
</file>

<file path=ppt/tags/tag116.xml><?xml version="1.0" encoding="utf-8"?>
<p:tagLst xmlns:a="http://schemas.openxmlformats.org/drawingml/2006/main" xmlns:r="http://schemas.openxmlformats.org/officeDocument/2006/relationships" xmlns:p="http://schemas.openxmlformats.org/presentationml/2006/main">
  <p:tag name="AS_UNIQUEID" val="1417"/>
  <p:tag name="KSO_WM_UNIT_PLACING_PICTURE_USER_VIEWPORT" val="{&quot;height&quot;:6527.7055118110238,&quot;width&quot;:18363.431496062993}"/>
</p:tagLst>
</file>

<file path=ppt/tags/tag117.xml><?xml version="1.0" encoding="utf-8"?>
<p:tagLst xmlns:a="http://schemas.openxmlformats.org/drawingml/2006/main" xmlns:r="http://schemas.openxmlformats.org/officeDocument/2006/relationships" xmlns:p="http://schemas.openxmlformats.org/presentationml/2006/main">
  <p:tag name="AS_UNIQUEID" val="1425"/>
</p:tagLst>
</file>

<file path=ppt/tags/tag118.xml><?xml version="1.0" encoding="utf-8"?>
<p:tagLst xmlns:a="http://schemas.openxmlformats.org/drawingml/2006/main" xmlns:r="http://schemas.openxmlformats.org/officeDocument/2006/relationships" xmlns:p="http://schemas.openxmlformats.org/presentationml/2006/main">
  <p:tag name="AS_UNIQUEID" val="1417"/>
  <p:tag name="KSO_WM_UNIT_PLACING_PICTURE_USER_VIEWPORT" val="{&quot;height&quot;:6527.7055118110238,&quot;width&quot;:18363.431496062993}"/>
</p:tagLst>
</file>

<file path=ppt/tags/tag119.xml><?xml version="1.0" encoding="utf-8"?>
<p:tagLst xmlns:a="http://schemas.openxmlformats.org/drawingml/2006/main" xmlns:r="http://schemas.openxmlformats.org/officeDocument/2006/relationships" xmlns:p="http://schemas.openxmlformats.org/presentationml/2006/main">
  <p:tag name="AS_UNIQUEID" val="1418"/>
</p:tagLst>
</file>

<file path=ppt/tags/tag12.xml><?xml version="1.0" encoding="utf-8"?>
<p:tagLst xmlns:a="http://schemas.openxmlformats.org/drawingml/2006/main" xmlns:r="http://schemas.openxmlformats.org/officeDocument/2006/relationships" xmlns:p="http://schemas.openxmlformats.org/presentationml/2006/main">
  <p:tag name="AS_UNIQUEID" val="690"/>
</p:tagLst>
</file>

<file path=ppt/tags/tag120.xml><?xml version="1.0" encoding="utf-8"?>
<p:tagLst xmlns:a="http://schemas.openxmlformats.org/drawingml/2006/main" xmlns:r="http://schemas.openxmlformats.org/officeDocument/2006/relationships" xmlns:p="http://schemas.openxmlformats.org/presentationml/2006/main">
  <p:tag name="AS_UNIQUEID" val="1419"/>
</p:tagLst>
</file>

<file path=ppt/tags/tag121.xml><?xml version="1.0" encoding="utf-8"?>
<p:tagLst xmlns:a="http://schemas.openxmlformats.org/drawingml/2006/main" xmlns:r="http://schemas.openxmlformats.org/officeDocument/2006/relationships" xmlns:p="http://schemas.openxmlformats.org/presentationml/2006/main">
  <p:tag name="AS_UNIQUEID" val="747"/>
</p:tagLst>
</file>

<file path=ppt/tags/tag122.xml><?xml version="1.0" encoding="utf-8"?>
<p:tagLst xmlns:a="http://schemas.openxmlformats.org/drawingml/2006/main" xmlns:r="http://schemas.openxmlformats.org/officeDocument/2006/relationships" xmlns:p="http://schemas.openxmlformats.org/presentationml/2006/main">
  <p:tag name="AS_UNIQUEID" val="1422"/>
</p:tagLst>
</file>

<file path=ppt/tags/tag123.xml><?xml version="1.0" encoding="utf-8"?>
<p:tagLst xmlns:a="http://schemas.openxmlformats.org/drawingml/2006/main" xmlns:r="http://schemas.openxmlformats.org/officeDocument/2006/relationships" xmlns:p="http://schemas.openxmlformats.org/presentationml/2006/main">
  <p:tag name="AS_UNIQUEID" val="749"/>
</p:tagLst>
</file>

<file path=ppt/tags/tag124.xml><?xml version="1.0" encoding="utf-8"?>
<p:tagLst xmlns:a="http://schemas.openxmlformats.org/drawingml/2006/main" xmlns:r="http://schemas.openxmlformats.org/officeDocument/2006/relationships" xmlns:p="http://schemas.openxmlformats.org/presentationml/2006/main">
  <p:tag name="AS_UNIQUEID" val="1423"/>
</p:tagLst>
</file>

<file path=ppt/tags/tag125.xml><?xml version="1.0" encoding="utf-8"?>
<p:tagLst xmlns:a="http://schemas.openxmlformats.org/drawingml/2006/main" xmlns:r="http://schemas.openxmlformats.org/officeDocument/2006/relationships" xmlns:p="http://schemas.openxmlformats.org/presentationml/2006/main">
  <p:tag name="AS_UNIQUEID" val="751"/>
</p:tagLst>
</file>

<file path=ppt/tags/tag126.xml><?xml version="1.0" encoding="utf-8"?>
<p:tagLst xmlns:a="http://schemas.openxmlformats.org/drawingml/2006/main" xmlns:r="http://schemas.openxmlformats.org/officeDocument/2006/relationships" xmlns:p="http://schemas.openxmlformats.org/presentationml/2006/main">
  <p:tag name="AS_UNIQUEID" val="775"/>
</p:tagLst>
</file>

<file path=ppt/tags/tag127.xml><?xml version="1.0" encoding="utf-8"?>
<p:tagLst xmlns:a="http://schemas.openxmlformats.org/drawingml/2006/main" xmlns:r="http://schemas.openxmlformats.org/officeDocument/2006/relationships" xmlns:p="http://schemas.openxmlformats.org/presentationml/2006/main">
  <p:tag name="AS_UNIQUEID" val="1424"/>
</p:tagLst>
</file>

<file path=ppt/tags/tag128.xml><?xml version="1.0" encoding="utf-8"?>
<p:tagLst xmlns:a="http://schemas.openxmlformats.org/drawingml/2006/main" xmlns:r="http://schemas.openxmlformats.org/officeDocument/2006/relationships" xmlns:p="http://schemas.openxmlformats.org/presentationml/2006/main">
  <p:tag name="AS_UNIQUEID" val="753"/>
</p:tagLst>
</file>

<file path=ppt/tags/tag129.xml><?xml version="1.0" encoding="utf-8"?>
<p:tagLst xmlns:a="http://schemas.openxmlformats.org/drawingml/2006/main" xmlns:r="http://schemas.openxmlformats.org/officeDocument/2006/relationships" xmlns:p="http://schemas.openxmlformats.org/presentationml/2006/main">
  <p:tag name="AS_UNIQUEID" val="1425"/>
</p:tagLst>
</file>

<file path=ppt/tags/tag13.xml><?xml version="1.0" encoding="utf-8"?>
<p:tagLst xmlns:a="http://schemas.openxmlformats.org/drawingml/2006/main" xmlns:r="http://schemas.openxmlformats.org/officeDocument/2006/relationships" xmlns:p="http://schemas.openxmlformats.org/presentationml/2006/main">
  <p:tag name="AS_UNIQUEID" val="691"/>
</p:tagLst>
</file>

<file path=ppt/tags/tag130.xml><?xml version="1.0" encoding="utf-8"?>
<p:tagLst xmlns:a="http://schemas.openxmlformats.org/drawingml/2006/main" xmlns:r="http://schemas.openxmlformats.org/officeDocument/2006/relationships" xmlns:p="http://schemas.openxmlformats.org/presentationml/2006/main">
  <p:tag name="AS_UNIQUEID" val="755"/>
</p:tagLst>
</file>

<file path=ppt/tags/tag131.xml><?xml version="1.0" encoding="utf-8"?>
<p:tagLst xmlns:a="http://schemas.openxmlformats.org/drawingml/2006/main" xmlns:r="http://schemas.openxmlformats.org/officeDocument/2006/relationships" xmlns:p="http://schemas.openxmlformats.org/presentationml/2006/main">
  <p:tag name="AS_UNIQUEID" val="1420"/>
</p:tagLst>
</file>

<file path=ppt/tags/tag132.xml><?xml version="1.0" encoding="utf-8"?>
<p:tagLst xmlns:a="http://schemas.openxmlformats.org/drawingml/2006/main" xmlns:r="http://schemas.openxmlformats.org/officeDocument/2006/relationships" xmlns:p="http://schemas.openxmlformats.org/presentationml/2006/main">
  <p:tag name="AS_UNIQUEID" val="1421"/>
</p:tagLst>
</file>

<file path=ppt/tags/tag133.xml><?xml version="1.0" encoding="utf-8"?>
<p:tagLst xmlns:a="http://schemas.openxmlformats.org/drawingml/2006/main" xmlns:r="http://schemas.openxmlformats.org/officeDocument/2006/relationships" xmlns:p="http://schemas.openxmlformats.org/presentationml/2006/main">
  <p:tag name="AS_UNIQUEID" val="1044"/>
</p:tagLst>
</file>

<file path=ppt/tags/tag134.xml><?xml version="1.0" encoding="utf-8"?>
<p:tagLst xmlns:a="http://schemas.openxmlformats.org/drawingml/2006/main" xmlns:r="http://schemas.openxmlformats.org/officeDocument/2006/relationships" xmlns:p="http://schemas.openxmlformats.org/presentationml/2006/main">
  <p:tag name="AS_UNIQUEID" val="1045"/>
</p:tagLst>
</file>

<file path=ppt/tags/tag135.xml><?xml version="1.0" encoding="utf-8"?>
<p:tagLst xmlns:a="http://schemas.openxmlformats.org/drawingml/2006/main" xmlns:r="http://schemas.openxmlformats.org/officeDocument/2006/relationships" xmlns:p="http://schemas.openxmlformats.org/presentationml/2006/main">
  <p:tag name="AS_UNIQUEID" val="1046"/>
</p:tagLst>
</file>

<file path=ppt/tags/tag136.xml><?xml version="1.0" encoding="utf-8"?>
<p:tagLst xmlns:a="http://schemas.openxmlformats.org/drawingml/2006/main" xmlns:r="http://schemas.openxmlformats.org/officeDocument/2006/relationships" xmlns:p="http://schemas.openxmlformats.org/presentationml/2006/main">
  <p:tag name="AS_UNIQUEID" val="1047"/>
</p:tagLst>
</file>

<file path=ppt/tags/tag137.xml><?xml version="1.0" encoding="utf-8"?>
<p:tagLst xmlns:a="http://schemas.openxmlformats.org/drawingml/2006/main" xmlns:r="http://schemas.openxmlformats.org/officeDocument/2006/relationships" xmlns:p="http://schemas.openxmlformats.org/presentationml/2006/main">
  <p:tag name="AS_UNIQUEID" val="1048"/>
</p:tagLst>
</file>

<file path=ppt/tags/tag138.xml><?xml version="1.0" encoding="utf-8"?>
<p:tagLst xmlns:a="http://schemas.openxmlformats.org/drawingml/2006/main" xmlns:r="http://schemas.openxmlformats.org/officeDocument/2006/relationships" xmlns:p="http://schemas.openxmlformats.org/presentationml/2006/main">
  <p:tag name="AS_UNIQUEID" val="756"/>
</p:tagLst>
</file>

<file path=ppt/tags/tag139.xml><?xml version="1.0" encoding="utf-8"?>
<p:tagLst xmlns:a="http://schemas.openxmlformats.org/drawingml/2006/main" xmlns:r="http://schemas.openxmlformats.org/officeDocument/2006/relationships" xmlns:p="http://schemas.openxmlformats.org/presentationml/2006/main">
  <p:tag name="AS_UNIQUEID" val="757"/>
</p:tagLst>
</file>

<file path=ppt/tags/tag14.xml><?xml version="1.0" encoding="utf-8"?>
<p:tagLst xmlns:a="http://schemas.openxmlformats.org/drawingml/2006/main" xmlns:r="http://schemas.openxmlformats.org/officeDocument/2006/relationships" xmlns:p="http://schemas.openxmlformats.org/presentationml/2006/main">
  <p:tag name="AS_UNIQUEID" val="696"/>
</p:tagLst>
</file>

<file path=ppt/tags/tag140.xml><?xml version="1.0" encoding="utf-8"?>
<p:tagLst xmlns:a="http://schemas.openxmlformats.org/drawingml/2006/main" xmlns:r="http://schemas.openxmlformats.org/officeDocument/2006/relationships" xmlns:p="http://schemas.openxmlformats.org/presentationml/2006/main">
  <p:tag name="AS_UNIQUEID" val="758"/>
</p:tagLst>
</file>

<file path=ppt/tags/tag141.xml><?xml version="1.0" encoding="utf-8"?>
<p:tagLst xmlns:a="http://schemas.openxmlformats.org/drawingml/2006/main" xmlns:r="http://schemas.openxmlformats.org/officeDocument/2006/relationships" xmlns:p="http://schemas.openxmlformats.org/presentationml/2006/main">
  <p:tag name="AS_UNIQUEID" val="759"/>
</p:tagLst>
</file>

<file path=ppt/tags/tag142.xml><?xml version="1.0" encoding="utf-8"?>
<p:tagLst xmlns:a="http://schemas.openxmlformats.org/drawingml/2006/main" xmlns:r="http://schemas.openxmlformats.org/officeDocument/2006/relationships" xmlns:p="http://schemas.openxmlformats.org/presentationml/2006/main">
  <p:tag name="AS_UNIQUEID" val="760"/>
</p:tagLst>
</file>

<file path=ppt/tags/tag143.xml><?xml version="1.0" encoding="utf-8"?>
<p:tagLst xmlns:a="http://schemas.openxmlformats.org/drawingml/2006/main" xmlns:r="http://schemas.openxmlformats.org/officeDocument/2006/relationships" xmlns:p="http://schemas.openxmlformats.org/presentationml/2006/main">
  <p:tag name="AS_UNIQUEID" val="761"/>
</p:tagLst>
</file>

<file path=ppt/tags/tag144.xml><?xml version="1.0" encoding="utf-8"?>
<p:tagLst xmlns:a="http://schemas.openxmlformats.org/drawingml/2006/main" xmlns:r="http://schemas.openxmlformats.org/officeDocument/2006/relationships" xmlns:p="http://schemas.openxmlformats.org/presentationml/2006/main">
  <p:tag name="AS_UNIQUEID" val="762"/>
</p:tagLst>
</file>

<file path=ppt/tags/tag145.xml><?xml version="1.0" encoding="utf-8"?>
<p:tagLst xmlns:a="http://schemas.openxmlformats.org/drawingml/2006/main" xmlns:r="http://schemas.openxmlformats.org/officeDocument/2006/relationships" xmlns:p="http://schemas.openxmlformats.org/presentationml/2006/main">
  <p:tag name="AS_UNIQUEID" val="763"/>
</p:tagLst>
</file>

<file path=ppt/tags/tag146.xml><?xml version="1.0" encoding="utf-8"?>
<p:tagLst xmlns:a="http://schemas.openxmlformats.org/drawingml/2006/main" xmlns:r="http://schemas.openxmlformats.org/officeDocument/2006/relationships" xmlns:p="http://schemas.openxmlformats.org/presentationml/2006/main">
  <p:tag name="AS_UNIQUEID" val="764"/>
</p:tagLst>
</file>

<file path=ppt/tags/tag147.xml><?xml version="1.0" encoding="utf-8"?>
<p:tagLst xmlns:a="http://schemas.openxmlformats.org/drawingml/2006/main" xmlns:r="http://schemas.openxmlformats.org/officeDocument/2006/relationships" xmlns:p="http://schemas.openxmlformats.org/presentationml/2006/main">
  <p:tag name="AS_UNIQUEID" val="1421"/>
</p:tagLst>
</file>

<file path=ppt/tags/tag148.xml><?xml version="1.0" encoding="utf-8"?>
<p:tagLst xmlns:a="http://schemas.openxmlformats.org/drawingml/2006/main" xmlns:r="http://schemas.openxmlformats.org/officeDocument/2006/relationships" xmlns:p="http://schemas.openxmlformats.org/presentationml/2006/main">
  <p:tag name="AS_UNIQUEID" val="754"/>
</p:tagLst>
</file>

<file path=ppt/tags/tag149.xml><?xml version="1.0" encoding="utf-8"?>
<p:tagLst xmlns:a="http://schemas.openxmlformats.org/drawingml/2006/main" xmlns:r="http://schemas.openxmlformats.org/officeDocument/2006/relationships" xmlns:p="http://schemas.openxmlformats.org/presentationml/2006/main">
  <p:tag name="AS_UNIQUEID" val="755"/>
</p:tagLst>
</file>

<file path=ppt/tags/tag15.xml><?xml version="1.0" encoding="utf-8"?>
<p:tagLst xmlns:a="http://schemas.openxmlformats.org/drawingml/2006/main" xmlns:r="http://schemas.openxmlformats.org/officeDocument/2006/relationships" xmlns:p="http://schemas.openxmlformats.org/presentationml/2006/main">
  <p:tag name="AS_UNIQUEID" val="697"/>
</p:tagLst>
</file>

<file path=ppt/tags/tag150.xml><?xml version="1.0" encoding="utf-8"?>
<p:tagLst xmlns:a="http://schemas.openxmlformats.org/drawingml/2006/main" xmlns:r="http://schemas.openxmlformats.org/officeDocument/2006/relationships" xmlns:p="http://schemas.openxmlformats.org/presentationml/2006/main">
  <p:tag name="AS_UNIQUEID" val="752"/>
</p:tagLst>
</file>

<file path=ppt/tags/tag151.xml><?xml version="1.0" encoding="utf-8"?>
<p:tagLst xmlns:a="http://schemas.openxmlformats.org/drawingml/2006/main" xmlns:r="http://schemas.openxmlformats.org/officeDocument/2006/relationships" xmlns:p="http://schemas.openxmlformats.org/presentationml/2006/main">
  <p:tag name="AS_UNIQUEID" val="753"/>
</p:tagLst>
</file>

<file path=ppt/tags/tag152.xml><?xml version="1.0" encoding="utf-8"?>
<p:tagLst xmlns:a="http://schemas.openxmlformats.org/drawingml/2006/main" xmlns:r="http://schemas.openxmlformats.org/officeDocument/2006/relationships" xmlns:p="http://schemas.openxmlformats.org/presentationml/2006/main">
  <p:tag name="AS_UNIQUEID" val="750"/>
</p:tagLst>
</file>

<file path=ppt/tags/tag153.xml><?xml version="1.0" encoding="utf-8"?>
<p:tagLst xmlns:a="http://schemas.openxmlformats.org/drawingml/2006/main" xmlns:r="http://schemas.openxmlformats.org/officeDocument/2006/relationships" xmlns:p="http://schemas.openxmlformats.org/presentationml/2006/main">
  <p:tag name="AS_UNIQUEID" val="751"/>
</p:tagLst>
</file>

<file path=ppt/tags/tag154.xml><?xml version="1.0" encoding="utf-8"?>
<p:tagLst xmlns:a="http://schemas.openxmlformats.org/drawingml/2006/main" xmlns:r="http://schemas.openxmlformats.org/officeDocument/2006/relationships" xmlns:p="http://schemas.openxmlformats.org/presentationml/2006/main">
  <p:tag name="AS_UNIQUEID" val="748"/>
</p:tagLst>
</file>

<file path=ppt/tags/tag155.xml><?xml version="1.0" encoding="utf-8"?>
<p:tagLst xmlns:a="http://schemas.openxmlformats.org/drawingml/2006/main" xmlns:r="http://schemas.openxmlformats.org/officeDocument/2006/relationships" xmlns:p="http://schemas.openxmlformats.org/presentationml/2006/main">
  <p:tag name="AS_UNIQUEID" val="749"/>
</p:tagLst>
</file>

<file path=ppt/tags/tag156.xml><?xml version="1.0" encoding="utf-8"?>
<p:tagLst xmlns:a="http://schemas.openxmlformats.org/drawingml/2006/main" xmlns:r="http://schemas.openxmlformats.org/officeDocument/2006/relationships" xmlns:p="http://schemas.openxmlformats.org/presentationml/2006/main">
  <p:tag name="AS_UNIQUEID" val="746"/>
</p:tagLst>
</file>

<file path=ppt/tags/tag157.xml><?xml version="1.0" encoding="utf-8"?>
<p:tagLst xmlns:a="http://schemas.openxmlformats.org/drawingml/2006/main" xmlns:r="http://schemas.openxmlformats.org/officeDocument/2006/relationships" xmlns:p="http://schemas.openxmlformats.org/presentationml/2006/main">
  <p:tag name="AS_UNIQUEID" val="747"/>
</p:tagLst>
</file>

<file path=ppt/tags/tag158.xml><?xml version="1.0" encoding="utf-8"?>
<p:tagLst xmlns:a="http://schemas.openxmlformats.org/drawingml/2006/main" xmlns:r="http://schemas.openxmlformats.org/officeDocument/2006/relationships" xmlns:p="http://schemas.openxmlformats.org/presentationml/2006/main">
  <p:tag name="AS_UNIQUEID" val="941"/>
</p:tagLst>
</file>

<file path=ppt/tags/tag159.xml><?xml version="1.0" encoding="utf-8"?>
<p:tagLst xmlns:a="http://schemas.openxmlformats.org/drawingml/2006/main" xmlns:r="http://schemas.openxmlformats.org/officeDocument/2006/relationships" xmlns:p="http://schemas.openxmlformats.org/presentationml/2006/main">
  <p:tag name="AS_UNIQUEID" val="942"/>
</p:tagLst>
</file>

<file path=ppt/tags/tag16.xml><?xml version="1.0" encoding="utf-8"?>
<p:tagLst xmlns:a="http://schemas.openxmlformats.org/drawingml/2006/main" xmlns:r="http://schemas.openxmlformats.org/officeDocument/2006/relationships" xmlns:p="http://schemas.openxmlformats.org/presentationml/2006/main">
  <p:tag name="AS_UNIQUEID" val="701"/>
</p:tagLst>
</file>

<file path=ppt/tags/tag160.xml><?xml version="1.0" encoding="utf-8"?>
<p:tagLst xmlns:a="http://schemas.openxmlformats.org/drawingml/2006/main" xmlns:r="http://schemas.openxmlformats.org/officeDocument/2006/relationships" xmlns:p="http://schemas.openxmlformats.org/presentationml/2006/main">
  <p:tag name="AS_UNIQUEID" val="1433"/>
</p:tagLst>
</file>

<file path=ppt/tags/tag161.xml><?xml version="1.0" encoding="utf-8"?>
<p:tagLst xmlns:a="http://schemas.openxmlformats.org/drawingml/2006/main" xmlns:r="http://schemas.openxmlformats.org/officeDocument/2006/relationships" xmlns:p="http://schemas.openxmlformats.org/presentationml/2006/main">
  <p:tag name="AS_UNIQUEID" val="1437"/>
</p:tagLst>
</file>

<file path=ppt/tags/tag162.xml><?xml version="1.0" encoding="utf-8"?>
<p:tagLst xmlns:a="http://schemas.openxmlformats.org/drawingml/2006/main" xmlns:r="http://schemas.openxmlformats.org/officeDocument/2006/relationships" xmlns:p="http://schemas.openxmlformats.org/presentationml/2006/main">
  <p:tag name="AS_UNIQUEID" val="1440"/>
</p:tagLst>
</file>

<file path=ppt/tags/tag163.xml><?xml version="1.0" encoding="utf-8"?>
<p:tagLst xmlns:a="http://schemas.openxmlformats.org/drawingml/2006/main" xmlns:r="http://schemas.openxmlformats.org/officeDocument/2006/relationships" xmlns:p="http://schemas.openxmlformats.org/presentationml/2006/main">
  <p:tag name="AS_UNIQUEID" val="1446"/>
</p:tagLst>
</file>

<file path=ppt/tags/tag164.xml><?xml version="1.0" encoding="utf-8"?>
<p:tagLst xmlns:a="http://schemas.openxmlformats.org/drawingml/2006/main" xmlns:r="http://schemas.openxmlformats.org/officeDocument/2006/relationships" xmlns:p="http://schemas.openxmlformats.org/presentationml/2006/main">
  <p:tag name="AS_UNIQUEID" val="1576"/>
</p:tagLst>
</file>

<file path=ppt/tags/tag165.xml><?xml version="1.0" encoding="utf-8"?>
<p:tagLst xmlns:a="http://schemas.openxmlformats.org/drawingml/2006/main" xmlns:r="http://schemas.openxmlformats.org/officeDocument/2006/relationships" xmlns:p="http://schemas.openxmlformats.org/presentationml/2006/main">
  <p:tag name="AS_UNIQUEID" val="1635"/>
</p:tagLst>
</file>

<file path=ppt/tags/tag166.xml><?xml version="1.0" encoding="utf-8"?>
<p:tagLst xmlns:a="http://schemas.openxmlformats.org/drawingml/2006/main" xmlns:r="http://schemas.openxmlformats.org/officeDocument/2006/relationships" xmlns:p="http://schemas.openxmlformats.org/presentationml/2006/main">
  <p:tag name="AS_UNIQUEID" val="1638"/>
</p:tagLst>
</file>

<file path=ppt/tags/tag167.xml><?xml version="1.0" encoding="utf-8"?>
<p:tagLst xmlns:a="http://schemas.openxmlformats.org/drawingml/2006/main" xmlns:r="http://schemas.openxmlformats.org/officeDocument/2006/relationships" xmlns:p="http://schemas.openxmlformats.org/presentationml/2006/main">
  <p:tag name="AS_UNIQUEID" val="1639"/>
</p:tagLst>
</file>

<file path=ppt/tags/tag168.xml><?xml version="1.0" encoding="utf-8"?>
<p:tagLst xmlns:a="http://schemas.openxmlformats.org/drawingml/2006/main" xmlns:r="http://schemas.openxmlformats.org/officeDocument/2006/relationships" xmlns:p="http://schemas.openxmlformats.org/presentationml/2006/main">
  <p:tag name="AS_UNIQUEID" val="1640"/>
</p:tagLst>
</file>

<file path=ppt/tags/tag169.xml><?xml version="1.0" encoding="utf-8"?>
<p:tagLst xmlns:a="http://schemas.openxmlformats.org/drawingml/2006/main" xmlns:r="http://schemas.openxmlformats.org/officeDocument/2006/relationships" xmlns:p="http://schemas.openxmlformats.org/presentationml/2006/main">
  <p:tag name="AS_UNIQUEID" val="1636"/>
</p:tagLst>
</file>

<file path=ppt/tags/tag17.xml><?xml version="1.0" encoding="utf-8"?>
<p:tagLst xmlns:a="http://schemas.openxmlformats.org/drawingml/2006/main" xmlns:r="http://schemas.openxmlformats.org/officeDocument/2006/relationships" xmlns:p="http://schemas.openxmlformats.org/presentationml/2006/main">
  <p:tag name="AS_UNIQUEID" val="713"/>
</p:tagLst>
</file>

<file path=ppt/tags/tag170.xml><?xml version="1.0" encoding="utf-8"?>
<p:tagLst xmlns:a="http://schemas.openxmlformats.org/drawingml/2006/main" xmlns:r="http://schemas.openxmlformats.org/officeDocument/2006/relationships" xmlns:p="http://schemas.openxmlformats.org/presentationml/2006/main">
  <p:tag name="AS_UNIQUEID" val="1637"/>
</p:tagLst>
</file>

<file path=ppt/tags/tag171.xml><?xml version="1.0" encoding="utf-8"?>
<p:tagLst xmlns:a="http://schemas.openxmlformats.org/drawingml/2006/main" xmlns:r="http://schemas.openxmlformats.org/officeDocument/2006/relationships" xmlns:p="http://schemas.openxmlformats.org/presentationml/2006/main">
  <p:tag name="AS_UNIQUEID" val="1577"/>
</p:tagLst>
</file>

<file path=ppt/tags/tag172.xml><?xml version="1.0" encoding="utf-8"?>
<p:tagLst xmlns:a="http://schemas.openxmlformats.org/drawingml/2006/main" xmlns:r="http://schemas.openxmlformats.org/officeDocument/2006/relationships" xmlns:p="http://schemas.openxmlformats.org/presentationml/2006/main">
  <p:tag name="AS_UNIQUEID" val="1578"/>
</p:tagLst>
</file>

<file path=ppt/tags/tag173.xml><?xml version="1.0" encoding="utf-8"?>
<p:tagLst xmlns:a="http://schemas.openxmlformats.org/drawingml/2006/main" xmlns:r="http://schemas.openxmlformats.org/officeDocument/2006/relationships" xmlns:p="http://schemas.openxmlformats.org/presentationml/2006/main">
  <p:tag name="AS_UNIQUEID" val="1579"/>
</p:tagLst>
</file>

<file path=ppt/tags/tag174.xml><?xml version="1.0" encoding="utf-8"?>
<p:tagLst xmlns:a="http://schemas.openxmlformats.org/drawingml/2006/main" xmlns:r="http://schemas.openxmlformats.org/officeDocument/2006/relationships" xmlns:p="http://schemas.openxmlformats.org/presentationml/2006/main">
  <p:tag name="AS_UNIQUEID" val="1580"/>
</p:tagLst>
</file>

<file path=ppt/tags/tag175.xml><?xml version="1.0" encoding="utf-8"?>
<p:tagLst xmlns:a="http://schemas.openxmlformats.org/drawingml/2006/main" xmlns:r="http://schemas.openxmlformats.org/officeDocument/2006/relationships" xmlns:p="http://schemas.openxmlformats.org/presentationml/2006/main">
  <p:tag name="AS_UNIQUEID" val="1581"/>
</p:tagLst>
</file>

<file path=ppt/tags/tag176.xml><?xml version="1.0" encoding="utf-8"?>
<p:tagLst xmlns:a="http://schemas.openxmlformats.org/drawingml/2006/main" xmlns:r="http://schemas.openxmlformats.org/officeDocument/2006/relationships" xmlns:p="http://schemas.openxmlformats.org/presentationml/2006/main">
  <p:tag name="AS_UNIQUEID" val="1582"/>
</p:tagLst>
</file>

<file path=ppt/tags/tag177.xml><?xml version="1.0" encoding="utf-8"?>
<p:tagLst xmlns:a="http://schemas.openxmlformats.org/drawingml/2006/main" xmlns:r="http://schemas.openxmlformats.org/officeDocument/2006/relationships" xmlns:p="http://schemas.openxmlformats.org/presentationml/2006/main">
  <p:tag name="AS_UNIQUEID" val="1583"/>
</p:tagLst>
</file>

<file path=ppt/tags/tag178.xml><?xml version="1.0" encoding="utf-8"?>
<p:tagLst xmlns:a="http://schemas.openxmlformats.org/drawingml/2006/main" xmlns:r="http://schemas.openxmlformats.org/officeDocument/2006/relationships" xmlns:p="http://schemas.openxmlformats.org/presentationml/2006/main">
  <p:tag name="AS_UNIQUEID" val="1584"/>
</p:tagLst>
</file>

<file path=ppt/tags/tag179.xml><?xml version="1.0" encoding="utf-8"?>
<p:tagLst xmlns:a="http://schemas.openxmlformats.org/drawingml/2006/main" xmlns:r="http://schemas.openxmlformats.org/officeDocument/2006/relationships" xmlns:p="http://schemas.openxmlformats.org/presentationml/2006/main">
  <p:tag name="AS_UNIQUEID" val="1585"/>
</p:tagLst>
</file>

<file path=ppt/tags/tag18.xml><?xml version="1.0" encoding="utf-8"?>
<p:tagLst xmlns:a="http://schemas.openxmlformats.org/drawingml/2006/main" xmlns:r="http://schemas.openxmlformats.org/officeDocument/2006/relationships" xmlns:p="http://schemas.openxmlformats.org/presentationml/2006/main">
  <p:tag name="AS_UNIQUEID" val="725"/>
</p:tagLst>
</file>

<file path=ppt/tags/tag180.xml><?xml version="1.0" encoding="utf-8"?>
<p:tagLst xmlns:a="http://schemas.openxmlformats.org/drawingml/2006/main" xmlns:r="http://schemas.openxmlformats.org/officeDocument/2006/relationships" xmlns:p="http://schemas.openxmlformats.org/presentationml/2006/main">
  <p:tag name="AS_UNIQUEID" val="1586"/>
</p:tagLst>
</file>

<file path=ppt/tags/tag181.xml><?xml version="1.0" encoding="utf-8"?>
<p:tagLst xmlns:a="http://schemas.openxmlformats.org/drawingml/2006/main" xmlns:r="http://schemas.openxmlformats.org/officeDocument/2006/relationships" xmlns:p="http://schemas.openxmlformats.org/presentationml/2006/main">
  <p:tag name="AS_UNIQUEID" val="1594"/>
</p:tagLst>
</file>

<file path=ppt/tags/tag182.xml><?xml version="1.0" encoding="utf-8"?>
<p:tagLst xmlns:a="http://schemas.openxmlformats.org/drawingml/2006/main" xmlns:r="http://schemas.openxmlformats.org/officeDocument/2006/relationships" xmlns:p="http://schemas.openxmlformats.org/presentationml/2006/main">
  <p:tag name="AS_UNIQUEID" val="1607"/>
</p:tagLst>
</file>

<file path=ppt/tags/tag183.xml><?xml version="1.0" encoding="utf-8"?>
<p:tagLst xmlns:a="http://schemas.openxmlformats.org/drawingml/2006/main" xmlns:r="http://schemas.openxmlformats.org/officeDocument/2006/relationships" xmlns:p="http://schemas.openxmlformats.org/presentationml/2006/main">
  <p:tag name="AS_UNIQUEID" val="1608"/>
</p:tagLst>
</file>

<file path=ppt/tags/tag184.xml><?xml version="1.0" encoding="utf-8"?>
<p:tagLst xmlns:a="http://schemas.openxmlformats.org/drawingml/2006/main" xmlns:r="http://schemas.openxmlformats.org/officeDocument/2006/relationships" xmlns:p="http://schemas.openxmlformats.org/presentationml/2006/main">
  <p:tag name="AS_UNIQUEID" val="1611"/>
</p:tagLst>
</file>

<file path=ppt/tags/tag185.xml><?xml version="1.0" encoding="utf-8"?>
<p:tagLst xmlns:a="http://schemas.openxmlformats.org/drawingml/2006/main" xmlns:r="http://schemas.openxmlformats.org/officeDocument/2006/relationships" xmlns:p="http://schemas.openxmlformats.org/presentationml/2006/main">
  <p:tag name="AS_UNIQUEID" val="1614"/>
</p:tagLst>
</file>

<file path=ppt/tags/tag186.xml><?xml version="1.0" encoding="utf-8"?>
<p:tagLst xmlns:a="http://schemas.openxmlformats.org/drawingml/2006/main" xmlns:r="http://schemas.openxmlformats.org/officeDocument/2006/relationships" xmlns:p="http://schemas.openxmlformats.org/presentationml/2006/main">
  <p:tag name="AS_UNIQUEID" val="1617"/>
</p:tagLst>
</file>

<file path=ppt/tags/tag187.xml><?xml version="1.0" encoding="utf-8"?>
<p:tagLst xmlns:a="http://schemas.openxmlformats.org/drawingml/2006/main" xmlns:r="http://schemas.openxmlformats.org/officeDocument/2006/relationships" xmlns:p="http://schemas.openxmlformats.org/presentationml/2006/main">
  <p:tag name="AS_UNIQUEID" val="1620"/>
</p:tagLst>
</file>

<file path=ppt/tags/tag188.xml><?xml version="1.0" encoding="utf-8"?>
<p:tagLst xmlns:a="http://schemas.openxmlformats.org/drawingml/2006/main" xmlns:r="http://schemas.openxmlformats.org/officeDocument/2006/relationships" xmlns:p="http://schemas.openxmlformats.org/presentationml/2006/main">
  <p:tag name="AS_UNIQUEID" val="1623"/>
</p:tagLst>
</file>

<file path=ppt/tags/tag189.xml><?xml version="1.0" encoding="utf-8"?>
<p:tagLst xmlns:a="http://schemas.openxmlformats.org/drawingml/2006/main" xmlns:r="http://schemas.openxmlformats.org/officeDocument/2006/relationships" xmlns:p="http://schemas.openxmlformats.org/presentationml/2006/main">
  <p:tag name="AS_UNIQUEID" val="1626"/>
</p:tagLst>
</file>

<file path=ppt/tags/tag19.xml><?xml version="1.0" encoding="utf-8"?>
<p:tagLst xmlns:a="http://schemas.openxmlformats.org/drawingml/2006/main" xmlns:r="http://schemas.openxmlformats.org/officeDocument/2006/relationships" xmlns:p="http://schemas.openxmlformats.org/presentationml/2006/main">
  <p:tag name="AS_UNIQUEID" val="726"/>
</p:tagLst>
</file>

<file path=ppt/tags/tag190.xml><?xml version="1.0" encoding="utf-8"?>
<p:tagLst xmlns:a="http://schemas.openxmlformats.org/drawingml/2006/main" xmlns:r="http://schemas.openxmlformats.org/officeDocument/2006/relationships" xmlns:p="http://schemas.openxmlformats.org/presentationml/2006/main">
  <p:tag name="AS_UNIQUEID" val="1629"/>
</p:tagLst>
</file>

<file path=ppt/tags/tag191.xml><?xml version="1.0" encoding="utf-8"?>
<p:tagLst xmlns:a="http://schemas.openxmlformats.org/drawingml/2006/main" xmlns:r="http://schemas.openxmlformats.org/officeDocument/2006/relationships" xmlns:p="http://schemas.openxmlformats.org/presentationml/2006/main">
  <p:tag name="AS_UNIQUEID" val="1632"/>
</p:tagLst>
</file>

<file path=ppt/tags/tag192.xml><?xml version="1.0" encoding="utf-8"?>
<p:tagLst xmlns:a="http://schemas.openxmlformats.org/drawingml/2006/main" xmlns:r="http://schemas.openxmlformats.org/officeDocument/2006/relationships" xmlns:p="http://schemas.openxmlformats.org/presentationml/2006/main">
  <p:tag name="AS_UNIQUEID" val="1633"/>
</p:tagLst>
</file>

<file path=ppt/tags/tag193.xml><?xml version="1.0" encoding="utf-8"?>
<p:tagLst xmlns:a="http://schemas.openxmlformats.org/drawingml/2006/main" xmlns:r="http://schemas.openxmlformats.org/officeDocument/2006/relationships" xmlns:p="http://schemas.openxmlformats.org/presentationml/2006/main">
  <p:tag name="AS_UNIQUEID" val="1634"/>
</p:tagLst>
</file>

<file path=ppt/tags/tag194.xml><?xml version="1.0" encoding="utf-8"?>
<p:tagLst xmlns:a="http://schemas.openxmlformats.org/drawingml/2006/main" xmlns:r="http://schemas.openxmlformats.org/officeDocument/2006/relationships" xmlns:p="http://schemas.openxmlformats.org/presentationml/2006/main">
  <p:tag name="AS_UNIQUEID" val="1630"/>
</p:tagLst>
</file>

<file path=ppt/tags/tag195.xml><?xml version="1.0" encoding="utf-8"?>
<p:tagLst xmlns:a="http://schemas.openxmlformats.org/drawingml/2006/main" xmlns:r="http://schemas.openxmlformats.org/officeDocument/2006/relationships" xmlns:p="http://schemas.openxmlformats.org/presentationml/2006/main">
  <p:tag name="AS_UNIQUEID" val="1631"/>
</p:tagLst>
</file>

<file path=ppt/tags/tag196.xml><?xml version="1.0" encoding="utf-8"?>
<p:tagLst xmlns:a="http://schemas.openxmlformats.org/drawingml/2006/main" xmlns:r="http://schemas.openxmlformats.org/officeDocument/2006/relationships" xmlns:p="http://schemas.openxmlformats.org/presentationml/2006/main">
  <p:tag name="AS_UNIQUEID" val="1627"/>
</p:tagLst>
</file>

<file path=ppt/tags/tag197.xml><?xml version="1.0" encoding="utf-8"?>
<p:tagLst xmlns:a="http://schemas.openxmlformats.org/drawingml/2006/main" xmlns:r="http://schemas.openxmlformats.org/officeDocument/2006/relationships" xmlns:p="http://schemas.openxmlformats.org/presentationml/2006/main">
  <p:tag name="AS_UNIQUEID" val="1628"/>
</p:tagLst>
</file>

<file path=ppt/tags/tag198.xml><?xml version="1.0" encoding="utf-8"?>
<p:tagLst xmlns:a="http://schemas.openxmlformats.org/drawingml/2006/main" xmlns:r="http://schemas.openxmlformats.org/officeDocument/2006/relationships" xmlns:p="http://schemas.openxmlformats.org/presentationml/2006/main">
  <p:tag name="AS_UNIQUEID" val="1624"/>
</p:tagLst>
</file>

<file path=ppt/tags/tag199.xml><?xml version="1.0" encoding="utf-8"?>
<p:tagLst xmlns:a="http://schemas.openxmlformats.org/drawingml/2006/main" xmlns:r="http://schemas.openxmlformats.org/officeDocument/2006/relationships" xmlns:p="http://schemas.openxmlformats.org/presentationml/2006/main">
  <p:tag name="AS_UNIQUEID" val="1625"/>
</p:tagLst>
</file>

<file path=ppt/tags/tag2.xml><?xml version="1.0" encoding="utf-8"?>
<p:tagLst xmlns:a="http://schemas.openxmlformats.org/drawingml/2006/main" xmlns:r="http://schemas.openxmlformats.org/officeDocument/2006/relationships" xmlns:p="http://schemas.openxmlformats.org/presentationml/2006/main">
  <p:tag name="AS_UNIQUEID" val="960"/>
</p:tagLst>
</file>

<file path=ppt/tags/tag20.xml><?xml version="1.0" encoding="utf-8"?>
<p:tagLst xmlns:a="http://schemas.openxmlformats.org/drawingml/2006/main" xmlns:r="http://schemas.openxmlformats.org/officeDocument/2006/relationships" xmlns:p="http://schemas.openxmlformats.org/presentationml/2006/main">
  <p:tag name="AS_UNIQUEID" val="750"/>
</p:tagLst>
</file>

<file path=ppt/tags/tag200.xml><?xml version="1.0" encoding="utf-8"?>
<p:tagLst xmlns:a="http://schemas.openxmlformats.org/drawingml/2006/main" xmlns:r="http://schemas.openxmlformats.org/officeDocument/2006/relationships" xmlns:p="http://schemas.openxmlformats.org/presentationml/2006/main">
  <p:tag name="AS_UNIQUEID" val="1621"/>
</p:tagLst>
</file>

<file path=ppt/tags/tag201.xml><?xml version="1.0" encoding="utf-8"?>
<p:tagLst xmlns:a="http://schemas.openxmlformats.org/drawingml/2006/main" xmlns:r="http://schemas.openxmlformats.org/officeDocument/2006/relationships" xmlns:p="http://schemas.openxmlformats.org/presentationml/2006/main">
  <p:tag name="AS_UNIQUEID" val="1622"/>
</p:tagLst>
</file>

<file path=ppt/tags/tag202.xml><?xml version="1.0" encoding="utf-8"?>
<p:tagLst xmlns:a="http://schemas.openxmlformats.org/drawingml/2006/main" xmlns:r="http://schemas.openxmlformats.org/officeDocument/2006/relationships" xmlns:p="http://schemas.openxmlformats.org/presentationml/2006/main">
  <p:tag name="AS_UNIQUEID" val="1618"/>
</p:tagLst>
</file>

<file path=ppt/tags/tag203.xml><?xml version="1.0" encoding="utf-8"?>
<p:tagLst xmlns:a="http://schemas.openxmlformats.org/drawingml/2006/main" xmlns:r="http://schemas.openxmlformats.org/officeDocument/2006/relationships" xmlns:p="http://schemas.openxmlformats.org/presentationml/2006/main">
  <p:tag name="AS_UNIQUEID" val="1619"/>
</p:tagLst>
</file>

<file path=ppt/tags/tag204.xml><?xml version="1.0" encoding="utf-8"?>
<p:tagLst xmlns:a="http://schemas.openxmlformats.org/drawingml/2006/main" xmlns:r="http://schemas.openxmlformats.org/officeDocument/2006/relationships" xmlns:p="http://schemas.openxmlformats.org/presentationml/2006/main">
  <p:tag name="AS_UNIQUEID" val="1615"/>
</p:tagLst>
</file>

<file path=ppt/tags/tag205.xml><?xml version="1.0" encoding="utf-8"?>
<p:tagLst xmlns:a="http://schemas.openxmlformats.org/drawingml/2006/main" xmlns:r="http://schemas.openxmlformats.org/officeDocument/2006/relationships" xmlns:p="http://schemas.openxmlformats.org/presentationml/2006/main">
  <p:tag name="AS_UNIQUEID" val="1616"/>
</p:tagLst>
</file>

<file path=ppt/tags/tag206.xml><?xml version="1.0" encoding="utf-8"?>
<p:tagLst xmlns:a="http://schemas.openxmlformats.org/drawingml/2006/main" xmlns:r="http://schemas.openxmlformats.org/officeDocument/2006/relationships" xmlns:p="http://schemas.openxmlformats.org/presentationml/2006/main">
  <p:tag name="AS_UNIQUEID" val="1612"/>
</p:tagLst>
</file>

<file path=ppt/tags/tag207.xml><?xml version="1.0" encoding="utf-8"?>
<p:tagLst xmlns:a="http://schemas.openxmlformats.org/drawingml/2006/main" xmlns:r="http://schemas.openxmlformats.org/officeDocument/2006/relationships" xmlns:p="http://schemas.openxmlformats.org/presentationml/2006/main">
  <p:tag name="AS_UNIQUEID" val="1613"/>
</p:tagLst>
</file>

<file path=ppt/tags/tag208.xml><?xml version="1.0" encoding="utf-8"?>
<p:tagLst xmlns:a="http://schemas.openxmlformats.org/drawingml/2006/main" xmlns:r="http://schemas.openxmlformats.org/officeDocument/2006/relationships" xmlns:p="http://schemas.openxmlformats.org/presentationml/2006/main">
  <p:tag name="AS_UNIQUEID" val="1609"/>
</p:tagLst>
</file>

<file path=ppt/tags/tag209.xml><?xml version="1.0" encoding="utf-8"?>
<p:tagLst xmlns:a="http://schemas.openxmlformats.org/drawingml/2006/main" xmlns:r="http://schemas.openxmlformats.org/officeDocument/2006/relationships" xmlns:p="http://schemas.openxmlformats.org/presentationml/2006/main">
  <p:tag name="AS_UNIQUEID" val="1610"/>
</p:tagLst>
</file>

<file path=ppt/tags/tag21.xml><?xml version="1.0" encoding="utf-8"?>
<p:tagLst xmlns:a="http://schemas.openxmlformats.org/drawingml/2006/main" xmlns:r="http://schemas.openxmlformats.org/officeDocument/2006/relationships" xmlns:p="http://schemas.openxmlformats.org/presentationml/2006/main">
  <p:tag name="AS_UNIQUEID" val="745"/>
</p:tagLst>
</file>

<file path=ppt/tags/tag210.xml><?xml version="1.0" encoding="utf-8"?>
<p:tagLst xmlns:a="http://schemas.openxmlformats.org/drawingml/2006/main" xmlns:r="http://schemas.openxmlformats.org/officeDocument/2006/relationships" xmlns:p="http://schemas.openxmlformats.org/presentationml/2006/main">
  <p:tag name="AS_UNIQUEID" val="1595"/>
</p:tagLst>
</file>

<file path=ppt/tags/tag211.xml><?xml version="1.0" encoding="utf-8"?>
<p:tagLst xmlns:a="http://schemas.openxmlformats.org/drawingml/2006/main" xmlns:r="http://schemas.openxmlformats.org/officeDocument/2006/relationships" xmlns:p="http://schemas.openxmlformats.org/presentationml/2006/main">
  <p:tag name="AS_UNIQUEID" val="1600"/>
</p:tagLst>
</file>

<file path=ppt/tags/tag212.xml><?xml version="1.0" encoding="utf-8"?>
<p:tagLst xmlns:a="http://schemas.openxmlformats.org/drawingml/2006/main" xmlns:r="http://schemas.openxmlformats.org/officeDocument/2006/relationships" xmlns:p="http://schemas.openxmlformats.org/presentationml/2006/main">
  <p:tag name="AS_UNIQUEID" val="1601"/>
</p:tagLst>
</file>

<file path=ppt/tags/tag213.xml><?xml version="1.0" encoding="utf-8"?>
<p:tagLst xmlns:a="http://schemas.openxmlformats.org/drawingml/2006/main" xmlns:r="http://schemas.openxmlformats.org/officeDocument/2006/relationships" xmlns:p="http://schemas.openxmlformats.org/presentationml/2006/main">
  <p:tag name="AS_UNIQUEID" val="1606"/>
</p:tagLst>
</file>

<file path=ppt/tags/tag214.xml><?xml version="1.0" encoding="utf-8"?>
<p:tagLst xmlns:a="http://schemas.openxmlformats.org/drawingml/2006/main" xmlns:r="http://schemas.openxmlformats.org/officeDocument/2006/relationships" xmlns:p="http://schemas.openxmlformats.org/presentationml/2006/main">
  <p:tag name="AS_UNIQUEID" val="1602"/>
</p:tagLst>
</file>

<file path=ppt/tags/tag215.xml><?xml version="1.0" encoding="utf-8"?>
<p:tagLst xmlns:a="http://schemas.openxmlformats.org/drawingml/2006/main" xmlns:r="http://schemas.openxmlformats.org/officeDocument/2006/relationships" xmlns:p="http://schemas.openxmlformats.org/presentationml/2006/main">
  <p:tag name="AS_UNIQUEID" val="1603"/>
</p:tagLst>
</file>

<file path=ppt/tags/tag216.xml><?xml version="1.0" encoding="utf-8"?>
<p:tagLst xmlns:a="http://schemas.openxmlformats.org/drawingml/2006/main" xmlns:r="http://schemas.openxmlformats.org/officeDocument/2006/relationships" xmlns:p="http://schemas.openxmlformats.org/presentationml/2006/main">
  <p:tag name="AS_UNIQUEID" val="1604"/>
</p:tagLst>
</file>

<file path=ppt/tags/tag217.xml><?xml version="1.0" encoding="utf-8"?>
<p:tagLst xmlns:a="http://schemas.openxmlformats.org/drawingml/2006/main" xmlns:r="http://schemas.openxmlformats.org/officeDocument/2006/relationships" xmlns:p="http://schemas.openxmlformats.org/presentationml/2006/main">
  <p:tag name="AS_UNIQUEID" val="1605"/>
</p:tagLst>
</file>

<file path=ppt/tags/tag218.xml><?xml version="1.0" encoding="utf-8"?>
<p:tagLst xmlns:a="http://schemas.openxmlformats.org/drawingml/2006/main" xmlns:r="http://schemas.openxmlformats.org/officeDocument/2006/relationships" xmlns:p="http://schemas.openxmlformats.org/presentationml/2006/main">
  <p:tag name="AS_UNIQUEID" val="1596"/>
</p:tagLst>
</file>

<file path=ppt/tags/tag219.xml><?xml version="1.0" encoding="utf-8"?>
<p:tagLst xmlns:a="http://schemas.openxmlformats.org/drawingml/2006/main" xmlns:r="http://schemas.openxmlformats.org/officeDocument/2006/relationships" xmlns:p="http://schemas.openxmlformats.org/presentationml/2006/main">
  <p:tag name="AS_UNIQUEID" val="1597"/>
</p:tagLst>
</file>

<file path=ppt/tags/tag22.xml><?xml version="1.0" encoding="utf-8"?>
<p:tagLst xmlns:a="http://schemas.openxmlformats.org/drawingml/2006/main" xmlns:r="http://schemas.openxmlformats.org/officeDocument/2006/relationships" xmlns:p="http://schemas.openxmlformats.org/presentationml/2006/main">
  <p:tag name="AS_UNIQUEID" val="749"/>
</p:tagLst>
</file>

<file path=ppt/tags/tag220.xml><?xml version="1.0" encoding="utf-8"?>
<p:tagLst xmlns:a="http://schemas.openxmlformats.org/drawingml/2006/main" xmlns:r="http://schemas.openxmlformats.org/officeDocument/2006/relationships" xmlns:p="http://schemas.openxmlformats.org/presentationml/2006/main">
  <p:tag name="AS_UNIQUEID" val="1598"/>
</p:tagLst>
</file>

<file path=ppt/tags/tag221.xml><?xml version="1.0" encoding="utf-8"?>
<p:tagLst xmlns:a="http://schemas.openxmlformats.org/drawingml/2006/main" xmlns:r="http://schemas.openxmlformats.org/officeDocument/2006/relationships" xmlns:p="http://schemas.openxmlformats.org/presentationml/2006/main">
  <p:tag name="AS_UNIQUEID" val="1599"/>
</p:tagLst>
</file>

<file path=ppt/tags/tag222.xml><?xml version="1.0" encoding="utf-8"?>
<p:tagLst xmlns:a="http://schemas.openxmlformats.org/drawingml/2006/main" xmlns:r="http://schemas.openxmlformats.org/officeDocument/2006/relationships" xmlns:p="http://schemas.openxmlformats.org/presentationml/2006/main">
  <p:tag name="AS_UNIQUEID" val="1587"/>
</p:tagLst>
</file>

<file path=ppt/tags/tag223.xml><?xml version="1.0" encoding="utf-8"?>
<p:tagLst xmlns:a="http://schemas.openxmlformats.org/drawingml/2006/main" xmlns:r="http://schemas.openxmlformats.org/officeDocument/2006/relationships" xmlns:p="http://schemas.openxmlformats.org/presentationml/2006/main">
  <p:tag name="AS_UNIQUEID" val="1588"/>
</p:tagLst>
</file>

<file path=ppt/tags/tag224.xml><?xml version="1.0" encoding="utf-8"?>
<p:tagLst xmlns:a="http://schemas.openxmlformats.org/drawingml/2006/main" xmlns:r="http://schemas.openxmlformats.org/officeDocument/2006/relationships" xmlns:p="http://schemas.openxmlformats.org/presentationml/2006/main">
  <p:tag name="AS_UNIQUEID" val="1589"/>
</p:tagLst>
</file>

<file path=ppt/tags/tag225.xml><?xml version="1.0" encoding="utf-8"?>
<p:tagLst xmlns:a="http://schemas.openxmlformats.org/drawingml/2006/main" xmlns:r="http://schemas.openxmlformats.org/officeDocument/2006/relationships" xmlns:p="http://schemas.openxmlformats.org/presentationml/2006/main">
  <p:tag name="AS_UNIQUEID" val="1590"/>
</p:tagLst>
</file>

<file path=ppt/tags/tag226.xml><?xml version="1.0" encoding="utf-8"?>
<p:tagLst xmlns:a="http://schemas.openxmlformats.org/drawingml/2006/main" xmlns:r="http://schemas.openxmlformats.org/officeDocument/2006/relationships" xmlns:p="http://schemas.openxmlformats.org/presentationml/2006/main">
  <p:tag name="AS_UNIQUEID" val="1591"/>
</p:tagLst>
</file>

<file path=ppt/tags/tag227.xml><?xml version="1.0" encoding="utf-8"?>
<p:tagLst xmlns:a="http://schemas.openxmlformats.org/drawingml/2006/main" xmlns:r="http://schemas.openxmlformats.org/officeDocument/2006/relationships" xmlns:p="http://schemas.openxmlformats.org/presentationml/2006/main">
  <p:tag name="AS_UNIQUEID" val="1592"/>
</p:tagLst>
</file>

<file path=ppt/tags/tag228.xml><?xml version="1.0" encoding="utf-8"?>
<p:tagLst xmlns:a="http://schemas.openxmlformats.org/drawingml/2006/main" xmlns:r="http://schemas.openxmlformats.org/officeDocument/2006/relationships" xmlns:p="http://schemas.openxmlformats.org/presentationml/2006/main">
  <p:tag name="AS_UNIQUEID" val="1593"/>
</p:tagLst>
</file>

<file path=ppt/tags/tag229.xml><?xml version="1.0" encoding="utf-8"?>
<p:tagLst xmlns:a="http://schemas.openxmlformats.org/drawingml/2006/main" xmlns:r="http://schemas.openxmlformats.org/officeDocument/2006/relationships" xmlns:p="http://schemas.openxmlformats.org/presentationml/2006/main">
  <p:tag name="AS_UNIQUEID" val="1447"/>
</p:tagLst>
</file>

<file path=ppt/tags/tag23.xml><?xml version="1.0" encoding="utf-8"?>
<p:tagLst xmlns:a="http://schemas.openxmlformats.org/drawingml/2006/main" xmlns:r="http://schemas.openxmlformats.org/officeDocument/2006/relationships" xmlns:p="http://schemas.openxmlformats.org/presentationml/2006/main">
  <p:tag name="AS_UNIQUEID" val="746"/>
</p:tagLst>
</file>

<file path=ppt/tags/tag230.xml><?xml version="1.0" encoding="utf-8"?>
<p:tagLst xmlns:a="http://schemas.openxmlformats.org/drawingml/2006/main" xmlns:r="http://schemas.openxmlformats.org/officeDocument/2006/relationships" xmlns:p="http://schemas.openxmlformats.org/presentationml/2006/main">
  <p:tag name="AS_UNIQUEID" val="1448"/>
</p:tagLst>
</file>

<file path=ppt/tags/tag231.xml><?xml version="1.0" encoding="utf-8"?>
<p:tagLst xmlns:a="http://schemas.openxmlformats.org/drawingml/2006/main" xmlns:r="http://schemas.openxmlformats.org/officeDocument/2006/relationships" xmlns:p="http://schemas.openxmlformats.org/presentationml/2006/main">
  <p:tag name="AS_UNIQUEID" val="1449"/>
</p:tagLst>
</file>

<file path=ppt/tags/tag232.xml><?xml version="1.0" encoding="utf-8"?>
<p:tagLst xmlns:a="http://schemas.openxmlformats.org/drawingml/2006/main" xmlns:r="http://schemas.openxmlformats.org/officeDocument/2006/relationships" xmlns:p="http://schemas.openxmlformats.org/presentationml/2006/main">
  <p:tag name="AS_UNIQUEID" val="1450"/>
</p:tagLst>
</file>

<file path=ppt/tags/tag233.xml><?xml version="1.0" encoding="utf-8"?>
<p:tagLst xmlns:a="http://schemas.openxmlformats.org/drawingml/2006/main" xmlns:r="http://schemas.openxmlformats.org/officeDocument/2006/relationships" xmlns:p="http://schemas.openxmlformats.org/presentationml/2006/main">
  <p:tag name="AS_UNIQUEID" val="1451"/>
</p:tagLst>
</file>

<file path=ppt/tags/tag234.xml><?xml version="1.0" encoding="utf-8"?>
<p:tagLst xmlns:a="http://schemas.openxmlformats.org/drawingml/2006/main" xmlns:r="http://schemas.openxmlformats.org/officeDocument/2006/relationships" xmlns:p="http://schemas.openxmlformats.org/presentationml/2006/main">
  <p:tag name="AS_UNIQUEID" val="1452"/>
</p:tagLst>
</file>

<file path=ppt/tags/tag235.xml><?xml version="1.0" encoding="utf-8"?>
<p:tagLst xmlns:a="http://schemas.openxmlformats.org/drawingml/2006/main" xmlns:r="http://schemas.openxmlformats.org/officeDocument/2006/relationships" xmlns:p="http://schemas.openxmlformats.org/presentationml/2006/main">
  <p:tag name="AS_UNIQUEID" val="1453"/>
</p:tagLst>
</file>

<file path=ppt/tags/tag236.xml><?xml version="1.0" encoding="utf-8"?>
<p:tagLst xmlns:a="http://schemas.openxmlformats.org/drawingml/2006/main" xmlns:r="http://schemas.openxmlformats.org/officeDocument/2006/relationships" xmlns:p="http://schemas.openxmlformats.org/presentationml/2006/main">
  <p:tag name="AS_UNIQUEID" val="1454"/>
</p:tagLst>
</file>

<file path=ppt/tags/tag237.xml><?xml version="1.0" encoding="utf-8"?>
<p:tagLst xmlns:a="http://schemas.openxmlformats.org/drawingml/2006/main" xmlns:r="http://schemas.openxmlformats.org/officeDocument/2006/relationships" xmlns:p="http://schemas.openxmlformats.org/presentationml/2006/main">
  <p:tag name="AS_UNIQUEID" val="1455"/>
</p:tagLst>
</file>

<file path=ppt/tags/tag238.xml><?xml version="1.0" encoding="utf-8"?>
<p:tagLst xmlns:a="http://schemas.openxmlformats.org/drawingml/2006/main" xmlns:r="http://schemas.openxmlformats.org/officeDocument/2006/relationships" xmlns:p="http://schemas.openxmlformats.org/presentationml/2006/main">
  <p:tag name="AS_UNIQUEID" val="1456"/>
</p:tagLst>
</file>

<file path=ppt/tags/tag239.xml><?xml version="1.0" encoding="utf-8"?>
<p:tagLst xmlns:a="http://schemas.openxmlformats.org/drawingml/2006/main" xmlns:r="http://schemas.openxmlformats.org/officeDocument/2006/relationships" xmlns:p="http://schemas.openxmlformats.org/presentationml/2006/main">
  <p:tag name="AS_UNIQUEID" val="1457"/>
</p:tagLst>
</file>

<file path=ppt/tags/tag24.xml><?xml version="1.0" encoding="utf-8"?>
<p:tagLst xmlns:a="http://schemas.openxmlformats.org/drawingml/2006/main" xmlns:r="http://schemas.openxmlformats.org/officeDocument/2006/relationships" xmlns:p="http://schemas.openxmlformats.org/presentationml/2006/main">
  <p:tag name="AS_UNIQUEID" val="747"/>
</p:tagLst>
</file>

<file path=ppt/tags/tag240.xml><?xml version="1.0" encoding="utf-8"?>
<p:tagLst xmlns:a="http://schemas.openxmlformats.org/drawingml/2006/main" xmlns:r="http://schemas.openxmlformats.org/officeDocument/2006/relationships" xmlns:p="http://schemas.openxmlformats.org/presentationml/2006/main">
  <p:tag name="AS_UNIQUEID" val="1458"/>
</p:tagLst>
</file>

<file path=ppt/tags/tag241.xml><?xml version="1.0" encoding="utf-8"?>
<p:tagLst xmlns:a="http://schemas.openxmlformats.org/drawingml/2006/main" xmlns:r="http://schemas.openxmlformats.org/officeDocument/2006/relationships" xmlns:p="http://schemas.openxmlformats.org/presentationml/2006/main">
  <p:tag name="AS_UNIQUEID" val="1459"/>
</p:tagLst>
</file>

<file path=ppt/tags/tag242.xml><?xml version="1.0" encoding="utf-8"?>
<p:tagLst xmlns:a="http://schemas.openxmlformats.org/drawingml/2006/main" xmlns:r="http://schemas.openxmlformats.org/officeDocument/2006/relationships" xmlns:p="http://schemas.openxmlformats.org/presentationml/2006/main">
  <p:tag name="AS_UNIQUEID" val="1460"/>
</p:tagLst>
</file>

<file path=ppt/tags/tag243.xml><?xml version="1.0" encoding="utf-8"?>
<p:tagLst xmlns:a="http://schemas.openxmlformats.org/drawingml/2006/main" xmlns:r="http://schemas.openxmlformats.org/officeDocument/2006/relationships" xmlns:p="http://schemas.openxmlformats.org/presentationml/2006/main">
  <p:tag name="AS_UNIQUEID" val="1461"/>
</p:tagLst>
</file>

<file path=ppt/tags/tag244.xml><?xml version="1.0" encoding="utf-8"?>
<p:tagLst xmlns:a="http://schemas.openxmlformats.org/drawingml/2006/main" xmlns:r="http://schemas.openxmlformats.org/officeDocument/2006/relationships" xmlns:p="http://schemas.openxmlformats.org/presentationml/2006/main">
  <p:tag name="AS_UNIQUEID" val="1462"/>
</p:tagLst>
</file>

<file path=ppt/tags/tag245.xml><?xml version="1.0" encoding="utf-8"?>
<p:tagLst xmlns:a="http://schemas.openxmlformats.org/drawingml/2006/main" xmlns:r="http://schemas.openxmlformats.org/officeDocument/2006/relationships" xmlns:p="http://schemas.openxmlformats.org/presentationml/2006/main">
  <p:tag name="AS_UNIQUEID" val="1463"/>
</p:tagLst>
</file>

<file path=ppt/tags/tag246.xml><?xml version="1.0" encoding="utf-8"?>
<p:tagLst xmlns:a="http://schemas.openxmlformats.org/drawingml/2006/main" xmlns:r="http://schemas.openxmlformats.org/officeDocument/2006/relationships" xmlns:p="http://schemas.openxmlformats.org/presentationml/2006/main">
  <p:tag name="AS_UNIQUEID" val="1464"/>
</p:tagLst>
</file>

<file path=ppt/tags/tag247.xml><?xml version="1.0" encoding="utf-8"?>
<p:tagLst xmlns:a="http://schemas.openxmlformats.org/drawingml/2006/main" xmlns:r="http://schemas.openxmlformats.org/officeDocument/2006/relationships" xmlns:p="http://schemas.openxmlformats.org/presentationml/2006/main">
  <p:tag name="AS_UNIQUEID" val="1465"/>
</p:tagLst>
</file>

<file path=ppt/tags/tag248.xml><?xml version="1.0" encoding="utf-8"?>
<p:tagLst xmlns:a="http://schemas.openxmlformats.org/drawingml/2006/main" xmlns:r="http://schemas.openxmlformats.org/officeDocument/2006/relationships" xmlns:p="http://schemas.openxmlformats.org/presentationml/2006/main">
  <p:tag name="AS_UNIQUEID" val="1466"/>
</p:tagLst>
</file>

<file path=ppt/tags/tag249.xml><?xml version="1.0" encoding="utf-8"?>
<p:tagLst xmlns:a="http://schemas.openxmlformats.org/drawingml/2006/main" xmlns:r="http://schemas.openxmlformats.org/officeDocument/2006/relationships" xmlns:p="http://schemas.openxmlformats.org/presentationml/2006/main">
  <p:tag name="AS_UNIQUEID" val="1467"/>
</p:tagLst>
</file>

<file path=ppt/tags/tag25.xml><?xml version="1.0" encoding="utf-8"?>
<p:tagLst xmlns:a="http://schemas.openxmlformats.org/drawingml/2006/main" xmlns:r="http://schemas.openxmlformats.org/officeDocument/2006/relationships" xmlns:p="http://schemas.openxmlformats.org/presentationml/2006/main">
  <p:tag name="AS_UNIQUEID" val="748"/>
</p:tagLst>
</file>

<file path=ppt/tags/tag250.xml><?xml version="1.0" encoding="utf-8"?>
<p:tagLst xmlns:a="http://schemas.openxmlformats.org/drawingml/2006/main" xmlns:r="http://schemas.openxmlformats.org/officeDocument/2006/relationships" xmlns:p="http://schemas.openxmlformats.org/presentationml/2006/main">
  <p:tag name="AS_UNIQUEID" val="1468"/>
</p:tagLst>
</file>

<file path=ppt/tags/tag251.xml><?xml version="1.0" encoding="utf-8"?>
<p:tagLst xmlns:a="http://schemas.openxmlformats.org/drawingml/2006/main" xmlns:r="http://schemas.openxmlformats.org/officeDocument/2006/relationships" xmlns:p="http://schemas.openxmlformats.org/presentationml/2006/main">
  <p:tag name="AS_UNIQUEID" val="1469"/>
</p:tagLst>
</file>

<file path=ppt/tags/tag252.xml><?xml version="1.0" encoding="utf-8"?>
<p:tagLst xmlns:a="http://schemas.openxmlformats.org/drawingml/2006/main" xmlns:r="http://schemas.openxmlformats.org/officeDocument/2006/relationships" xmlns:p="http://schemas.openxmlformats.org/presentationml/2006/main">
  <p:tag name="AS_UNIQUEID" val="1470"/>
</p:tagLst>
</file>

<file path=ppt/tags/tag253.xml><?xml version="1.0" encoding="utf-8"?>
<p:tagLst xmlns:a="http://schemas.openxmlformats.org/drawingml/2006/main" xmlns:r="http://schemas.openxmlformats.org/officeDocument/2006/relationships" xmlns:p="http://schemas.openxmlformats.org/presentationml/2006/main">
  <p:tag name="AS_UNIQUEID" val="1471"/>
</p:tagLst>
</file>

<file path=ppt/tags/tag254.xml><?xml version="1.0" encoding="utf-8"?>
<p:tagLst xmlns:a="http://schemas.openxmlformats.org/drawingml/2006/main" xmlns:r="http://schemas.openxmlformats.org/officeDocument/2006/relationships" xmlns:p="http://schemas.openxmlformats.org/presentationml/2006/main">
  <p:tag name="AS_UNIQUEID" val="1472"/>
</p:tagLst>
</file>

<file path=ppt/tags/tag255.xml><?xml version="1.0" encoding="utf-8"?>
<p:tagLst xmlns:a="http://schemas.openxmlformats.org/drawingml/2006/main" xmlns:r="http://schemas.openxmlformats.org/officeDocument/2006/relationships" xmlns:p="http://schemas.openxmlformats.org/presentationml/2006/main">
  <p:tag name="AS_UNIQUEID" val="1473"/>
</p:tagLst>
</file>

<file path=ppt/tags/tag256.xml><?xml version="1.0" encoding="utf-8"?>
<p:tagLst xmlns:a="http://schemas.openxmlformats.org/drawingml/2006/main" xmlns:r="http://schemas.openxmlformats.org/officeDocument/2006/relationships" xmlns:p="http://schemas.openxmlformats.org/presentationml/2006/main">
  <p:tag name="AS_UNIQUEID" val="1476"/>
</p:tagLst>
</file>

<file path=ppt/tags/tag257.xml><?xml version="1.0" encoding="utf-8"?>
<p:tagLst xmlns:a="http://schemas.openxmlformats.org/drawingml/2006/main" xmlns:r="http://schemas.openxmlformats.org/officeDocument/2006/relationships" xmlns:p="http://schemas.openxmlformats.org/presentationml/2006/main">
  <p:tag name="AS_UNIQUEID" val="1477"/>
</p:tagLst>
</file>

<file path=ppt/tags/tag258.xml><?xml version="1.0" encoding="utf-8"?>
<p:tagLst xmlns:a="http://schemas.openxmlformats.org/drawingml/2006/main" xmlns:r="http://schemas.openxmlformats.org/officeDocument/2006/relationships" xmlns:p="http://schemas.openxmlformats.org/presentationml/2006/main">
  <p:tag name="AS_UNIQUEID" val="1478"/>
</p:tagLst>
</file>

<file path=ppt/tags/tag259.xml><?xml version="1.0" encoding="utf-8"?>
<p:tagLst xmlns:a="http://schemas.openxmlformats.org/drawingml/2006/main" xmlns:r="http://schemas.openxmlformats.org/officeDocument/2006/relationships" xmlns:p="http://schemas.openxmlformats.org/presentationml/2006/main">
  <p:tag name="AS_UNIQUEID" val="1479"/>
</p:tagLst>
</file>

<file path=ppt/tags/tag26.xml><?xml version="1.0" encoding="utf-8"?>
<p:tagLst xmlns:a="http://schemas.openxmlformats.org/drawingml/2006/main" xmlns:r="http://schemas.openxmlformats.org/officeDocument/2006/relationships" xmlns:p="http://schemas.openxmlformats.org/presentationml/2006/main">
  <p:tag name="AS_UNIQUEID" val="742"/>
</p:tagLst>
</file>

<file path=ppt/tags/tag260.xml><?xml version="1.0" encoding="utf-8"?>
<p:tagLst xmlns:a="http://schemas.openxmlformats.org/drawingml/2006/main" xmlns:r="http://schemas.openxmlformats.org/officeDocument/2006/relationships" xmlns:p="http://schemas.openxmlformats.org/presentationml/2006/main">
  <p:tag name="AS_UNIQUEID" val="1480"/>
</p:tagLst>
</file>

<file path=ppt/tags/tag261.xml><?xml version="1.0" encoding="utf-8"?>
<p:tagLst xmlns:a="http://schemas.openxmlformats.org/drawingml/2006/main" xmlns:r="http://schemas.openxmlformats.org/officeDocument/2006/relationships" xmlns:p="http://schemas.openxmlformats.org/presentationml/2006/main">
  <p:tag name="AS_UNIQUEID" val="1481"/>
</p:tagLst>
</file>

<file path=ppt/tags/tag262.xml><?xml version="1.0" encoding="utf-8"?>
<p:tagLst xmlns:a="http://schemas.openxmlformats.org/drawingml/2006/main" xmlns:r="http://schemas.openxmlformats.org/officeDocument/2006/relationships" xmlns:p="http://schemas.openxmlformats.org/presentationml/2006/main">
  <p:tag name="AS_UNIQUEID" val="1482"/>
</p:tagLst>
</file>

<file path=ppt/tags/tag263.xml><?xml version="1.0" encoding="utf-8"?>
<p:tagLst xmlns:a="http://schemas.openxmlformats.org/drawingml/2006/main" xmlns:r="http://schemas.openxmlformats.org/officeDocument/2006/relationships" xmlns:p="http://schemas.openxmlformats.org/presentationml/2006/main">
  <p:tag name="AS_UNIQUEID" val="1483"/>
</p:tagLst>
</file>

<file path=ppt/tags/tag264.xml><?xml version="1.0" encoding="utf-8"?>
<p:tagLst xmlns:a="http://schemas.openxmlformats.org/drawingml/2006/main" xmlns:r="http://schemas.openxmlformats.org/officeDocument/2006/relationships" xmlns:p="http://schemas.openxmlformats.org/presentationml/2006/main">
  <p:tag name="AS_UNIQUEID" val="1484"/>
</p:tagLst>
</file>

<file path=ppt/tags/tag265.xml><?xml version="1.0" encoding="utf-8"?>
<p:tagLst xmlns:a="http://schemas.openxmlformats.org/drawingml/2006/main" xmlns:r="http://schemas.openxmlformats.org/officeDocument/2006/relationships" xmlns:p="http://schemas.openxmlformats.org/presentationml/2006/main">
  <p:tag name="AS_UNIQUEID" val="1485"/>
</p:tagLst>
</file>

<file path=ppt/tags/tag266.xml><?xml version="1.0" encoding="utf-8"?>
<p:tagLst xmlns:a="http://schemas.openxmlformats.org/drawingml/2006/main" xmlns:r="http://schemas.openxmlformats.org/officeDocument/2006/relationships" xmlns:p="http://schemas.openxmlformats.org/presentationml/2006/main">
  <p:tag name="AS_UNIQUEID" val="1486"/>
</p:tagLst>
</file>

<file path=ppt/tags/tag267.xml><?xml version="1.0" encoding="utf-8"?>
<p:tagLst xmlns:a="http://schemas.openxmlformats.org/drawingml/2006/main" xmlns:r="http://schemas.openxmlformats.org/officeDocument/2006/relationships" xmlns:p="http://schemas.openxmlformats.org/presentationml/2006/main">
  <p:tag name="AS_UNIQUEID" val="1487"/>
</p:tagLst>
</file>

<file path=ppt/tags/tag268.xml><?xml version="1.0" encoding="utf-8"?>
<p:tagLst xmlns:a="http://schemas.openxmlformats.org/drawingml/2006/main" xmlns:r="http://schemas.openxmlformats.org/officeDocument/2006/relationships" xmlns:p="http://schemas.openxmlformats.org/presentationml/2006/main">
  <p:tag name="AS_UNIQUEID" val="1488"/>
</p:tagLst>
</file>

<file path=ppt/tags/tag269.xml><?xml version="1.0" encoding="utf-8"?>
<p:tagLst xmlns:a="http://schemas.openxmlformats.org/drawingml/2006/main" xmlns:r="http://schemas.openxmlformats.org/officeDocument/2006/relationships" xmlns:p="http://schemas.openxmlformats.org/presentationml/2006/main">
  <p:tag name="AS_UNIQUEID" val="1489"/>
</p:tagLst>
</file>

<file path=ppt/tags/tag27.xml><?xml version="1.0" encoding="utf-8"?>
<p:tagLst xmlns:a="http://schemas.openxmlformats.org/drawingml/2006/main" xmlns:r="http://schemas.openxmlformats.org/officeDocument/2006/relationships" xmlns:p="http://schemas.openxmlformats.org/presentationml/2006/main">
  <p:tag name="AS_UNIQUEID" val="743"/>
</p:tagLst>
</file>

<file path=ppt/tags/tag270.xml><?xml version="1.0" encoding="utf-8"?>
<p:tagLst xmlns:a="http://schemas.openxmlformats.org/drawingml/2006/main" xmlns:r="http://schemas.openxmlformats.org/officeDocument/2006/relationships" xmlns:p="http://schemas.openxmlformats.org/presentationml/2006/main">
  <p:tag name="AS_UNIQUEID" val="1490"/>
</p:tagLst>
</file>

<file path=ppt/tags/tag271.xml><?xml version="1.0" encoding="utf-8"?>
<p:tagLst xmlns:a="http://schemas.openxmlformats.org/drawingml/2006/main" xmlns:r="http://schemas.openxmlformats.org/officeDocument/2006/relationships" xmlns:p="http://schemas.openxmlformats.org/presentationml/2006/main">
  <p:tag name="AS_UNIQUEID" val="1491"/>
</p:tagLst>
</file>

<file path=ppt/tags/tag272.xml><?xml version="1.0" encoding="utf-8"?>
<p:tagLst xmlns:a="http://schemas.openxmlformats.org/drawingml/2006/main" xmlns:r="http://schemas.openxmlformats.org/officeDocument/2006/relationships" xmlns:p="http://schemas.openxmlformats.org/presentationml/2006/main">
  <p:tag name="AS_UNIQUEID" val="1492"/>
</p:tagLst>
</file>

<file path=ppt/tags/tag273.xml><?xml version="1.0" encoding="utf-8"?>
<p:tagLst xmlns:a="http://schemas.openxmlformats.org/drawingml/2006/main" xmlns:r="http://schemas.openxmlformats.org/officeDocument/2006/relationships" xmlns:p="http://schemas.openxmlformats.org/presentationml/2006/main">
  <p:tag name="AS_UNIQUEID" val="1493"/>
</p:tagLst>
</file>

<file path=ppt/tags/tag274.xml><?xml version="1.0" encoding="utf-8"?>
<p:tagLst xmlns:a="http://schemas.openxmlformats.org/drawingml/2006/main" xmlns:r="http://schemas.openxmlformats.org/officeDocument/2006/relationships" xmlns:p="http://schemas.openxmlformats.org/presentationml/2006/main">
  <p:tag name="AS_UNIQUEID" val="1494"/>
</p:tagLst>
</file>

<file path=ppt/tags/tag275.xml><?xml version="1.0" encoding="utf-8"?>
<p:tagLst xmlns:a="http://schemas.openxmlformats.org/drawingml/2006/main" xmlns:r="http://schemas.openxmlformats.org/officeDocument/2006/relationships" xmlns:p="http://schemas.openxmlformats.org/presentationml/2006/main">
  <p:tag name="AS_UNIQUEID" val="1495"/>
</p:tagLst>
</file>

<file path=ppt/tags/tag276.xml><?xml version="1.0" encoding="utf-8"?>
<p:tagLst xmlns:a="http://schemas.openxmlformats.org/drawingml/2006/main" xmlns:r="http://schemas.openxmlformats.org/officeDocument/2006/relationships" xmlns:p="http://schemas.openxmlformats.org/presentationml/2006/main">
  <p:tag name="AS_UNIQUEID" val="1496"/>
</p:tagLst>
</file>

<file path=ppt/tags/tag277.xml><?xml version="1.0" encoding="utf-8"?>
<p:tagLst xmlns:a="http://schemas.openxmlformats.org/drawingml/2006/main" xmlns:r="http://schemas.openxmlformats.org/officeDocument/2006/relationships" xmlns:p="http://schemas.openxmlformats.org/presentationml/2006/main">
  <p:tag name="AS_UNIQUEID" val="1497"/>
</p:tagLst>
</file>

<file path=ppt/tags/tag278.xml><?xml version="1.0" encoding="utf-8"?>
<p:tagLst xmlns:a="http://schemas.openxmlformats.org/drawingml/2006/main" xmlns:r="http://schemas.openxmlformats.org/officeDocument/2006/relationships" xmlns:p="http://schemas.openxmlformats.org/presentationml/2006/main">
  <p:tag name="AS_UNIQUEID" val="1498"/>
</p:tagLst>
</file>

<file path=ppt/tags/tag279.xml><?xml version="1.0" encoding="utf-8"?>
<p:tagLst xmlns:a="http://schemas.openxmlformats.org/drawingml/2006/main" xmlns:r="http://schemas.openxmlformats.org/officeDocument/2006/relationships" xmlns:p="http://schemas.openxmlformats.org/presentationml/2006/main">
  <p:tag name="AS_UNIQUEID" val="1499"/>
</p:tagLst>
</file>

<file path=ppt/tags/tag28.xml><?xml version="1.0" encoding="utf-8"?>
<p:tagLst xmlns:a="http://schemas.openxmlformats.org/drawingml/2006/main" xmlns:r="http://schemas.openxmlformats.org/officeDocument/2006/relationships" xmlns:p="http://schemas.openxmlformats.org/presentationml/2006/main">
  <p:tag name="AS_UNIQUEID" val="744"/>
</p:tagLst>
</file>

<file path=ppt/tags/tag280.xml><?xml version="1.0" encoding="utf-8"?>
<p:tagLst xmlns:a="http://schemas.openxmlformats.org/drawingml/2006/main" xmlns:r="http://schemas.openxmlformats.org/officeDocument/2006/relationships" xmlns:p="http://schemas.openxmlformats.org/presentationml/2006/main">
  <p:tag name="AS_UNIQUEID" val="1500"/>
</p:tagLst>
</file>

<file path=ppt/tags/tag281.xml><?xml version="1.0" encoding="utf-8"?>
<p:tagLst xmlns:a="http://schemas.openxmlformats.org/drawingml/2006/main" xmlns:r="http://schemas.openxmlformats.org/officeDocument/2006/relationships" xmlns:p="http://schemas.openxmlformats.org/presentationml/2006/main">
  <p:tag name="AS_UNIQUEID" val="1501"/>
</p:tagLst>
</file>

<file path=ppt/tags/tag282.xml><?xml version="1.0" encoding="utf-8"?>
<p:tagLst xmlns:a="http://schemas.openxmlformats.org/drawingml/2006/main" xmlns:r="http://schemas.openxmlformats.org/officeDocument/2006/relationships" xmlns:p="http://schemas.openxmlformats.org/presentationml/2006/main">
  <p:tag name="AS_UNIQUEID" val="1502"/>
</p:tagLst>
</file>

<file path=ppt/tags/tag283.xml><?xml version="1.0" encoding="utf-8"?>
<p:tagLst xmlns:a="http://schemas.openxmlformats.org/drawingml/2006/main" xmlns:r="http://schemas.openxmlformats.org/officeDocument/2006/relationships" xmlns:p="http://schemas.openxmlformats.org/presentationml/2006/main">
  <p:tag name="AS_UNIQUEID" val="1503"/>
</p:tagLst>
</file>

<file path=ppt/tags/tag284.xml><?xml version="1.0" encoding="utf-8"?>
<p:tagLst xmlns:a="http://schemas.openxmlformats.org/drawingml/2006/main" xmlns:r="http://schemas.openxmlformats.org/officeDocument/2006/relationships" xmlns:p="http://schemas.openxmlformats.org/presentationml/2006/main">
  <p:tag name="AS_UNIQUEID" val="1504"/>
</p:tagLst>
</file>

<file path=ppt/tags/tag285.xml><?xml version="1.0" encoding="utf-8"?>
<p:tagLst xmlns:a="http://schemas.openxmlformats.org/drawingml/2006/main" xmlns:r="http://schemas.openxmlformats.org/officeDocument/2006/relationships" xmlns:p="http://schemas.openxmlformats.org/presentationml/2006/main">
  <p:tag name="AS_UNIQUEID" val="1505"/>
</p:tagLst>
</file>

<file path=ppt/tags/tag286.xml><?xml version="1.0" encoding="utf-8"?>
<p:tagLst xmlns:a="http://schemas.openxmlformats.org/drawingml/2006/main" xmlns:r="http://schemas.openxmlformats.org/officeDocument/2006/relationships" xmlns:p="http://schemas.openxmlformats.org/presentationml/2006/main">
  <p:tag name="AS_UNIQUEID" val="1506"/>
</p:tagLst>
</file>

<file path=ppt/tags/tag287.xml><?xml version="1.0" encoding="utf-8"?>
<p:tagLst xmlns:a="http://schemas.openxmlformats.org/drawingml/2006/main" xmlns:r="http://schemas.openxmlformats.org/officeDocument/2006/relationships" xmlns:p="http://schemas.openxmlformats.org/presentationml/2006/main">
  <p:tag name="AS_UNIQUEID" val="1507"/>
</p:tagLst>
</file>

<file path=ppt/tags/tag288.xml><?xml version="1.0" encoding="utf-8"?>
<p:tagLst xmlns:a="http://schemas.openxmlformats.org/drawingml/2006/main" xmlns:r="http://schemas.openxmlformats.org/officeDocument/2006/relationships" xmlns:p="http://schemas.openxmlformats.org/presentationml/2006/main">
  <p:tag name="AS_UNIQUEID" val="1508"/>
</p:tagLst>
</file>

<file path=ppt/tags/tag289.xml><?xml version="1.0" encoding="utf-8"?>
<p:tagLst xmlns:a="http://schemas.openxmlformats.org/drawingml/2006/main" xmlns:r="http://schemas.openxmlformats.org/officeDocument/2006/relationships" xmlns:p="http://schemas.openxmlformats.org/presentationml/2006/main">
  <p:tag name="AS_UNIQUEID" val="1521"/>
</p:tagLst>
</file>

<file path=ppt/tags/tag29.xml><?xml version="1.0" encoding="utf-8"?>
<p:tagLst xmlns:a="http://schemas.openxmlformats.org/drawingml/2006/main" xmlns:r="http://schemas.openxmlformats.org/officeDocument/2006/relationships" xmlns:p="http://schemas.openxmlformats.org/presentationml/2006/main">
  <p:tag name="AS_UNIQUEID" val="739"/>
</p:tagLst>
</file>

<file path=ppt/tags/tag290.xml><?xml version="1.0" encoding="utf-8"?>
<p:tagLst xmlns:a="http://schemas.openxmlformats.org/drawingml/2006/main" xmlns:r="http://schemas.openxmlformats.org/officeDocument/2006/relationships" xmlns:p="http://schemas.openxmlformats.org/presentationml/2006/main">
  <p:tag name="AS_UNIQUEID" val="1526"/>
</p:tagLst>
</file>

<file path=ppt/tags/tag291.xml><?xml version="1.0" encoding="utf-8"?>
<p:tagLst xmlns:a="http://schemas.openxmlformats.org/drawingml/2006/main" xmlns:r="http://schemas.openxmlformats.org/officeDocument/2006/relationships" xmlns:p="http://schemas.openxmlformats.org/presentationml/2006/main">
  <p:tag name="AS_UNIQUEID" val="1529"/>
</p:tagLst>
</file>

<file path=ppt/tags/tag292.xml><?xml version="1.0" encoding="utf-8"?>
<p:tagLst xmlns:a="http://schemas.openxmlformats.org/drawingml/2006/main" xmlns:r="http://schemas.openxmlformats.org/officeDocument/2006/relationships" xmlns:p="http://schemas.openxmlformats.org/presentationml/2006/main">
  <p:tag name="AS_UNIQUEID" val="1532"/>
</p:tagLst>
</file>

<file path=ppt/tags/tag293.xml><?xml version="1.0" encoding="utf-8"?>
<p:tagLst xmlns:a="http://schemas.openxmlformats.org/drawingml/2006/main" xmlns:r="http://schemas.openxmlformats.org/officeDocument/2006/relationships" xmlns:p="http://schemas.openxmlformats.org/presentationml/2006/main">
  <p:tag name="AS_UNIQUEID" val="1535"/>
</p:tagLst>
</file>

<file path=ppt/tags/tag294.xml><?xml version="1.0" encoding="utf-8"?>
<p:tagLst xmlns:a="http://schemas.openxmlformats.org/drawingml/2006/main" xmlns:r="http://schemas.openxmlformats.org/officeDocument/2006/relationships" xmlns:p="http://schemas.openxmlformats.org/presentationml/2006/main">
  <p:tag name="AS_UNIQUEID" val="1548"/>
</p:tagLst>
</file>

<file path=ppt/tags/tag295.xml><?xml version="1.0" encoding="utf-8"?>
<p:tagLst xmlns:a="http://schemas.openxmlformats.org/drawingml/2006/main" xmlns:r="http://schemas.openxmlformats.org/officeDocument/2006/relationships" xmlns:p="http://schemas.openxmlformats.org/presentationml/2006/main">
  <p:tag name="AS_UNIQUEID" val="1561"/>
</p:tagLst>
</file>

<file path=ppt/tags/tag296.xml><?xml version="1.0" encoding="utf-8"?>
<p:tagLst xmlns:a="http://schemas.openxmlformats.org/drawingml/2006/main" xmlns:r="http://schemas.openxmlformats.org/officeDocument/2006/relationships" xmlns:p="http://schemas.openxmlformats.org/presentationml/2006/main">
  <p:tag name="AS_UNIQUEID" val="1574"/>
</p:tagLst>
</file>

<file path=ppt/tags/tag297.xml><?xml version="1.0" encoding="utf-8"?>
<p:tagLst xmlns:a="http://schemas.openxmlformats.org/drawingml/2006/main" xmlns:r="http://schemas.openxmlformats.org/officeDocument/2006/relationships" xmlns:p="http://schemas.openxmlformats.org/presentationml/2006/main">
  <p:tag name="AS_UNIQUEID" val="1575"/>
</p:tagLst>
</file>

<file path=ppt/tags/tag298.xml><?xml version="1.0" encoding="utf-8"?>
<p:tagLst xmlns:a="http://schemas.openxmlformats.org/drawingml/2006/main" xmlns:r="http://schemas.openxmlformats.org/officeDocument/2006/relationships" xmlns:p="http://schemas.openxmlformats.org/presentationml/2006/main">
  <p:tag name="AS_UNIQUEID" val="1562"/>
</p:tagLst>
</file>

<file path=ppt/tags/tag299.xml><?xml version="1.0" encoding="utf-8"?>
<p:tagLst xmlns:a="http://schemas.openxmlformats.org/drawingml/2006/main" xmlns:r="http://schemas.openxmlformats.org/officeDocument/2006/relationships" xmlns:p="http://schemas.openxmlformats.org/presentationml/2006/main">
  <p:tag name="AS_UNIQUEID" val="1565"/>
</p:tagLst>
</file>

<file path=ppt/tags/tag3.xml><?xml version="1.0" encoding="utf-8"?>
<p:tagLst xmlns:a="http://schemas.openxmlformats.org/drawingml/2006/main" xmlns:r="http://schemas.openxmlformats.org/officeDocument/2006/relationships" xmlns:p="http://schemas.openxmlformats.org/presentationml/2006/main">
  <p:tag name="AS_UNIQUEID" val="600"/>
</p:tagLst>
</file>

<file path=ppt/tags/tag30.xml><?xml version="1.0" encoding="utf-8"?>
<p:tagLst xmlns:a="http://schemas.openxmlformats.org/drawingml/2006/main" xmlns:r="http://schemas.openxmlformats.org/officeDocument/2006/relationships" xmlns:p="http://schemas.openxmlformats.org/presentationml/2006/main">
  <p:tag name="AS_UNIQUEID" val="740"/>
</p:tagLst>
</file>

<file path=ppt/tags/tag300.xml><?xml version="1.0" encoding="utf-8"?>
<p:tagLst xmlns:a="http://schemas.openxmlformats.org/drawingml/2006/main" xmlns:r="http://schemas.openxmlformats.org/officeDocument/2006/relationships" xmlns:p="http://schemas.openxmlformats.org/presentationml/2006/main">
  <p:tag name="AS_UNIQUEID" val="1568"/>
</p:tagLst>
</file>

<file path=ppt/tags/tag301.xml><?xml version="1.0" encoding="utf-8"?>
<p:tagLst xmlns:a="http://schemas.openxmlformats.org/drawingml/2006/main" xmlns:r="http://schemas.openxmlformats.org/officeDocument/2006/relationships" xmlns:p="http://schemas.openxmlformats.org/presentationml/2006/main">
  <p:tag name="AS_UNIQUEID" val="1571"/>
</p:tagLst>
</file>

<file path=ppt/tags/tag302.xml><?xml version="1.0" encoding="utf-8"?>
<p:tagLst xmlns:a="http://schemas.openxmlformats.org/drawingml/2006/main" xmlns:r="http://schemas.openxmlformats.org/officeDocument/2006/relationships" xmlns:p="http://schemas.openxmlformats.org/presentationml/2006/main">
  <p:tag name="AS_UNIQUEID" val="1572"/>
</p:tagLst>
</file>

<file path=ppt/tags/tag303.xml><?xml version="1.0" encoding="utf-8"?>
<p:tagLst xmlns:a="http://schemas.openxmlformats.org/drawingml/2006/main" xmlns:r="http://schemas.openxmlformats.org/officeDocument/2006/relationships" xmlns:p="http://schemas.openxmlformats.org/presentationml/2006/main">
  <p:tag name="AS_UNIQUEID" val="1573"/>
</p:tagLst>
</file>

<file path=ppt/tags/tag304.xml><?xml version="1.0" encoding="utf-8"?>
<p:tagLst xmlns:a="http://schemas.openxmlformats.org/drawingml/2006/main" xmlns:r="http://schemas.openxmlformats.org/officeDocument/2006/relationships" xmlns:p="http://schemas.openxmlformats.org/presentationml/2006/main">
  <p:tag name="AS_UNIQUEID" val="1569"/>
</p:tagLst>
</file>

<file path=ppt/tags/tag305.xml><?xml version="1.0" encoding="utf-8"?>
<p:tagLst xmlns:a="http://schemas.openxmlformats.org/drawingml/2006/main" xmlns:r="http://schemas.openxmlformats.org/officeDocument/2006/relationships" xmlns:p="http://schemas.openxmlformats.org/presentationml/2006/main">
  <p:tag name="AS_UNIQUEID" val="1570"/>
</p:tagLst>
</file>

<file path=ppt/tags/tag306.xml><?xml version="1.0" encoding="utf-8"?>
<p:tagLst xmlns:a="http://schemas.openxmlformats.org/drawingml/2006/main" xmlns:r="http://schemas.openxmlformats.org/officeDocument/2006/relationships" xmlns:p="http://schemas.openxmlformats.org/presentationml/2006/main">
  <p:tag name="AS_UNIQUEID" val="1566"/>
</p:tagLst>
</file>

<file path=ppt/tags/tag307.xml><?xml version="1.0" encoding="utf-8"?>
<p:tagLst xmlns:a="http://schemas.openxmlformats.org/drawingml/2006/main" xmlns:r="http://schemas.openxmlformats.org/officeDocument/2006/relationships" xmlns:p="http://schemas.openxmlformats.org/presentationml/2006/main">
  <p:tag name="AS_UNIQUEID" val="1567"/>
</p:tagLst>
</file>

<file path=ppt/tags/tag308.xml><?xml version="1.0" encoding="utf-8"?>
<p:tagLst xmlns:a="http://schemas.openxmlformats.org/drawingml/2006/main" xmlns:r="http://schemas.openxmlformats.org/officeDocument/2006/relationships" xmlns:p="http://schemas.openxmlformats.org/presentationml/2006/main">
  <p:tag name="AS_UNIQUEID" val="1563"/>
</p:tagLst>
</file>

<file path=ppt/tags/tag309.xml><?xml version="1.0" encoding="utf-8"?>
<p:tagLst xmlns:a="http://schemas.openxmlformats.org/drawingml/2006/main" xmlns:r="http://schemas.openxmlformats.org/officeDocument/2006/relationships" xmlns:p="http://schemas.openxmlformats.org/presentationml/2006/main">
  <p:tag name="AS_UNIQUEID" val="1564"/>
</p:tagLst>
</file>

<file path=ppt/tags/tag31.xml><?xml version="1.0" encoding="utf-8"?>
<p:tagLst xmlns:a="http://schemas.openxmlformats.org/drawingml/2006/main" xmlns:r="http://schemas.openxmlformats.org/officeDocument/2006/relationships" xmlns:p="http://schemas.openxmlformats.org/presentationml/2006/main">
  <p:tag name="AS_UNIQUEID" val="741"/>
</p:tagLst>
</file>

<file path=ppt/tags/tag310.xml><?xml version="1.0" encoding="utf-8"?>
<p:tagLst xmlns:a="http://schemas.openxmlformats.org/drawingml/2006/main" xmlns:r="http://schemas.openxmlformats.org/officeDocument/2006/relationships" xmlns:p="http://schemas.openxmlformats.org/presentationml/2006/main">
  <p:tag name="AS_UNIQUEID" val="1549"/>
</p:tagLst>
</file>

<file path=ppt/tags/tag311.xml><?xml version="1.0" encoding="utf-8"?>
<p:tagLst xmlns:a="http://schemas.openxmlformats.org/drawingml/2006/main" xmlns:r="http://schemas.openxmlformats.org/officeDocument/2006/relationships" xmlns:p="http://schemas.openxmlformats.org/presentationml/2006/main">
  <p:tag name="AS_UNIQUEID" val="1552"/>
</p:tagLst>
</file>

<file path=ppt/tags/tag312.xml><?xml version="1.0" encoding="utf-8"?>
<p:tagLst xmlns:a="http://schemas.openxmlformats.org/drawingml/2006/main" xmlns:r="http://schemas.openxmlformats.org/officeDocument/2006/relationships" xmlns:p="http://schemas.openxmlformats.org/presentationml/2006/main">
  <p:tag name="AS_UNIQUEID" val="1555"/>
</p:tagLst>
</file>

<file path=ppt/tags/tag313.xml><?xml version="1.0" encoding="utf-8"?>
<p:tagLst xmlns:a="http://schemas.openxmlformats.org/drawingml/2006/main" xmlns:r="http://schemas.openxmlformats.org/officeDocument/2006/relationships" xmlns:p="http://schemas.openxmlformats.org/presentationml/2006/main">
  <p:tag name="AS_UNIQUEID" val="1558"/>
</p:tagLst>
</file>

<file path=ppt/tags/tag314.xml><?xml version="1.0" encoding="utf-8"?>
<p:tagLst xmlns:a="http://schemas.openxmlformats.org/drawingml/2006/main" xmlns:r="http://schemas.openxmlformats.org/officeDocument/2006/relationships" xmlns:p="http://schemas.openxmlformats.org/presentationml/2006/main">
  <p:tag name="AS_UNIQUEID" val="1559"/>
</p:tagLst>
</file>

<file path=ppt/tags/tag315.xml><?xml version="1.0" encoding="utf-8"?>
<p:tagLst xmlns:a="http://schemas.openxmlformats.org/drawingml/2006/main" xmlns:r="http://schemas.openxmlformats.org/officeDocument/2006/relationships" xmlns:p="http://schemas.openxmlformats.org/presentationml/2006/main">
  <p:tag name="AS_UNIQUEID" val="1560"/>
</p:tagLst>
</file>

<file path=ppt/tags/tag316.xml><?xml version="1.0" encoding="utf-8"?>
<p:tagLst xmlns:a="http://schemas.openxmlformats.org/drawingml/2006/main" xmlns:r="http://schemas.openxmlformats.org/officeDocument/2006/relationships" xmlns:p="http://schemas.openxmlformats.org/presentationml/2006/main">
  <p:tag name="AS_UNIQUEID" val="1556"/>
</p:tagLst>
</file>

<file path=ppt/tags/tag317.xml><?xml version="1.0" encoding="utf-8"?>
<p:tagLst xmlns:a="http://schemas.openxmlformats.org/drawingml/2006/main" xmlns:r="http://schemas.openxmlformats.org/officeDocument/2006/relationships" xmlns:p="http://schemas.openxmlformats.org/presentationml/2006/main">
  <p:tag name="AS_UNIQUEID" val="1557"/>
</p:tagLst>
</file>

<file path=ppt/tags/tag318.xml><?xml version="1.0" encoding="utf-8"?>
<p:tagLst xmlns:a="http://schemas.openxmlformats.org/drawingml/2006/main" xmlns:r="http://schemas.openxmlformats.org/officeDocument/2006/relationships" xmlns:p="http://schemas.openxmlformats.org/presentationml/2006/main">
  <p:tag name="AS_UNIQUEID" val="1553"/>
</p:tagLst>
</file>

<file path=ppt/tags/tag319.xml><?xml version="1.0" encoding="utf-8"?>
<p:tagLst xmlns:a="http://schemas.openxmlformats.org/drawingml/2006/main" xmlns:r="http://schemas.openxmlformats.org/officeDocument/2006/relationships" xmlns:p="http://schemas.openxmlformats.org/presentationml/2006/main">
  <p:tag name="AS_UNIQUEID" val="1554"/>
</p:tagLst>
</file>

<file path=ppt/tags/tag32.xml><?xml version="1.0" encoding="utf-8"?>
<p:tagLst xmlns:a="http://schemas.openxmlformats.org/drawingml/2006/main" xmlns:r="http://schemas.openxmlformats.org/officeDocument/2006/relationships" xmlns:p="http://schemas.openxmlformats.org/presentationml/2006/main">
  <p:tag name="AS_UNIQUEID" val="736"/>
</p:tagLst>
</file>

<file path=ppt/tags/tag320.xml><?xml version="1.0" encoding="utf-8"?>
<p:tagLst xmlns:a="http://schemas.openxmlformats.org/drawingml/2006/main" xmlns:r="http://schemas.openxmlformats.org/officeDocument/2006/relationships" xmlns:p="http://schemas.openxmlformats.org/presentationml/2006/main">
  <p:tag name="AS_UNIQUEID" val="1550"/>
</p:tagLst>
</file>

<file path=ppt/tags/tag321.xml><?xml version="1.0" encoding="utf-8"?>
<p:tagLst xmlns:a="http://schemas.openxmlformats.org/drawingml/2006/main" xmlns:r="http://schemas.openxmlformats.org/officeDocument/2006/relationships" xmlns:p="http://schemas.openxmlformats.org/presentationml/2006/main">
  <p:tag name="AS_UNIQUEID" val="1551"/>
</p:tagLst>
</file>

<file path=ppt/tags/tag322.xml><?xml version="1.0" encoding="utf-8"?>
<p:tagLst xmlns:a="http://schemas.openxmlformats.org/drawingml/2006/main" xmlns:r="http://schemas.openxmlformats.org/officeDocument/2006/relationships" xmlns:p="http://schemas.openxmlformats.org/presentationml/2006/main">
  <p:tag name="AS_UNIQUEID" val="1536"/>
</p:tagLst>
</file>

<file path=ppt/tags/tag323.xml><?xml version="1.0" encoding="utf-8"?>
<p:tagLst xmlns:a="http://schemas.openxmlformats.org/drawingml/2006/main" xmlns:r="http://schemas.openxmlformats.org/officeDocument/2006/relationships" xmlns:p="http://schemas.openxmlformats.org/presentationml/2006/main">
  <p:tag name="AS_UNIQUEID" val="1539"/>
</p:tagLst>
</file>

<file path=ppt/tags/tag324.xml><?xml version="1.0" encoding="utf-8"?>
<p:tagLst xmlns:a="http://schemas.openxmlformats.org/drawingml/2006/main" xmlns:r="http://schemas.openxmlformats.org/officeDocument/2006/relationships" xmlns:p="http://schemas.openxmlformats.org/presentationml/2006/main">
  <p:tag name="AS_UNIQUEID" val="1542"/>
</p:tagLst>
</file>

<file path=ppt/tags/tag325.xml><?xml version="1.0" encoding="utf-8"?>
<p:tagLst xmlns:a="http://schemas.openxmlformats.org/drawingml/2006/main" xmlns:r="http://schemas.openxmlformats.org/officeDocument/2006/relationships" xmlns:p="http://schemas.openxmlformats.org/presentationml/2006/main">
  <p:tag name="AS_UNIQUEID" val="1545"/>
</p:tagLst>
</file>

<file path=ppt/tags/tag326.xml><?xml version="1.0" encoding="utf-8"?>
<p:tagLst xmlns:a="http://schemas.openxmlformats.org/drawingml/2006/main" xmlns:r="http://schemas.openxmlformats.org/officeDocument/2006/relationships" xmlns:p="http://schemas.openxmlformats.org/presentationml/2006/main">
  <p:tag name="AS_UNIQUEID" val="1546"/>
</p:tagLst>
</file>

<file path=ppt/tags/tag327.xml><?xml version="1.0" encoding="utf-8"?>
<p:tagLst xmlns:a="http://schemas.openxmlformats.org/drawingml/2006/main" xmlns:r="http://schemas.openxmlformats.org/officeDocument/2006/relationships" xmlns:p="http://schemas.openxmlformats.org/presentationml/2006/main">
  <p:tag name="AS_UNIQUEID" val="1547"/>
</p:tagLst>
</file>

<file path=ppt/tags/tag328.xml><?xml version="1.0" encoding="utf-8"?>
<p:tagLst xmlns:a="http://schemas.openxmlformats.org/drawingml/2006/main" xmlns:r="http://schemas.openxmlformats.org/officeDocument/2006/relationships" xmlns:p="http://schemas.openxmlformats.org/presentationml/2006/main">
  <p:tag name="AS_UNIQUEID" val="1543"/>
</p:tagLst>
</file>

<file path=ppt/tags/tag329.xml><?xml version="1.0" encoding="utf-8"?>
<p:tagLst xmlns:a="http://schemas.openxmlformats.org/drawingml/2006/main" xmlns:r="http://schemas.openxmlformats.org/officeDocument/2006/relationships" xmlns:p="http://schemas.openxmlformats.org/presentationml/2006/main">
  <p:tag name="AS_UNIQUEID" val="1544"/>
</p:tagLst>
</file>

<file path=ppt/tags/tag33.xml><?xml version="1.0" encoding="utf-8"?>
<p:tagLst xmlns:a="http://schemas.openxmlformats.org/drawingml/2006/main" xmlns:r="http://schemas.openxmlformats.org/officeDocument/2006/relationships" xmlns:p="http://schemas.openxmlformats.org/presentationml/2006/main">
  <p:tag name="AS_UNIQUEID" val="737"/>
</p:tagLst>
</file>

<file path=ppt/tags/tag330.xml><?xml version="1.0" encoding="utf-8"?>
<p:tagLst xmlns:a="http://schemas.openxmlformats.org/drawingml/2006/main" xmlns:r="http://schemas.openxmlformats.org/officeDocument/2006/relationships" xmlns:p="http://schemas.openxmlformats.org/presentationml/2006/main">
  <p:tag name="AS_UNIQUEID" val="1540"/>
</p:tagLst>
</file>

<file path=ppt/tags/tag331.xml><?xml version="1.0" encoding="utf-8"?>
<p:tagLst xmlns:a="http://schemas.openxmlformats.org/drawingml/2006/main" xmlns:r="http://schemas.openxmlformats.org/officeDocument/2006/relationships" xmlns:p="http://schemas.openxmlformats.org/presentationml/2006/main">
  <p:tag name="AS_UNIQUEID" val="1541"/>
</p:tagLst>
</file>

<file path=ppt/tags/tag332.xml><?xml version="1.0" encoding="utf-8"?>
<p:tagLst xmlns:a="http://schemas.openxmlformats.org/drawingml/2006/main" xmlns:r="http://schemas.openxmlformats.org/officeDocument/2006/relationships" xmlns:p="http://schemas.openxmlformats.org/presentationml/2006/main">
  <p:tag name="AS_UNIQUEID" val="1537"/>
</p:tagLst>
</file>

<file path=ppt/tags/tag333.xml><?xml version="1.0" encoding="utf-8"?>
<p:tagLst xmlns:a="http://schemas.openxmlformats.org/drawingml/2006/main" xmlns:r="http://schemas.openxmlformats.org/officeDocument/2006/relationships" xmlns:p="http://schemas.openxmlformats.org/presentationml/2006/main">
  <p:tag name="AS_UNIQUEID" val="1538"/>
</p:tagLst>
</file>

<file path=ppt/tags/tag334.xml><?xml version="1.0" encoding="utf-8"?>
<p:tagLst xmlns:a="http://schemas.openxmlformats.org/drawingml/2006/main" xmlns:r="http://schemas.openxmlformats.org/officeDocument/2006/relationships" xmlns:p="http://schemas.openxmlformats.org/presentationml/2006/main">
  <p:tag name="AS_UNIQUEID" val="1533"/>
</p:tagLst>
</file>

<file path=ppt/tags/tag335.xml><?xml version="1.0" encoding="utf-8"?>
<p:tagLst xmlns:a="http://schemas.openxmlformats.org/drawingml/2006/main" xmlns:r="http://schemas.openxmlformats.org/officeDocument/2006/relationships" xmlns:p="http://schemas.openxmlformats.org/presentationml/2006/main">
  <p:tag name="AS_UNIQUEID" val="1534"/>
</p:tagLst>
</file>

<file path=ppt/tags/tag336.xml><?xml version="1.0" encoding="utf-8"?>
<p:tagLst xmlns:a="http://schemas.openxmlformats.org/drawingml/2006/main" xmlns:r="http://schemas.openxmlformats.org/officeDocument/2006/relationships" xmlns:p="http://schemas.openxmlformats.org/presentationml/2006/main">
  <p:tag name="AS_UNIQUEID" val="1530"/>
</p:tagLst>
</file>

<file path=ppt/tags/tag337.xml><?xml version="1.0" encoding="utf-8"?>
<p:tagLst xmlns:a="http://schemas.openxmlformats.org/drawingml/2006/main" xmlns:r="http://schemas.openxmlformats.org/officeDocument/2006/relationships" xmlns:p="http://schemas.openxmlformats.org/presentationml/2006/main">
  <p:tag name="AS_UNIQUEID" val="1531"/>
</p:tagLst>
</file>

<file path=ppt/tags/tag338.xml><?xml version="1.0" encoding="utf-8"?>
<p:tagLst xmlns:a="http://schemas.openxmlformats.org/drawingml/2006/main" xmlns:r="http://schemas.openxmlformats.org/officeDocument/2006/relationships" xmlns:p="http://schemas.openxmlformats.org/presentationml/2006/main">
  <p:tag name="AS_UNIQUEID" val="1527"/>
</p:tagLst>
</file>

<file path=ppt/tags/tag339.xml><?xml version="1.0" encoding="utf-8"?>
<p:tagLst xmlns:a="http://schemas.openxmlformats.org/drawingml/2006/main" xmlns:r="http://schemas.openxmlformats.org/officeDocument/2006/relationships" xmlns:p="http://schemas.openxmlformats.org/presentationml/2006/main">
  <p:tag name="AS_UNIQUEID" val="1528"/>
</p:tagLst>
</file>

<file path=ppt/tags/tag34.xml><?xml version="1.0" encoding="utf-8"?>
<p:tagLst xmlns:a="http://schemas.openxmlformats.org/drawingml/2006/main" xmlns:r="http://schemas.openxmlformats.org/officeDocument/2006/relationships" xmlns:p="http://schemas.openxmlformats.org/presentationml/2006/main">
  <p:tag name="AS_UNIQUEID" val="738"/>
</p:tagLst>
</file>

<file path=ppt/tags/tag340.xml><?xml version="1.0" encoding="utf-8"?>
<p:tagLst xmlns:a="http://schemas.openxmlformats.org/drawingml/2006/main" xmlns:r="http://schemas.openxmlformats.org/officeDocument/2006/relationships" xmlns:p="http://schemas.openxmlformats.org/presentationml/2006/main">
  <p:tag name="AS_UNIQUEID" val="1522"/>
</p:tagLst>
</file>

<file path=ppt/tags/tag341.xml><?xml version="1.0" encoding="utf-8"?>
<p:tagLst xmlns:a="http://schemas.openxmlformats.org/drawingml/2006/main" xmlns:r="http://schemas.openxmlformats.org/officeDocument/2006/relationships" xmlns:p="http://schemas.openxmlformats.org/presentationml/2006/main">
  <p:tag name="AS_UNIQUEID" val="1523"/>
</p:tagLst>
</file>

<file path=ppt/tags/tag342.xml><?xml version="1.0" encoding="utf-8"?>
<p:tagLst xmlns:a="http://schemas.openxmlformats.org/drawingml/2006/main" xmlns:r="http://schemas.openxmlformats.org/officeDocument/2006/relationships" xmlns:p="http://schemas.openxmlformats.org/presentationml/2006/main">
  <p:tag name="AS_UNIQUEID" val="1524"/>
</p:tagLst>
</file>

<file path=ppt/tags/tag343.xml><?xml version="1.0" encoding="utf-8"?>
<p:tagLst xmlns:a="http://schemas.openxmlformats.org/drawingml/2006/main" xmlns:r="http://schemas.openxmlformats.org/officeDocument/2006/relationships" xmlns:p="http://schemas.openxmlformats.org/presentationml/2006/main">
  <p:tag name="AS_UNIQUEID" val="1525"/>
</p:tagLst>
</file>

<file path=ppt/tags/tag344.xml><?xml version="1.0" encoding="utf-8"?>
<p:tagLst xmlns:a="http://schemas.openxmlformats.org/drawingml/2006/main" xmlns:r="http://schemas.openxmlformats.org/officeDocument/2006/relationships" xmlns:p="http://schemas.openxmlformats.org/presentationml/2006/main">
  <p:tag name="AS_UNIQUEID" val="1509"/>
</p:tagLst>
</file>

<file path=ppt/tags/tag345.xml><?xml version="1.0" encoding="utf-8"?>
<p:tagLst xmlns:a="http://schemas.openxmlformats.org/drawingml/2006/main" xmlns:r="http://schemas.openxmlformats.org/officeDocument/2006/relationships" xmlns:p="http://schemas.openxmlformats.org/presentationml/2006/main">
  <p:tag name="AS_UNIQUEID" val="1514"/>
</p:tagLst>
</file>

<file path=ppt/tags/tag346.xml><?xml version="1.0" encoding="utf-8"?>
<p:tagLst xmlns:a="http://schemas.openxmlformats.org/drawingml/2006/main" xmlns:r="http://schemas.openxmlformats.org/officeDocument/2006/relationships" xmlns:p="http://schemas.openxmlformats.org/presentationml/2006/main">
  <p:tag name="AS_UNIQUEID" val="1515"/>
</p:tagLst>
</file>

<file path=ppt/tags/tag347.xml><?xml version="1.0" encoding="utf-8"?>
<p:tagLst xmlns:a="http://schemas.openxmlformats.org/drawingml/2006/main" xmlns:r="http://schemas.openxmlformats.org/officeDocument/2006/relationships" xmlns:p="http://schemas.openxmlformats.org/presentationml/2006/main">
  <p:tag name="AS_UNIQUEID" val="1520"/>
</p:tagLst>
</file>

<file path=ppt/tags/tag348.xml><?xml version="1.0" encoding="utf-8"?>
<p:tagLst xmlns:a="http://schemas.openxmlformats.org/drawingml/2006/main" xmlns:r="http://schemas.openxmlformats.org/officeDocument/2006/relationships" xmlns:p="http://schemas.openxmlformats.org/presentationml/2006/main">
  <p:tag name="AS_UNIQUEID" val="1516"/>
</p:tagLst>
</file>

<file path=ppt/tags/tag349.xml><?xml version="1.0" encoding="utf-8"?>
<p:tagLst xmlns:a="http://schemas.openxmlformats.org/drawingml/2006/main" xmlns:r="http://schemas.openxmlformats.org/officeDocument/2006/relationships" xmlns:p="http://schemas.openxmlformats.org/presentationml/2006/main">
  <p:tag name="AS_UNIQUEID" val="1517"/>
</p:tagLst>
</file>

<file path=ppt/tags/tag35.xml><?xml version="1.0" encoding="utf-8"?>
<p:tagLst xmlns:a="http://schemas.openxmlformats.org/drawingml/2006/main" xmlns:r="http://schemas.openxmlformats.org/officeDocument/2006/relationships" xmlns:p="http://schemas.openxmlformats.org/presentationml/2006/main">
  <p:tag name="AS_UNIQUEID" val="733"/>
</p:tagLst>
</file>

<file path=ppt/tags/tag350.xml><?xml version="1.0" encoding="utf-8"?>
<p:tagLst xmlns:a="http://schemas.openxmlformats.org/drawingml/2006/main" xmlns:r="http://schemas.openxmlformats.org/officeDocument/2006/relationships" xmlns:p="http://schemas.openxmlformats.org/presentationml/2006/main">
  <p:tag name="AS_UNIQUEID" val="1518"/>
</p:tagLst>
</file>

<file path=ppt/tags/tag351.xml><?xml version="1.0" encoding="utf-8"?>
<p:tagLst xmlns:a="http://schemas.openxmlformats.org/drawingml/2006/main" xmlns:r="http://schemas.openxmlformats.org/officeDocument/2006/relationships" xmlns:p="http://schemas.openxmlformats.org/presentationml/2006/main">
  <p:tag name="AS_UNIQUEID" val="1519"/>
</p:tagLst>
</file>

<file path=ppt/tags/tag352.xml><?xml version="1.0" encoding="utf-8"?>
<p:tagLst xmlns:a="http://schemas.openxmlformats.org/drawingml/2006/main" xmlns:r="http://schemas.openxmlformats.org/officeDocument/2006/relationships" xmlns:p="http://schemas.openxmlformats.org/presentationml/2006/main">
  <p:tag name="AS_UNIQUEID" val="1510"/>
</p:tagLst>
</file>

<file path=ppt/tags/tag353.xml><?xml version="1.0" encoding="utf-8"?>
<p:tagLst xmlns:a="http://schemas.openxmlformats.org/drawingml/2006/main" xmlns:r="http://schemas.openxmlformats.org/officeDocument/2006/relationships" xmlns:p="http://schemas.openxmlformats.org/presentationml/2006/main">
  <p:tag name="AS_UNIQUEID" val="1511"/>
</p:tagLst>
</file>

<file path=ppt/tags/tag354.xml><?xml version="1.0" encoding="utf-8"?>
<p:tagLst xmlns:a="http://schemas.openxmlformats.org/drawingml/2006/main" xmlns:r="http://schemas.openxmlformats.org/officeDocument/2006/relationships" xmlns:p="http://schemas.openxmlformats.org/presentationml/2006/main">
  <p:tag name="AS_UNIQUEID" val="1512"/>
</p:tagLst>
</file>

<file path=ppt/tags/tag355.xml><?xml version="1.0" encoding="utf-8"?>
<p:tagLst xmlns:a="http://schemas.openxmlformats.org/drawingml/2006/main" xmlns:r="http://schemas.openxmlformats.org/officeDocument/2006/relationships" xmlns:p="http://schemas.openxmlformats.org/presentationml/2006/main">
  <p:tag name="AS_UNIQUEID" val="1513"/>
</p:tagLst>
</file>

<file path=ppt/tags/tag356.xml><?xml version="1.0" encoding="utf-8"?>
<p:tagLst xmlns:a="http://schemas.openxmlformats.org/drawingml/2006/main" xmlns:r="http://schemas.openxmlformats.org/officeDocument/2006/relationships" xmlns:p="http://schemas.openxmlformats.org/presentationml/2006/main">
  <p:tag name="AS_UNIQUEID" val="1474"/>
</p:tagLst>
</file>

<file path=ppt/tags/tag357.xml><?xml version="1.0" encoding="utf-8"?>
<p:tagLst xmlns:a="http://schemas.openxmlformats.org/drawingml/2006/main" xmlns:r="http://schemas.openxmlformats.org/officeDocument/2006/relationships" xmlns:p="http://schemas.openxmlformats.org/presentationml/2006/main">
  <p:tag name="AS_UNIQUEID" val="1475"/>
</p:tagLst>
</file>

<file path=ppt/tags/tag358.xml><?xml version="1.0" encoding="utf-8"?>
<p:tagLst xmlns:a="http://schemas.openxmlformats.org/drawingml/2006/main" xmlns:r="http://schemas.openxmlformats.org/officeDocument/2006/relationships" xmlns:p="http://schemas.openxmlformats.org/presentationml/2006/main">
  <p:tag name="AS_UNIQUEID" val="1438"/>
</p:tagLst>
</file>

<file path=ppt/tags/tag359.xml><?xml version="1.0" encoding="utf-8"?>
<p:tagLst xmlns:a="http://schemas.openxmlformats.org/drawingml/2006/main" xmlns:r="http://schemas.openxmlformats.org/officeDocument/2006/relationships" xmlns:p="http://schemas.openxmlformats.org/presentationml/2006/main">
  <p:tag name="AS_UNIQUEID" val="1439"/>
</p:tagLst>
</file>

<file path=ppt/tags/tag36.xml><?xml version="1.0" encoding="utf-8"?>
<p:tagLst xmlns:a="http://schemas.openxmlformats.org/drawingml/2006/main" xmlns:r="http://schemas.openxmlformats.org/officeDocument/2006/relationships" xmlns:p="http://schemas.openxmlformats.org/presentationml/2006/main">
  <p:tag name="AS_UNIQUEID" val="734"/>
</p:tagLst>
</file>

<file path=ppt/tags/tag360.xml><?xml version="1.0" encoding="utf-8"?>
<p:tagLst xmlns:a="http://schemas.openxmlformats.org/drawingml/2006/main" xmlns:r="http://schemas.openxmlformats.org/officeDocument/2006/relationships" xmlns:p="http://schemas.openxmlformats.org/presentationml/2006/main">
  <p:tag name="AS_UNIQUEID" val="1429"/>
</p:tagLst>
</file>

<file path=ppt/tags/tag361.xml><?xml version="1.0" encoding="utf-8"?>
<p:tagLst xmlns:a="http://schemas.openxmlformats.org/drawingml/2006/main" xmlns:r="http://schemas.openxmlformats.org/officeDocument/2006/relationships" xmlns:p="http://schemas.openxmlformats.org/presentationml/2006/main">
  <p:tag name="AS_UNIQUEID" val="1430"/>
</p:tagLst>
</file>

<file path=ppt/tags/tag362.xml><?xml version="1.0" encoding="utf-8"?>
<p:tagLst xmlns:a="http://schemas.openxmlformats.org/drawingml/2006/main" xmlns:r="http://schemas.openxmlformats.org/officeDocument/2006/relationships" xmlns:p="http://schemas.openxmlformats.org/presentationml/2006/main">
  <p:tag name="AS_UNIQUEID" val="1431"/>
</p:tagLst>
</file>

<file path=ppt/tags/tag363.xml><?xml version="1.0" encoding="utf-8"?>
<p:tagLst xmlns:a="http://schemas.openxmlformats.org/drawingml/2006/main" xmlns:r="http://schemas.openxmlformats.org/officeDocument/2006/relationships" xmlns:p="http://schemas.openxmlformats.org/presentationml/2006/main">
  <p:tag name="AS_UNIQUEID" val="1446"/>
</p:tagLst>
</file>

<file path=ppt/tags/tag364.xml><?xml version="1.0" encoding="utf-8"?>
<p:tagLst xmlns:a="http://schemas.openxmlformats.org/drawingml/2006/main" xmlns:r="http://schemas.openxmlformats.org/officeDocument/2006/relationships" xmlns:p="http://schemas.openxmlformats.org/presentationml/2006/main">
  <p:tag name="AS_UNIQUEID" val="1576"/>
</p:tagLst>
</file>

<file path=ppt/tags/tag365.xml><?xml version="1.0" encoding="utf-8"?>
<p:tagLst xmlns:a="http://schemas.openxmlformats.org/drawingml/2006/main" xmlns:r="http://schemas.openxmlformats.org/officeDocument/2006/relationships" xmlns:p="http://schemas.openxmlformats.org/presentationml/2006/main">
  <p:tag name="AS_UNIQUEID" val="1635"/>
</p:tagLst>
</file>

<file path=ppt/tags/tag366.xml><?xml version="1.0" encoding="utf-8"?>
<p:tagLst xmlns:a="http://schemas.openxmlformats.org/drawingml/2006/main" xmlns:r="http://schemas.openxmlformats.org/officeDocument/2006/relationships" xmlns:p="http://schemas.openxmlformats.org/presentationml/2006/main">
  <p:tag name="AS_UNIQUEID" val="1638"/>
</p:tagLst>
</file>

<file path=ppt/tags/tag367.xml><?xml version="1.0" encoding="utf-8"?>
<p:tagLst xmlns:a="http://schemas.openxmlformats.org/drawingml/2006/main" xmlns:r="http://schemas.openxmlformats.org/officeDocument/2006/relationships" xmlns:p="http://schemas.openxmlformats.org/presentationml/2006/main">
  <p:tag name="AS_UNIQUEID" val="1641"/>
</p:tagLst>
</file>

<file path=ppt/tags/tag368.xml><?xml version="1.0" encoding="utf-8"?>
<p:tagLst xmlns:a="http://schemas.openxmlformats.org/drawingml/2006/main" xmlns:r="http://schemas.openxmlformats.org/officeDocument/2006/relationships" xmlns:p="http://schemas.openxmlformats.org/presentationml/2006/main">
  <p:tag name="AS_UNIQUEID" val="1642"/>
</p:tagLst>
</file>

<file path=ppt/tags/tag369.xml><?xml version="1.0" encoding="utf-8"?>
<p:tagLst xmlns:a="http://schemas.openxmlformats.org/drawingml/2006/main" xmlns:r="http://schemas.openxmlformats.org/officeDocument/2006/relationships" xmlns:p="http://schemas.openxmlformats.org/presentationml/2006/main">
  <p:tag name="AS_UNIQUEID" val="1643"/>
</p:tagLst>
</file>

<file path=ppt/tags/tag37.xml><?xml version="1.0" encoding="utf-8"?>
<p:tagLst xmlns:a="http://schemas.openxmlformats.org/drawingml/2006/main" xmlns:r="http://schemas.openxmlformats.org/officeDocument/2006/relationships" xmlns:p="http://schemas.openxmlformats.org/presentationml/2006/main">
  <p:tag name="AS_UNIQUEID" val="735"/>
</p:tagLst>
</file>

<file path=ppt/tags/tag370.xml><?xml version="1.0" encoding="utf-8"?>
<p:tagLst xmlns:a="http://schemas.openxmlformats.org/drawingml/2006/main" xmlns:r="http://schemas.openxmlformats.org/officeDocument/2006/relationships" xmlns:p="http://schemas.openxmlformats.org/presentationml/2006/main">
  <p:tag name="AS_UNIQUEID" val="1644"/>
</p:tagLst>
</file>

<file path=ppt/tags/tag371.xml><?xml version="1.0" encoding="utf-8"?>
<p:tagLst xmlns:a="http://schemas.openxmlformats.org/drawingml/2006/main" xmlns:r="http://schemas.openxmlformats.org/officeDocument/2006/relationships" xmlns:p="http://schemas.openxmlformats.org/presentationml/2006/main">
  <p:tag name="AS_UNIQUEID" val="1645"/>
</p:tagLst>
</file>

<file path=ppt/tags/tag372.xml><?xml version="1.0" encoding="utf-8"?>
<p:tagLst xmlns:a="http://schemas.openxmlformats.org/drawingml/2006/main" xmlns:r="http://schemas.openxmlformats.org/officeDocument/2006/relationships" xmlns:p="http://schemas.openxmlformats.org/presentationml/2006/main">
  <p:tag name="AS_UNIQUEID" val="1646"/>
</p:tagLst>
</file>

<file path=ppt/tags/tag373.xml><?xml version="1.0" encoding="utf-8"?>
<p:tagLst xmlns:a="http://schemas.openxmlformats.org/drawingml/2006/main" xmlns:r="http://schemas.openxmlformats.org/officeDocument/2006/relationships" xmlns:p="http://schemas.openxmlformats.org/presentationml/2006/main">
  <p:tag name="AS_UNIQUEID" val="1639"/>
</p:tagLst>
</file>

<file path=ppt/tags/tag374.xml><?xml version="1.0" encoding="utf-8"?>
<p:tagLst xmlns:a="http://schemas.openxmlformats.org/drawingml/2006/main" xmlns:r="http://schemas.openxmlformats.org/officeDocument/2006/relationships" xmlns:p="http://schemas.openxmlformats.org/presentationml/2006/main">
  <p:tag name="AS_UNIQUEID" val="1640"/>
</p:tagLst>
</file>

<file path=ppt/tags/tag375.xml><?xml version="1.0" encoding="utf-8"?>
<p:tagLst xmlns:a="http://schemas.openxmlformats.org/drawingml/2006/main" xmlns:r="http://schemas.openxmlformats.org/officeDocument/2006/relationships" xmlns:p="http://schemas.openxmlformats.org/presentationml/2006/main">
  <p:tag name="AS_UNIQUEID" val="1636"/>
</p:tagLst>
</file>

<file path=ppt/tags/tag376.xml><?xml version="1.0" encoding="utf-8"?>
<p:tagLst xmlns:a="http://schemas.openxmlformats.org/drawingml/2006/main" xmlns:r="http://schemas.openxmlformats.org/officeDocument/2006/relationships" xmlns:p="http://schemas.openxmlformats.org/presentationml/2006/main">
  <p:tag name="AS_UNIQUEID" val="1637"/>
</p:tagLst>
</file>

<file path=ppt/tags/tag377.xml><?xml version="1.0" encoding="utf-8"?>
<p:tagLst xmlns:a="http://schemas.openxmlformats.org/drawingml/2006/main" xmlns:r="http://schemas.openxmlformats.org/officeDocument/2006/relationships" xmlns:p="http://schemas.openxmlformats.org/presentationml/2006/main">
  <p:tag name="AS_UNIQUEID" val="1577"/>
</p:tagLst>
</file>

<file path=ppt/tags/tag378.xml><?xml version="1.0" encoding="utf-8"?>
<p:tagLst xmlns:a="http://schemas.openxmlformats.org/drawingml/2006/main" xmlns:r="http://schemas.openxmlformats.org/officeDocument/2006/relationships" xmlns:p="http://schemas.openxmlformats.org/presentationml/2006/main">
  <p:tag name="AS_UNIQUEID" val="1578"/>
</p:tagLst>
</file>

<file path=ppt/tags/tag379.xml><?xml version="1.0" encoding="utf-8"?>
<p:tagLst xmlns:a="http://schemas.openxmlformats.org/drawingml/2006/main" xmlns:r="http://schemas.openxmlformats.org/officeDocument/2006/relationships" xmlns:p="http://schemas.openxmlformats.org/presentationml/2006/main">
  <p:tag name="AS_UNIQUEID" val="1579"/>
</p:tagLst>
</file>

<file path=ppt/tags/tag38.xml><?xml version="1.0" encoding="utf-8"?>
<p:tagLst xmlns:a="http://schemas.openxmlformats.org/drawingml/2006/main" xmlns:r="http://schemas.openxmlformats.org/officeDocument/2006/relationships" xmlns:p="http://schemas.openxmlformats.org/presentationml/2006/main">
  <p:tag name="AS_UNIQUEID" val="730"/>
</p:tagLst>
</file>

<file path=ppt/tags/tag380.xml><?xml version="1.0" encoding="utf-8"?>
<p:tagLst xmlns:a="http://schemas.openxmlformats.org/drawingml/2006/main" xmlns:r="http://schemas.openxmlformats.org/officeDocument/2006/relationships" xmlns:p="http://schemas.openxmlformats.org/presentationml/2006/main">
  <p:tag name="AS_UNIQUEID" val="1580"/>
</p:tagLst>
</file>

<file path=ppt/tags/tag381.xml><?xml version="1.0" encoding="utf-8"?>
<p:tagLst xmlns:a="http://schemas.openxmlformats.org/drawingml/2006/main" xmlns:r="http://schemas.openxmlformats.org/officeDocument/2006/relationships" xmlns:p="http://schemas.openxmlformats.org/presentationml/2006/main">
  <p:tag name="AS_UNIQUEID" val="1581"/>
</p:tagLst>
</file>

<file path=ppt/tags/tag382.xml><?xml version="1.0" encoding="utf-8"?>
<p:tagLst xmlns:a="http://schemas.openxmlformats.org/drawingml/2006/main" xmlns:r="http://schemas.openxmlformats.org/officeDocument/2006/relationships" xmlns:p="http://schemas.openxmlformats.org/presentationml/2006/main">
  <p:tag name="AS_UNIQUEID" val="1582"/>
</p:tagLst>
</file>

<file path=ppt/tags/tag383.xml><?xml version="1.0" encoding="utf-8"?>
<p:tagLst xmlns:a="http://schemas.openxmlformats.org/drawingml/2006/main" xmlns:r="http://schemas.openxmlformats.org/officeDocument/2006/relationships" xmlns:p="http://schemas.openxmlformats.org/presentationml/2006/main">
  <p:tag name="AS_UNIQUEID" val="1583"/>
</p:tagLst>
</file>

<file path=ppt/tags/tag384.xml><?xml version="1.0" encoding="utf-8"?>
<p:tagLst xmlns:a="http://schemas.openxmlformats.org/drawingml/2006/main" xmlns:r="http://schemas.openxmlformats.org/officeDocument/2006/relationships" xmlns:p="http://schemas.openxmlformats.org/presentationml/2006/main">
  <p:tag name="AS_UNIQUEID" val="1584"/>
</p:tagLst>
</file>

<file path=ppt/tags/tag385.xml><?xml version="1.0" encoding="utf-8"?>
<p:tagLst xmlns:a="http://schemas.openxmlformats.org/drawingml/2006/main" xmlns:r="http://schemas.openxmlformats.org/officeDocument/2006/relationships" xmlns:p="http://schemas.openxmlformats.org/presentationml/2006/main">
  <p:tag name="AS_UNIQUEID" val="1585"/>
</p:tagLst>
</file>

<file path=ppt/tags/tag386.xml><?xml version="1.0" encoding="utf-8"?>
<p:tagLst xmlns:a="http://schemas.openxmlformats.org/drawingml/2006/main" xmlns:r="http://schemas.openxmlformats.org/officeDocument/2006/relationships" xmlns:p="http://schemas.openxmlformats.org/presentationml/2006/main">
  <p:tag name="AS_UNIQUEID" val="1586"/>
</p:tagLst>
</file>

<file path=ppt/tags/tag387.xml><?xml version="1.0" encoding="utf-8"?>
<p:tagLst xmlns:a="http://schemas.openxmlformats.org/drawingml/2006/main" xmlns:r="http://schemas.openxmlformats.org/officeDocument/2006/relationships" xmlns:p="http://schemas.openxmlformats.org/presentationml/2006/main">
  <p:tag name="AS_UNIQUEID" val="1594"/>
</p:tagLst>
</file>

<file path=ppt/tags/tag388.xml><?xml version="1.0" encoding="utf-8"?>
<p:tagLst xmlns:a="http://schemas.openxmlformats.org/drawingml/2006/main" xmlns:r="http://schemas.openxmlformats.org/officeDocument/2006/relationships" xmlns:p="http://schemas.openxmlformats.org/presentationml/2006/main">
  <p:tag name="AS_UNIQUEID" val="1607"/>
</p:tagLst>
</file>

<file path=ppt/tags/tag389.xml><?xml version="1.0" encoding="utf-8"?>
<p:tagLst xmlns:a="http://schemas.openxmlformats.org/drawingml/2006/main" xmlns:r="http://schemas.openxmlformats.org/officeDocument/2006/relationships" xmlns:p="http://schemas.openxmlformats.org/presentationml/2006/main">
  <p:tag name="AS_UNIQUEID" val="1608"/>
</p:tagLst>
</file>

<file path=ppt/tags/tag39.xml><?xml version="1.0" encoding="utf-8"?>
<p:tagLst xmlns:a="http://schemas.openxmlformats.org/drawingml/2006/main" xmlns:r="http://schemas.openxmlformats.org/officeDocument/2006/relationships" xmlns:p="http://schemas.openxmlformats.org/presentationml/2006/main">
  <p:tag name="AS_UNIQUEID" val="731"/>
</p:tagLst>
</file>

<file path=ppt/tags/tag390.xml><?xml version="1.0" encoding="utf-8"?>
<p:tagLst xmlns:a="http://schemas.openxmlformats.org/drawingml/2006/main" xmlns:r="http://schemas.openxmlformats.org/officeDocument/2006/relationships" xmlns:p="http://schemas.openxmlformats.org/presentationml/2006/main">
  <p:tag name="AS_UNIQUEID" val="1611"/>
</p:tagLst>
</file>

<file path=ppt/tags/tag391.xml><?xml version="1.0" encoding="utf-8"?>
<p:tagLst xmlns:a="http://schemas.openxmlformats.org/drawingml/2006/main" xmlns:r="http://schemas.openxmlformats.org/officeDocument/2006/relationships" xmlns:p="http://schemas.openxmlformats.org/presentationml/2006/main">
  <p:tag name="AS_UNIQUEID" val="1614"/>
</p:tagLst>
</file>

<file path=ppt/tags/tag392.xml><?xml version="1.0" encoding="utf-8"?>
<p:tagLst xmlns:a="http://schemas.openxmlformats.org/drawingml/2006/main" xmlns:r="http://schemas.openxmlformats.org/officeDocument/2006/relationships" xmlns:p="http://schemas.openxmlformats.org/presentationml/2006/main">
  <p:tag name="AS_UNIQUEID" val="1617"/>
</p:tagLst>
</file>

<file path=ppt/tags/tag393.xml><?xml version="1.0" encoding="utf-8"?>
<p:tagLst xmlns:a="http://schemas.openxmlformats.org/drawingml/2006/main" xmlns:r="http://schemas.openxmlformats.org/officeDocument/2006/relationships" xmlns:p="http://schemas.openxmlformats.org/presentationml/2006/main">
  <p:tag name="AS_UNIQUEID" val="1620"/>
</p:tagLst>
</file>

<file path=ppt/tags/tag394.xml><?xml version="1.0" encoding="utf-8"?>
<p:tagLst xmlns:a="http://schemas.openxmlformats.org/drawingml/2006/main" xmlns:r="http://schemas.openxmlformats.org/officeDocument/2006/relationships" xmlns:p="http://schemas.openxmlformats.org/presentationml/2006/main">
  <p:tag name="AS_UNIQUEID" val="1623"/>
</p:tagLst>
</file>

<file path=ppt/tags/tag395.xml><?xml version="1.0" encoding="utf-8"?>
<p:tagLst xmlns:a="http://schemas.openxmlformats.org/drawingml/2006/main" xmlns:r="http://schemas.openxmlformats.org/officeDocument/2006/relationships" xmlns:p="http://schemas.openxmlformats.org/presentationml/2006/main">
  <p:tag name="AS_UNIQUEID" val="1626"/>
</p:tagLst>
</file>

<file path=ppt/tags/tag396.xml><?xml version="1.0" encoding="utf-8"?>
<p:tagLst xmlns:a="http://schemas.openxmlformats.org/drawingml/2006/main" xmlns:r="http://schemas.openxmlformats.org/officeDocument/2006/relationships" xmlns:p="http://schemas.openxmlformats.org/presentationml/2006/main">
  <p:tag name="AS_UNIQUEID" val="1629"/>
</p:tagLst>
</file>

<file path=ppt/tags/tag397.xml><?xml version="1.0" encoding="utf-8"?>
<p:tagLst xmlns:a="http://schemas.openxmlformats.org/drawingml/2006/main" xmlns:r="http://schemas.openxmlformats.org/officeDocument/2006/relationships" xmlns:p="http://schemas.openxmlformats.org/presentationml/2006/main">
  <p:tag name="AS_UNIQUEID" val="1632"/>
</p:tagLst>
</file>

<file path=ppt/tags/tag398.xml><?xml version="1.0" encoding="utf-8"?>
<p:tagLst xmlns:a="http://schemas.openxmlformats.org/drawingml/2006/main" xmlns:r="http://schemas.openxmlformats.org/officeDocument/2006/relationships" xmlns:p="http://schemas.openxmlformats.org/presentationml/2006/main">
  <p:tag name="AS_UNIQUEID" val="1633"/>
</p:tagLst>
</file>

<file path=ppt/tags/tag399.xml><?xml version="1.0" encoding="utf-8"?>
<p:tagLst xmlns:a="http://schemas.openxmlformats.org/drawingml/2006/main" xmlns:r="http://schemas.openxmlformats.org/officeDocument/2006/relationships" xmlns:p="http://schemas.openxmlformats.org/presentationml/2006/main">
  <p:tag name="AS_UNIQUEID" val="1634"/>
</p:tagLst>
</file>

<file path=ppt/tags/tag4.xml><?xml version="1.0" encoding="utf-8"?>
<p:tagLst xmlns:a="http://schemas.openxmlformats.org/drawingml/2006/main" xmlns:r="http://schemas.openxmlformats.org/officeDocument/2006/relationships" xmlns:p="http://schemas.openxmlformats.org/presentationml/2006/main">
  <p:tag name="AS_UNIQUEID" val="601"/>
</p:tagLst>
</file>

<file path=ppt/tags/tag40.xml><?xml version="1.0" encoding="utf-8"?>
<p:tagLst xmlns:a="http://schemas.openxmlformats.org/drawingml/2006/main" xmlns:r="http://schemas.openxmlformats.org/officeDocument/2006/relationships" xmlns:p="http://schemas.openxmlformats.org/presentationml/2006/main">
  <p:tag name="AS_UNIQUEID" val="732"/>
</p:tagLst>
</file>

<file path=ppt/tags/tag400.xml><?xml version="1.0" encoding="utf-8"?>
<p:tagLst xmlns:a="http://schemas.openxmlformats.org/drawingml/2006/main" xmlns:r="http://schemas.openxmlformats.org/officeDocument/2006/relationships" xmlns:p="http://schemas.openxmlformats.org/presentationml/2006/main">
  <p:tag name="AS_UNIQUEID" val="1630"/>
</p:tagLst>
</file>

<file path=ppt/tags/tag401.xml><?xml version="1.0" encoding="utf-8"?>
<p:tagLst xmlns:a="http://schemas.openxmlformats.org/drawingml/2006/main" xmlns:r="http://schemas.openxmlformats.org/officeDocument/2006/relationships" xmlns:p="http://schemas.openxmlformats.org/presentationml/2006/main">
  <p:tag name="AS_UNIQUEID" val="1631"/>
</p:tagLst>
</file>

<file path=ppt/tags/tag402.xml><?xml version="1.0" encoding="utf-8"?>
<p:tagLst xmlns:a="http://schemas.openxmlformats.org/drawingml/2006/main" xmlns:r="http://schemas.openxmlformats.org/officeDocument/2006/relationships" xmlns:p="http://schemas.openxmlformats.org/presentationml/2006/main">
  <p:tag name="AS_UNIQUEID" val="1627"/>
</p:tagLst>
</file>

<file path=ppt/tags/tag403.xml><?xml version="1.0" encoding="utf-8"?>
<p:tagLst xmlns:a="http://schemas.openxmlformats.org/drawingml/2006/main" xmlns:r="http://schemas.openxmlformats.org/officeDocument/2006/relationships" xmlns:p="http://schemas.openxmlformats.org/presentationml/2006/main">
  <p:tag name="AS_UNIQUEID" val="1628"/>
</p:tagLst>
</file>

<file path=ppt/tags/tag404.xml><?xml version="1.0" encoding="utf-8"?>
<p:tagLst xmlns:a="http://schemas.openxmlformats.org/drawingml/2006/main" xmlns:r="http://schemas.openxmlformats.org/officeDocument/2006/relationships" xmlns:p="http://schemas.openxmlformats.org/presentationml/2006/main">
  <p:tag name="AS_UNIQUEID" val="1624"/>
</p:tagLst>
</file>

<file path=ppt/tags/tag405.xml><?xml version="1.0" encoding="utf-8"?>
<p:tagLst xmlns:a="http://schemas.openxmlformats.org/drawingml/2006/main" xmlns:r="http://schemas.openxmlformats.org/officeDocument/2006/relationships" xmlns:p="http://schemas.openxmlformats.org/presentationml/2006/main">
  <p:tag name="AS_UNIQUEID" val="1625"/>
</p:tagLst>
</file>

<file path=ppt/tags/tag406.xml><?xml version="1.0" encoding="utf-8"?>
<p:tagLst xmlns:a="http://schemas.openxmlformats.org/drawingml/2006/main" xmlns:r="http://schemas.openxmlformats.org/officeDocument/2006/relationships" xmlns:p="http://schemas.openxmlformats.org/presentationml/2006/main">
  <p:tag name="AS_UNIQUEID" val="1621"/>
</p:tagLst>
</file>

<file path=ppt/tags/tag407.xml><?xml version="1.0" encoding="utf-8"?>
<p:tagLst xmlns:a="http://schemas.openxmlformats.org/drawingml/2006/main" xmlns:r="http://schemas.openxmlformats.org/officeDocument/2006/relationships" xmlns:p="http://schemas.openxmlformats.org/presentationml/2006/main">
  <p:tag name="AS_UNIQUEID" val="1622"/>
</p:tagLst>
</file>

<file path=ppt/tags/tag408.xml><?xml version="1.0" encoding="utf-8"?>
<p:tagLst xmlns:a="http://schemas.openxmlformats.org/drawingml/2006/main" xmlns:r="http://schemas.openxmlformats.org/officeDocument/2006/relationships" xmlns:p="http://schemas.openxmlformats.org/presentationml/2006/main">
  <p:tag name="AS_UNIQUEID" val="1618"/>
</p:tagLst>
</file>

<file path=ppt/tags/tag409.xml><?xml version="1.0" encoding="utf-8"?>
<p:tagLst xmlns:a="http://schemas.openxmlformats.org/drawingml/2006/main" xmlns:r="http://schemas.openxmlformats.org/officeDocument/2006/relationships" xmlns:p="http://schemas.openxmlformats.org/presentationml/2006/main">
  <p:tag name="AS_UNIQUEID" val="1619"/>
</p:tagLst>
</file>

<file path=ppt/tags/tag41.xml><?xml version="1.0" encoding="utf-8"?>
<p:tagLst xmlns:a="http://schemas.openxmlformats.org/drawingml/2006/main" xmlns:r="http://schemas.openxmlformats.org/officeDocument/2006/relationships" xmlns:p="http://schemas.openxmlformats.org/presentationml/2006/main">
  <p:tag name="AS_UNIQUEID" val="727"/>
</p:tagLst>
</file>

<file path=ppt/tags/tag410.xml><?xml version="1.0" encoding="utf-8"?>
<p:tagLst xmlns:a="http://schemas.openxmlformats.org/drawingml/2006/main" xmlns:r="http://schemas.openxmlformats.org/officeDocument/2006/relationships" xmlns:p="http://schemas.openxmlformats.org/presentationml/2006/main">
  <p:tag name="AS_UNIQUEID" val="1615"/>
</p:tagLst>
</file>

<file path=ppt/tags/tag411.xml><?xml version="1.0" encoding="utf-8"?>
<p:tagLst xmlns:a="http://schemas.openxmlformats.org/drawingml/2006/main" xmlns:r="http://schemas.openxmlformats.org/officeDocument/2006/relationships" xmlns:p="http://schemas.openxmlformats.org/presentationml/2006/main">
  <p:tag name="AS_UNIQUEID" val="1616"/>
</p:tagLst>
</file>

<file path=ppt/tags/tag412.xml><?xml version="1.0" encoding="utf-8"?>
<p:tagLst xmlns:a="http://schemas.openxmlformats.org/drawingml/2006/main" xmlns:r="http://schemas.openxmlformats.org/officeDocument/2006/relationships" xmlns:p="http://schemas.openxmlformats.org/presentationml/2006/main">
  <p:tag name="AS_UNIQUEID" val="1612"/>
</p:tagLst>
</file>

<file path=ppt/tags/tag413.xml><?xml version="1.0" encoding="utf-8"?>
<p:tagLst xmlns:a="http://schemas.openxmlformats.org/drawingml/2006/main" xmlns:r="http://schemas.openxmlformats.org/officeDocument/2006/relationships" xmlns:p="http://schemas.openxmlformats.org/presentationml/2006/main">
  <p:tag name="AS_UNIQUEID" val="1613"/>
</p:tagLst>
</file>

<file path=ppt/tags/tag414.xml><?xml version="1.0" encoding="utf-8"?>
<p:tagLst xmlns:a="http://schemas.openxmlformats.org/drawingml/2006/main" xmlns:r="http://schemas.openxmlformats.org/officeDocument/2006/relationships" xmlns:p="http://schemas.openxmlformats.org/presentationml/2006/main">
  <p:tag name="AS_UNIQUEID" val="1609"/>
</p:tagLst>
</file>

<file path=ppt/tags/tag415.xml><?xml version="1.0" encoding="utf-8"?>
<p:tagLst xmlns:a="http://schemas.openxmlformats.org/drawingml/2006/main" xmlns:r="http://schemas.openxmlformats.org/officeDocument/2006/relationships" xmlns:p="http://schemas.openxmlformats.org/presentationml/2006/main">
  <p:tag name="AS_UNIQUEID" val="1610"/>
</p:tagLst>
</file>

<file path=ppt/tags/tag416.xml><?xml version="1.0" encoding="utf-8"?>
<p:tagLst xmlns:a="http://schemas.openxmlformats.org/drawingml/2006/main" xmlns:r="http://schemas.openxmlformats.org/officeDocument/2006/relationships" xmlns:p="http://schemas.openxmlformats.org/presentationml/2006/main">
  <p:tag name="AS_UNIQUEID" val="1595"/>
</p:tagLst>
</file>

<file path=ppt/tags/tag417.xml><?xml version="1.0" encoding="utf-8"?>
<p:tagLst xmlns:a="http://schemas.openxmlformats.org/drawingml/2006/main" xmlns:r="http://schemas.openxmlformats.org/officeDocument/2006/relationships" xmlns:p="http://schemas.openxmlformats.org/presentationml/2006/main">
  <p:tag name="AS_UNIQUEID" val="1600"/>
</p:tagLst>
</file>

<file path=ppt/tags/tag418.xml><?xml version="1.0" encoding="utf-8"?>
<p:tagLst xmlns:a="http://schemas.openxmlformats.org/drawingml/2006/main" xmlns:r="http://schemas.openxmlformats.org/officeDocument/2006/relationships" xmlns:p="http://schemas.openxmlformats.org/presentationml/2006/main">
  <p:tag name="AS_UNIQUEID" val="1601"/>
</p:tagLst>
</file>

<file path=ppt/tags/tag419.xml><?xml version="1.0" encoding="utf-8"?>
<p:tagLst xmlns:a="http://schemas.openxmlformats.org/drawingml/2006/main" xmlns:r="http://schemas.openxmlformats.org/officeDocument/2006/relationships" xmlns:p="http://schemas.openxmlformats.org/presentationml/2006/main">
  <p:tag name="AS_UNIQUEID" val="1606"/>
</p:tagLst>
</file>

<file path=ppt/tags/tag42.xml><?xml version="1.0" encoding="utf-8"?>
<p:tagLst xmlns:a="http://schemas.openxmlformats.org/drawingml/2006/main" xmlns:r="http://schemas.openxmlformats.org/officeDocument/2006/relationships" xmlns:p="http://schemas.openxmlformats.org/presentationml/2006/main">
  <p:tag name="AS_UNIQUEID" val="728"/>
</p:tagLst>
</file>

<file path=ppt/tags/tag420.xml><?xml version="1.0" encoding="utf-8"?>
<p:tagLst xmlns:a="http://schemas.openxmlformats.org/drawingml/2006/main" xmlns:r="http://schemas.openxmlformats.org/officeDocument/2006/relationships" xmlns:p="http://schemas.openxmlformats.org/presentationml/2006/main">
  <p:tag name="AS_UNIQUEID" val="1602"/>
</p:tagLst>
</file>

<file path=ppt/tags/tag421.xml><?xml version="1.0" encoding="utf-8"?>
<p:tagLst xmlns:a="http://schemas.openxmlformats.org/drawingml/2006/main" xmlns:r="http://schemas.openxmlformats.org/officeDocument/2006/relationships" xmlns:p="http://schemas.openxmlformats.org/presentationml/2006/main">
  <p:tag name="AS_UNIQUEID" val="1603"/>
</p:tagLst>
</file>

<file path=ppt/tags/tag422.xml><?xml version="1.0" encoding="utf-8"?>
<p:tagLst xmlns:a="http://schemas.openxmlformats.org/drawingml/2006/main" xmlns:r="http://schemas.openxmlformats.org/officeDocument/2006/relationships" xmlns:p="http://schemas.openxmlformats.org/presentationml/2006/main">
  <p:tag name="AS_UNIQUEID" val="1604"/>
</p:tagLst>
</file>

<file path=ppt/tags/tag423.xml><?xml version="1.0" encoding="utf-8"?>
<p:tagLst xmlns:a="http://schemas.openxmlformats.org/drawingml/2006/main" xmlns:r="http://schemas.openxmlformats.org/officeDocument/2006/relationships" xmlns:p="http://schemas.openxmlformats.org/presentationml/2006/main">
  <p:tag name="AS_UNIQUEID" val="1605"/>
</p:tagLst>
</file>

<file path=ppt/tags/tag424.xml><?xml version="1.0" encoding="utf-8"?>
<p:tagLst xmlns:a="http://schemas.openxmlformats.org/drawingml/2006/main" xmlns:r="http://schemas.openxmlformats.org/officeDocument/2006/relationships" xmlns:p="http://schemas.openxmlformats.org/presentationml/2006/main">
  <p:tag name="AS_UNIQUEID" val="1596"/>
</p:tagLst>
</file>

<file path=ppt/tags/tag425.xml><?xml version="1.0" encoding="utf-8"?>
<p:tagLst xmlns:a="http://schemas.openxmlformats.org/drawingml/2006/main" xmlns:r="http://schemas.openxmlformats.org/officeDocument/2006/relationships" xmlns:p="http://schemas.openxmlformats.org/presentationml/2006/main">
  <p:tag name="AS_UNIQUEID" val="1597"/>
</p:tagLst>
</file>

<file path=ppt/tags/tag426.xml><?xml version="1.0" encoding="utf-8"?>
<p:tagLst xmlns:a="http://schemas.openxmlformats.org/drawingml/2006/main" xmlns:r="http://schemas.openxmlformats.org/officeDocument/2006/relationships" xmlns:p="http://schemas.openxmlformats.org/presentationml/2006/main">
  <p:tag name="AS_UNIQUEID" val="1598"/>
</p:tagLst>
</file>

<file path=ppt/tags/tag427.xml><?xml version="1.0" encoding="utf-8"?>
<p:tagLst xmlns:a="http://schemas.openxmlformats.org/drawingml/2006/main" xmlns:r="http://schemas.openxmlformats.org/officeDocument/2006/relationships" xmlns:p="http://schemas.openxmlformats.org/presentationml/2006/main">
  <p:tag name="AS_UNIQUEID" val="1599"/>
</p:tagLst>
</file>

<file path=ppt/tags/tag428.xml><?xml version="1.0" encoding="utf-8"?>
<p:tagLst xmlns:a="http://schemas.openxmlformats.org/drawingml/2006/main" xmlns:r="http://schemas.openxmlformats.org/officeDocument/2006/relationships" xmlns:p="http://schemas.openxmlformats.org/presentationml/2006/main">
  <p:tag name="AS_UNIQUEID" val="1587"/>
</p:tagLst>
</file>

<file path=ppt/tags/tag429.xml><?xml version="1.0" encoding="utf-8"?>
<p:tagLst xmlns:a="http://schemas.openxmlformats.org/drawingml/2006/main" xmlns:r="http://schemas.openxmlformats.org/officeDocument/2006/relationships" xmlns:p="http://schemas.openxmlformats.org/presentationml/2006/main">
  <p:tag name="AS_UNIQUEID" val="1588"/>
</p:tagLst>
</file>

<file path=ppt/tags/tag43.xml><?xml version="1.0" encoding="utf-8"?>
<p:tagLst xmlns:a="http://schemas.openxmlformats.org/drawingml/2006/main" xmlns:r="http://schemas.openxmlformats.org/officeDocument/2006/relationships" xmlns:p="http://schemas.openxmlformats.org/presentationml/2006/main">
  <p:tag name="AS_UNIQUEID" val="729"/>
</p:tagLst>
</file>

<file path=ppt/tags/tag430.xml><?xml version="1.0" encoding="utf-8"?>
<p:tagLst xmlns:a="http://schemas.openxmlformats.org/drawingml/2006/main" xmlns:r="http://schemas.openxmlformats.org/officeDocument/2006/relationships" xmlns:p="http://schemas.openxmlformats.org/presentationml/2006/main">
  <p:tag name="AS_UNIQUEID" val="1589"/>
</p:tagLst>
</file>

<file path=ppt/tags/tag431.xml><?xml version="1.0" encoding="utf-8"?>
<p:tagLst xmlns:a="http://schemas.openxmlformats.org/drawingml/2006/main" xmlns:r="http://schemas.openxmlformats.org/officeDocument/2006/relationships" xmlns:p="http://schemas.openxmlformats.org/presentationml/2006/main">
  <p:tag name="AS_UNIQUEID" val="1590"/>
</p:tagLst>
</file>

<file path=ppt/tags/tag432.xml><?xml version="1.0" encoding="utf-8"?>
<p:tagLst xmlns:a="http://schemas.openxmlformats.org/drawingml/2006/main" xmlns:r="http://schemas.openxmlformats.org/officeDocument/2006/relationships" xmlns:p="http://schemas.openxmlformats.org/presentationml/2006/main">
  <p:tag name="AS_UNIQUEID" val="1591"/>
</p:tagLst>
</file>

<file path=ppt/tags/tag433.xml><?xml version="1.0" encoding="utf-8"?>
<p:tagLst xmlns:a="http://schemas.openxmlformats.org/drawingml/2006/main" xmlns:r="http://schemas.openxmlformats.org/officeDocument/2006/relationships" xmlns:p="http://schemas.openxmlformats.org/presentationml/2006/main">
  <p:tag name="AS_UNIQUEID" val="1592"/>
</p:tagLst>
</file>

<file path=ppt/tags/tag434.xml><?xml version="1.0" encoding="utf-8"?>
<p:tagLst xmlns:a="http://schemas.openxmlformats.org/drawingml/2006/main" xmlns:r="http://schemas.openxmlformats.org/officeDocument/2006/relationships" xmlns:p="http://schemas.openxmlformats.org/presentationml/2006/main">
  <p:tag name="AS_UNIQUEID" val="1593"/>
</p:tagLst>
</file>

<file path=ppt/tags/tag435.xml><?xml version="1.0" encoding="utf-8"?>
<p:tagLst xmlns:a="http://schemas.openxmlformats.org/drawingml/2006/main" xmlns:r="http://schemas.openxmlformats.org/officeDocument/2006/relationships" xmlns:p="http://schemas.openxmlformats.org/presentationml/2006/main">
  <p:tag name="AS_UNIQUEID" val="1447"/>
</p:tagLst>
</file>

<file path=ppt/tags/tag436.xml><?xml version="1.0" encoding="utf-8"?>
<p:tagLst xmlns:a="http://schemas.openxmlformats.org/drawingml/2006/main" xmlns:r="http://schemas.openxmlformats.org/officeDocument/2006/relationships" xmlns:p="http://schemas.openxmlformats.org/presentationml/2006/main">
  <p:tag name="AS_UNIQUEID" val="1448"/>
</p:tagLst>
</file>

<file path=ppt/tags/tag437.xml><?xml version="1.0" encoding="utf-8"?>
<p:tagLst xmlns:a="http://schemas.openxmlformats.org/drawingml/2006/main" xmlns:r="http://schemas.openxmlformats.org/officeDocument/2006/relationships" xmlns:p="http://schemas.openxmlformats.org/presentationml/2006/main">
  <p:tag name="AS_UNIQUEID" val="1449"/>
</p:tagLst>
</file>

<file path=ppt/tags/tag438.xml><?xml version="1.0" encoding="utf-8"?>
<p:tagLst xmlns:a="http://schemas.openxmlformats.org/drawingml/2006/main" xmlns:r="http://schemas.openxmlformats.org/officeDocument/2006/relationships" xmlns:p="http://schemas.openxmlformats.org/presentationml/2006/main">
  <p:tag name="AS_UNIQUEID" val="1450"/>
</p:tagLst>
</file>

<file path=ppt/tags/tag439.xml><?xml version="1.0" encoding="utf-8"?>
<p:tagLst xmlns:a="http://schemas.openxmlformats.org/drawingml/2006/main" xmlns:r="http://schemas.openxmlformats.org/officeDocument/2006/relationships" xmlns:p="http://schemas.openxmlformats.org/presentationml/2006/main">
  <p:tag name="AS_UNIQUEID" val="1451"/>
</p:tagLst>
</file>

<file path=ppt/tags/tag44.xml><?xml version="1.0" encoding="utf-8"?>
<p:tagLst xmlns:a="http://schemas.openxmlformats.org/drawingml/2006/main" xmlns:r="http://schemas.openxmlformats.org/officeDocument/2006/relationships" xmlns:p="http://schemas.openxmlformats.org/presentationml/2006/main">
  <p:tag name="AS_UNIQUEID" val="720"/>
</p:tagLst>
</file>

<file path=ppt/tags/tag440.xml><?xml version="1.0" encoding="utf-8"?>
<p:tagLst xmlns:a="http://schemas.openxmlformats.org/drawingml/2006/main" xmlns:r="http://schemas.openxmlformats.org/officeDocument/2006/relationships" xmlns:p="http://schemas.openxmlformats.org/presentationml/2006/main">
  <p:tag name="AS_UNIQUEID" val="1452"/>
</p:tagLst>
</file>

<file path=ppt/tags/tag441.xml><?xml version="1.0" encoding="utf-8"?>
<p:tagLst xmlns:a="http://schemas.openxmlformats.org/drawingml/2006/main" xmlns:r="http://schemas.openxmlformats.org/officeDocument/2006/relationships" xmlns:p="http://schemas.openxmlformats.org/presentationml/2006/main">
  <p:tag name="AS_UNIQUEID" val="1453"/>
</p:tagLst>
</file>

<file path=ppt/tags/tag442.xml><?xml version="1.0" encoding="utf-8"?>
<p:tagLst xmlns:a="http://schemas.openxmlformats.org/drawingml/2006/main" xmlns:r="http://schemas.openxmlformats.org/officeDocument/2006/relationships" xmlns:p="http://schemas.openxmlformats.org/presentationml/2006/main">
  <p:tag name="AS_UNIQUEID" val="1454"/>
</p:tagLst>
</file>

<file path=ppt/tags/tag443.xml><?xml version="1.0" encoding="utf-8"?>
<p:tagLst xmlns:a="http://schemas.openxmlformats.org/drawingml/2006/main" xmlns:r="http://schemas.openxmlformats.org/officeDocument/2006/relationships" xmlns:p="http://schemas.openxmlformats.org/presentationml/2006/main">
  <p:tag name="AS_UNIQUEID" val="1455"/>
</p:tagLst>
</file>

<file path=ppt/tags/tag444.xml><?xml version="1.0" encoding="utf-8"?>
<p:tagLst xmlns:a="http://schemas.openxmlformats.org/drawingml/2006/main" xmlns:r="http://schemas.openxmlformats.org/officeDocument/2006/relationships" xmlns:p="http://schemas.openxmlformats.org/presentationml/2006/main">
  <p:tag name="AS_UNIQUEID" val="1456"/>
</p:tagLst>
</file>

<file path=ppt/tags/tag445.xml><?xml version="1.0" encoding="utf-8"?>
<p:tagLst xmlns:a="http://schemas.openxmlformats.org/drawingml/2006/main" xmlns:r="http://schemas.openxmlformats.org/officeDocument/2006/relationships" xmlns:p="http://schemas.openxmlformats.org/presentationml/2006/main">
  <p:tag name="AS_UNIQUEID" val="1457"/>
</p:tagLst>
</file>

<file path=ppt/tags/tag446.xml><?xml version="1.0" encoding="utf-8"?>
<p:tagLst xmlns:a="http://schemas.openxmlformats.org/drawingml/2006/main" xmlns:r="http://schemas.openxmlformats.org/officeDocument/2006/relationships" xmlns:p="http://schemas.openxmlformats.org/presentationml/2006/main">
  <p:tag name="AS_UNIQUEID" val="1458"/>
</p:tagLst>
</file>

<file path=ppt/tags/tag447.xml><?xml version="1.0" encoding="utf-8"?>
<p:tagLst xmlns:a="http://schemas.openxmlformats.org/drawingml/2006/main" xmlns:r="http://schemas.openxmlformats.org/officeDocument/2006/relationships" xmlns:p="http://schemas.openxmlformats.org/presentationml/2006/main">
  <p:tag name="AS_UNIQUEID" val="1459"/>
</p:tagLst>
</file>

<file path=ppt/tags/tag448.xml><?xml version="1.0" encoding="utf-8"?>
<p:tagLst xmlns:a="http://schemas.openxmlformats.org/drawingml/2006/main" xmlns:r="http://schemas.openxmlformats.org/officeDocument/2006/relationships" xmlns:p="http://schemas.openxmlformats.org/presentationml/2006/main">
  <p:tag name="AS_UNIQUEID" val="1460"/>
</p:tagLst>
</file>

<file path=ppt/tags/tag449.xml><?xml version="1.0" encoding="utf-8"?>
<p:tagLst xmlns:a="http://schemas.openxmlformats.org/drawingml/2006/main" xmlns:r="http://schemas.openxmlformats.org/officeDocument/2006/relationships" xmlns:p="http://schemas.openxmlformats.org/presentationml/2006/main">
  <p:tag name="AS_UNIQUEID" val="1461"/>
</p:tagLst>
</file>

<file path=ppt/tags/tag45.xml><?xml version="1.0" encoding="utf-8"?>
<p:tagLst xmlns:a="http://schemas.openxmlformats.org/drawingml/2006/main" xmlns:r="http://schemas.openxmlformats.org/officeDocument/2006/relationships" xmlns:p="http://schemas.openxmlformats.org/presentationml/2006/main">
  <p:tag name="AS_UNIQUEID" val="724"/>
</p:tagLst>
</file>

<file path=ppt/tags/tag450.xml><?xml version="1.0" encoding="utf-8"?>
<p:tagLst xmlns:a="http://schemas.openxmlformats.org/drawingml/2006/main" xmlns:r="http://schemas.openxmlformats.org/officeDocument/2006/relationships" xmlns:p="http://schemas.openxmlformats.org/presentationml/2006/main">
  <p:tag name="AS_UNIQUEID" val="1462"/>
</p:tagLst>
</file>

<file path=ppt/tags/tag451.xml><?xml version="1.0" encoding="utf-8"?>
<p:tagLst xmlns:a="http://schemas.openxmlformats.org/drawingml/2006/main" xmlns:r="http://schemas.openxmlformats.org/officeDocument/2006/relationships" xmlns:p="http://schemas.openxmlformats.org/presentationml/2006/main">
  <p:tag name="AS_UNIQUEID" val="1463"/>
</p:tagLst>
</file>

<file path=ppt/tags/tag452.xml><?xml version="1.0" encoding="utf-8"?>
<p:tagLst xmlns:a="http://schemas.openxmlformats.org/drawingml/2006/main" xmlns:r="http://schemas.openxmlformats.org/officeDocument/2006/relationships" xmlns:p="http://schemas.openxmlformats.org/presentationml/2006/main">
  <p:tag name="AS_UNIQUEID" val="1464"/>
</p:tagLst>
</file>

<file path=ppt/tags/tag453.xml><?xml version="1.0" encoding="utf-8"?>
<p:tagLst xmlns:a="http://schemas.openxmlformats.org/drawingml/2006/main" xmlns:r="http://schemas.openxmlformats.org/officeDocument/2006/relationships" xmlns:p="http://schemas.openxmlformats.org/presentationml/2006/main">
  <p:tag name="AS_UNIQUEID" val="1465"/>
</p:tagLst>
</file>

<file path=ppt/tags/tag454.xml><?xml version="1.0" encoding="utf-8"?>
<p:tagLst xmlns:a="http://schemas.openxmlformats.org/drawingml/2006/main" xmlns:r="http://schemas.openxmlformats.org/officeDocument/2006/relationships" xmlns:p="http://schemas.openxmlformats.org/presentationml/2006/main">
  <p:tag name="AS_UNIQUEID" val="1466"/>
</p:tagLst>
</file>

<file path=ppt/tags/tag455.xml><?xml version="1.0" encoding="utf-8"?>
<p:tagLst xmlns:a="http://schemas.openxmlformats.org/drawingml/2006/main" xmlns:r="http://schemas.openxmlformats.org/officeDocument/2006/relationships" xmlns:p="http://schemas.openxmlformats.org/presentationml/2006/main">
  <p:tag name="AS_UNIQUEID" val="1467"/>
</p:tagLst>
</file>

<file path=ppt/tags/tag456.xml><?xml version="1.0" encoding="utf-8"?>
<p:tagLst xmlns:a="http://schemas.openxmlformats.org/drawingml/2006/main" xmlns:r="http://schemas.openxmlformats.org/officeDocument/2006/relationships" xmlns:p="http://schemas.openxmlformats.org/presentationml/2006/main">
  <p:tag name="AS_UNIQUEID" val="1468"/>
</p:tagLst>
</file>

<file path=ppt/tags/tag457.xml><?xml version="1.0" encoding="utf-8"?>
<p:tagLst xmlns:a="http://schemas.openxmlformats.org/drawingml/2006/main" xmlns:r="http://schemas.openxmlformats.org/officeDocument/2006/relationships" xmlns:p="http://schemas.openxmlformats.org/presentationml/2006/main">
  <p:tag name="AS_UNIQUEID" val="1469"/>
</p:tagLst>
</file>

<file path=ppt/tags/tag458.xml><?xml version="1.0" encoding="utf-8"?>
<p:tagLst xmlns:a="http://schemas.openxmlformats.org/drawingml/2006/main" xmlns:r="http://schemas.openxmlformats.org/officeDocument/2006/relationships" xmlns:p="http://schemas.openxmlformats.org/presentationml/2006/main">
  <p:tag name="AS_UNIQUEID" val="1470"/>
</p:tagLst>
</file>

<file path=ppt/tags/tag459.xml><?xml version="1.0" encoding="utf-8"?>
<p:tagLst xmlns:a="http://schemas.openxmlformats.org/drawingml/2006/main" xmlns:r="http://schemas.openxmlformats.org/officeDocument/2006/relationships" xmlns:p="http://schemas.openxmlformats.org/presentationml/2006/main">
  <p:tag name="AS_UNIQUEID" val="1471"/>
</p:tagLst>
</file>

<file path=ppt/tags/tag46.xml><?xml version="1.0" encoding="utf-8"?>
<p:tagLst xmlns:a="http://schemas.openxmlformats.org/drawingml/2006/main" xmlns:r="http://schemas.openxmlformats.org/officeDocument/2006/relationships" xmlns:p="http://schemas.openxmlformats.org/presentationml/2006/main">
  <p:tag name="AS_UNIQUEID" val="721"/>
</p:tagLst>
</file>

<file path=ppt/tags/tag460.xml><?xml version="1.0" encoding="utf-8"?>
<p:tagLst xmlns:a="http://schemas.openxmlformats.org/drawingml/2006/main" xmlns:r="http://schemas.openxmlformats.org/officeDocument/2006/relationships" xmlns:p="http://schemas.openxmlformats.org/presentationml/2006/main">
  <p:tag name="AS_UNIQUEID" val="1472"/>
</p:tagLst>
</file>

<file path=ppt/tags/tag461.xml><?xml version="1.0" encoding="utf-8"?>
<p:tagLst xmlns:a="http://schemas.openxmlformats.org/drawingml/2006/main" xmlns:r="http://schemas.openxmlformats.org/officeDocument/2006/relationships" xmlns:p="http://schemas.openxmlformats.org/presentationml/2006/main">
  <p:tag name="AS_UNIQUEID" val="1473"/>
</p:tagLst>
</file>

<file path=ppt/tags/tag462.xml><?xml version="1.0" encoding="utf-8"?>
<p:tagLst xmlns:a="http://schemas.openxmlformats.org/drawingml/2006/main" xmlns:r="http://schemas.openxmlformats.org/officeDocument/2006/relationships" xmlns:p="http://schemas.openxmlformats.org/presentationml/2006/main">
  <p:tag name="AS_UNIQUEID" val="1476"/>
</p:tagLst>
</file>

<file path=ppt/tags/tag463.xml><?xml version="1.0" encoding="utf-8"?>
<p:tagLst xmlns:a="http://schemas.openxmlformats.org/drawingml/2006/main" xmlns:r="http://schemas.openxmlformats.org/officeDocument/2006/relationships" xmlns:p="http://schemas.openxmlformats.org/presentationml/2006/main">
  <p:tag name="AS_UNIQUEID" val="1477"/>
</p:tagLst>
</file>

<file path=ppt/tags/tag464.xml><?xml version="1.0" encoding="utf-8"?>
<p:tagLst xmlns:a="http://schemas.openxmlformats.org/drawingml/2006/main" xmlns:r="http://schemas.openxmlformats.org/officeDocument/2006/relationships" xmlns:p="http://schemas.openxmlformats.org/presentationml/2006/main">
  <p:tag name="AS_UNIQUEID" val="1478"/>
</p:tagLst>
</file>

<file path=ppt/tags/tag465.xml><?xml version="1.0" encoding="utf-8"?>
<p:tagLst xmlns:a="http://schemas.openxmlformats.org/drawingml/2006/main" xmlns:r="http://schemas.openxmlformats.org/officeDocument/2006/relationships" xmlns:p="http://schemas.openxmlformats.org/presentationml/2006/main">
  <p:tag name="AS_UNIQUEID" val="1479"/>
</p:tagLst>
</file>

<file path=ppt/tags/tag466.xml><?xml version="1.0" encoding="utf-8"?>
<p:tagLst xmlns:a="http://schemas.openxmlformats.org/drawingml/2006/main" xmlns:r="http://schemas.openxmlformats.org/officeDocument/2006/relationships" xmlns:p="http://schemas.openxmlformats.org/presentationml/2006/main">
  <p:tag name="AS_UNIQUEID" val="1480"/>
</p:tagLst>
</file>

<file path=ppt/tags/tag467.xml><?xml version="1.0" encoding="utf-8"?>
<p:tagLst xmlns:a="http://schemas.openxmlformats.org/drawingml/2006/main" xmlns:r="http://schemas.openxmlformats.org/officeDocument/2006/relationships" xmlns:p="http://schemas.openxmlformats.org/presentationml/2006/main">
  <p:tag name="AS_UNIQUEID" val="1481"/>
</p:tagLst>
</file>

<file path=ppt/tags/tag468.xml><?xml version="1.0" encoding="utf-8"?>
<p:tagLst xmlns:a="http://schemas.openxmlformats.org/drawingml/2006/main" xmlns:r="http://schemas.openxmlformats.org/officeDocument/2006/relationships" xmlns:p="http://schemas.openxmlformats.org/presentationml/2006/main">
  <p:tag name="AS_UNIQUEID" val="1482"/>
</p:tagLst>
</file>

<file path=ppt/tags/tag469.xml><?xml version="1.0" encoding="utf-8"?>
<p:tagLst xmlns:a="http://schemas.openxmlformats.org/drawingml/2006/main" xmlns:r="http://schemas.openxmlformats.org/officeDocument/2006/relationships" xmlns:p="http://schemas.openxmlformats.org/presentationml/2006/main">
  <p:tag name="AS_UNIQUEID" val="1483"/>
</p:tagLst>
</file>

<file path=ppt/tags/tag47.xml><?xml version="1.0" encoding="utf-8"?>
<p:tagLst xmlns:a="http://schemas.openxmlformats.org/drawingml/2006/main" xmlns:r="http://schemas.openxmlformats.org/officeDocument/2006/relationships" xmlns:p="http://schemas.openxmlformats.org/presentationml/2006/main">
  <p:tag name="AS_UNIQUEID" val="722"/>
</p:tagLst>
</file>

<file path=ppt/tags/tag470.xml><?xml version="1.0" encoding="utf-8"?>
<p:tagLst xmlns:a="http://schemas.openxmlformats.org/drawingml/2006/main" xmlns:r="http://schemas.openxmlformats.org/officeDocument/2006/relationships" xmlns:p="http://schemas.openxmlformats.org/presentationml/2006/main">
  <p:tag name="AS_UNIQUEID" val="1484"/>
</p:tagLst>
</file>

<file path=ppt/tags/tag471.xml><?xml version="1.0" encoding="utf-8"?>
<p:tagLst xmlns:a="http://schemas.openxmlformats.org/drawingml/2006/main" xmlns:r="http://schemas.openxmlformats.org/officeDocument/2006/relationships" xmlns:p="http://schemas.openxmlformats.org/presentationml/2006/main">
  <p:tag name="AS_UNIQUEID" val="1485"/>
</p:tagLst>
</file>

<file path=ppt/tags/tag472.xml><?xml version="1.0" encoding="utf-8"?>
<p:tagLst xmlns:a="http://schemas.openxmlformats.org/drawingml/2006/main" xmlns:r="http://schemas.openxmlformats.org/officeDocument/2006/relationships" xmlns:p="http://schemas.openxmlformats.org/presentationml/2006/main">
  <p:tag name="AS_UNIQUEID" val="1486"/>
</p:tagLst>
</file>

<file path=ppt/tags/tag473.xml><?xml version="1.0" encoding="utf-8"?>
<p:tagLst xmlns:a="http://schemas.openxmlformats.org/drawingml/2006/main" xmlns:r="http://schemas.openxmlformats.org/officeDocument/2006/relationships" xmlns:p="http://schemas.openxmlformats.org/presentationml/2006/main">
  <p:tag name="AS_UNIQUEID" val="1487"/>
</p:tagLst>
</file>

<file path=ppt/tags/tag474.xml><?xml version="1.0" encoding="utf-8"?>
<p:tagLst xmlns:a="http://schemas.openxmlformats.org/drawingml/2006/main" xmlns:r="http://schemas.openxmlformats.org/officeDocument/2006/relationships" xmlns:p="http://schemas.openxmlformats.org/presentationml/2006/main">
  <p:tag name="AS_UNIQUEID" val="1488"/>
</p:tagLst>
</file>

<file path=ppt/tags/tag475.xml><?xml version="1.0" encoding="utf-8"?>
<p:tagLst xmlns:a="http://schemas.openxmlformats.org/drawingml/2006/main" xmlns:r="http://schemas.openxmlformats.org/officeDocument/2006/relationships" xmlns:p="http://schemas.openxmlformats.org/presentationml/2006/main">
  <p:tag name="AS_UNIQUEID" val="1489"/>
</p:tagLst>
</file>

<file path=ppt/tags/tag476.xml><?xml version="1.0" encoding="utf-8"?>
<p:tagLst xmlns:a="http://schemas.openxmlformats.org/drawingml/2006/main" xmlns:r="http://schemas.openxmlformats.org/officeDocument/2006/relationships" xmlns:p="http://schemas.openxmlformats.org/presentationml/2006/main">
  <p:tag name="AS_UNIQUEID" val="1490"/>
</p:tagLst>
</file>

<file path=ppt/tags/tag477.xml><?xml version="1.0" encoding="utf-8"?>
<p:tagLst xmlns:a="http://schemas.openxmlformats.org/drawingml/2006/main" xmlns:r="http://schemas.openxmlformats.org/officeDocument/2006/relationships" xmlns:p="http://schemas.openxmlformats.org/presentationml/2006/main">
  <p:tag name="AS_UNIQUEID" val="1491"/>
</p:tagLst>
</file>

<file path=ppt/tags/tag478.xml><?xml version="1.0" encoding="utf-8"?>
<p:tagLst xmlns:a="http://schemas.openxmlformats.org/drawingml/2006/main" xmlns:r="http://schemas.openxmlformats.org/officeDocument/2006/relationships" xmlns:p="http://schemas.openxmlformats.org/presentationml/2006/main">
  <p:tag name="AS_UNIQUEID" val="1492"/>
</p:tagLst>
</file>

<file path=ppt/tags/tag479.xml><?xml version="1.0" encoding="utf-8"?>
<p:tagLst xmlns:a="http://schemas.openxmlformats.org/drawingml/2006/main" xmlns:r="http://schemas.openxmlformats.org/officeDocument/2006/relationships" xmlns:p="http://schemas.openxmlformats.org/presentationml/2006/main">
  <p:tag name="AS_UNIQUEID" val="1493"/>
</p:tagLst>
</file>

<file path=ppt/tags/tag48.xml><?xml version="1.0" encoding="utf-8"?>
<p:tagLst xmlns:a="http://schemas.openxmlformats.org/drawingml/2006/main" xmlns:r="http://schemas.openxmlformats.org/officeDocument/2006/relationships" xmlns:p="http://schemas.openxmlformats.org/presentationml/2006/main">
  <p:tag name="AS_UNIQUEID" val="723"/>
</p:tagLst>
</file>

<file path=ppt/tags/tag480.xml><?xml version="1.0" encoding="utf-8"?>
<p:tagLst xmlns:a="http://schemas.openxmlformats.org/drawingml/2006/main" xmlns:r="http://schemas.openxmlformats.org/officeDocument/2006/relationships" xmlns:p="http://schemas.openxmlformats.org/presentationml/2006/main">
  <p:tag name="AS_UNIQUEID" val="1494"/>
</p:tagLst>
</file>

<file path=ppt/tags/tag481.xml><?xml version="1.0" encoding="utf-8"?>
<p:tagLst xmlns:a="http://schemas.openxmlformats.org/drawingml/2006/main" xmlns:r="http://schemas.openxmlformats.org/officeDocument/2006/relationships" xmlns:p="http://schemas.openxmlformats.org/presentationml/2006/main">
  <p:tag name="AS_UNIQUEID" val="1495"/>
</p:tagLst>
</file>

<file path=ppt/tags/tag482.xml><?xml version="1.0" encoding="utf-8"?>
<p:tagLst xmlns:a="http://schemas.openxmlformats.org/drawingml/2006/main" xmlns:r="http://schemas.openxmlformats.org/officeDocument/2006/relationships" xmlns:p="http://schemas.openxmlformats.org/presentationml/2006/main">
  <p:tag name="AS_UNIQUEID" val="1496"/>
</p:tagLst>
</file>

<file path=ppt/tags/tag483.xml><?xml version="1.0" encoding="utf-8"?>
<p:tagLst xmlns:a="http://schemas.openxmlformats.org/drawingml/2006/main" xmlns:r="http://schemas.openxmlformats.org/officeDocument/2006/relationships" xmlns:p="http://schemas.openxmlformats.org/presentationml/2006/main">
  <p:tag name="AS_UNIQUEID" val="1497"/>
</p:tagLst>
</file>

<file path=ppt/tags/tag484.xml><?xml version="1.0" encoding="utf-8"?>
<p:tagLst xmlns:a="http://schemas.openxmlformats.org/drawingml/2006/main" xmlns:r="http://schemas.openxmlformats.org/officeDocument/2006/relationships" xmlns:p="http://schemas.openxmlformats.org/presentationml/2006/main">
  <p:tag name="AS_UNIQUEID" val="1498"/>
</p:tagLst>
</file>

<file path=ppt/tags/tag485.xml><?xml version="1.0" encoding="utf-8"?>
<p:tagLst xmlns:a="http://schemas.openxmlformats.org/drawingml/2006/main" xmlns:r="http://schemas.openxmlformats.org/officeDocument/2006/relationships" xmlns:p="http://schemas.openxmlformats.org/presentationml/2006/main">
  <p:tag name="AS_UNIQUEID" val="1499"/>
</p:tagLst>
</file>

<file path=ppt/tags/tag486.xml><?xml version="1.0" encoding="utf-8"?>
<p:tagLst xmlns:a="http://schemas.openxmlformats.org/drawingml/2006/main" xmlns:r="http://schemas.openxmlformats.org/officeDocument/2006/relationships" xmlns:p="http://schemas.openxmlformats.org/presentationml/2006/main">
  <p:tag name="AS_UNIQUEID" val="1500"/>
</p:tagLst>
</file>

<file path=ppt/tags/tag487.xml><?xml version="1.0" encoding="utf-8"?>
<p:tagLst xmlns:a="http://schemas.openxmlformats.org/drawingml/2006/main" xmlns:r="http://schemas.openxmlformats.org/officeDocument/2006/relationships" xmlns:p="http://schemas.openxmlformats.org/presentationml/2006/main">
  <p:tag name="AS_UNIQUEID" val="1501"/>
</p:tagLst>
</file>

<file path=ppt/tags/tag488.xml><?xml version="1.0" encoding="utf-8"?>
<p:tagLst xmlns:a="http://schemas.openxmlformats.org/drawingml/2006/main" xmlns:r="http://schemas.openxmlformats.org/officeDocument/2006/relationships" xmlns:p="http://schemas.openxmlformats.org/presentationml/2006/main">
  <p:tag name="AS_UNIQUEID" val="1502"/>
</p:tagLst>
</file>

<file path=ppt/tags/tag489.xml><?xml version="1.0" encoding="utf-8"?>
<p:tagLst xmlns:a="http://schemas.openxmlformats.org/drawingml/2006/main" xmlns:r="http://schemas.openxmlformats.org/officeDocument/2006/relationships" xmlns:p="http://schemas.openxmlformats.org/presentationml/2006/main">
  <p:tag name="AS_UNIQUEID" val="1503"/>
</p:tagLst>
</file>

<file path=ppt/tags/tag49.xml><?xml version="1.0" encoding="utf-8"?>
<p:tagLst xmlns:a="http://schemas.openxmlformats.org/drawingml/2006/main" xmlns:r="http://schemas.openxmlformats.org/officeDocument/2006/relationships" xmlns:p="http://schemas.openxmlformats.org/presentationml/2006/main">
  <p:tag name="AS_UNIQUEID" val="717"/>
</p:tagLst>
</file>

<file path=ppt/tags/tag490.xml><?xml version="1.0" encoding="utf-8"?>
<p:tagLst xmlns:a="http://schemas.openxmlformats.org/drawingml/2006/main" xmlns:r="http://schemas.openxmlformats.org/officeDocument/2006/relationships" xmlns:p="http://schemas.openxmlformats.org/presentationml/2006/main">
  <p:tag name="AS_UNIQUEID" val="1504"/>
</p:tagLst>
</file>

<file path=ppt/tags/tag491.xml><?xml version="1.0" encoding="utf-8"?>
<p:tagLst xmlns:a="http://schemas.openxmlformats.org/drawingml/2006/main" xmlns:r="http://schemas.openxmlformats.org/officeDocument/2006/relationships" xmlns:p="http://schemas.openxmlformats.org/presentationml/2006/main">
  <p:tag name="AS_UNIQUEID" val="1505"/>
</p:tagLst>
</file>

<file path=ppt/tags/tag492.xml><?xml version="1.0" encoding="utf-8"?>
<p:tagLst xmlns:a="http://schemas.openxmlformats.org/drawingml/2006/main" xmlns:r="http://schemas.openxmlformats.org/officeDocument/2006/relationships" xmlns:p="http://schemas.openxmlformats.org/presentationml/2006/main">
  <p:tag name="AS_UNIQUEID" val="1506"/>
</p:tagLst>
</file>

<file path=ppt/tags/tag493.xml><?xml version="1.0" encoding="utf-8"?>
<p:tagLst xmlns:a="http://schemas.openxmlformats.org/drawingml/2006/main" xmlns:r="http://schemas.openxmlformats.org/officeDocument/2006/relationships" xmlns:p="http://schemas.openxmlformats.org/presentationml/2006/main">
  <p:tag name="AS_UNIQUEID" val="1507"/>
</p:tagLst>
</file>

<file path=ppt/tags/tag494.xml><?xml version="1.0" encoding="utf-8"?>
<p:tagLst xmlns:a="http://schemas.openxmlformats.org/drawingml/2006/main" xmlns:r="http://schemas.openxmlformats.org/officeDocument/2006/relationships" xmlns:p="http://schemas.openxmlformats.org/presentationml/2006/main">
  <p:tag name="AS_UNIQUEID" val="1508"/>
</p:tagLst>
</file>

<file path=ppt/tags/tag495.xml><?xml version="1.0" encoding="utf-8"?>
<p:tagLst xmlns:a="http://schemas.openxmlformats.org/drawingml/2006/main" xmlns:r="http://schemas.openxmlformats.org/officeDocument/2006/relationships" xmlns:p="http://schemas.openxmlformats.org/presentationml/2006/main">
  <p:tag name="AS_UNIQUEID" val="1521"/>
</p:tagLst>
</file>

<file path=ppt/tags/tag496.xml><?xml version="1.0" encoding="utf-8"?>
<p:tagLst xmlns:a="http://schemas.openxmlformats.org/drawingml/2006/main" xmlns:r="http://schemas.openxmlformats.org/officeDocument/2006/relationships" xmlns:p="http://schemas.openxmlformats.org/presentationml/2006/main">
  <p:tag name="AS_UNIQUEID" val="1526"/>
</p:tagLst>
</file>

<file path=ppt/tags/tag497.xml><?xml version="1.0" encoding="utf-8"?>
<p:tagLst xmlns:a="http://schemas.openxmlformats.org/drawingml/2006/main" xmlns:r="http://schemas.openxmlformats.org/officeDocument/2006/relationships" xmlns:p="http://schemas.openxmlformats.org/presentationml/2006/main">
  <p:tag name="AS_UNIQUEID" val="1529"/>
</p:tagLst>
</file>

<file path=ppt/tags/tag498.xml><?xml version="1.0" encoding="utf-8"?>
<p:tagLst xmlns:a="http://schemas.openxmlformats.org/drawingml/2006/main" xmlns:r="http://schemas.openxmlformats.org/officeDocument/2006/relationships" xmlns:p="http://schemas.openxmlformats.org/presentationml/2006/main">
  <p:tag name="AS_UNIQUEID" val="1532"/>
</p:tagLst>
</file>

<file path=ppt/tags/tag499.xml><?xml version="1.0" encoding="utf-8"?>
<p:tagLst xmlns:a="http://schemas.openxmlformats.org/drawingml/2006/main" xmlns:r="http://schemas.openxmlformats.org/officeDocument/2006/relationships" xmlns:p="http://schemas.openxmlformats.org/presentationml/2006/main">
  <p:tag name="AS_UNIQUEID" val="1535"/>
</p:tagLst>
</file>

<file path=ppt/tags/tag5.xml><?xml version="1.0" encoding="utf-8"?>
<p:tagLst xmlns:a="http://schemas.openxmlformats.org/drawingml/2006/main" xmlns:r="http://schemas.openxmlformats.org/officeDocument/2006/relationships" xmlns:p="http://schemas.openxmlformats.org/presentationml/2006/main">
  <p:tag name="AS_UNIQUEID" val="602"/>
</p:tagLst>
</file>

<file path=ppt/tags/tag50.xml><?xml version="1.0" encoding="utf-8"?>
<p:tagLst xmlns:a="http://schemas.openxmlformats.org/drawingml/2006/main" xmlns:r="http://schemas.openxmlformats.org/officeDocument/2006/relationships" xmlns:p="http://schemas.openxmlformats.org/presentationml/2006/main">
  <p:tag name="AS_UNIQUEID" val="718"/>
</p:tagLst>
</file>

<file path=ppt/tags/tag500.xml><?xml version="1.0" encoding="utf-8"?>
<p:tagLst xmlns:a="http://schemas.openxmlformats.org/drawingml/2006/main" xmlns:r="http://schemas.openxmlformats.org/officeDocument/2006/relationships" xmlns:p="http://schemas.openxmlformats.org/presentationml/2006/main">
  <p:tag name="AS_UNIQUEID" val="1548"/>
</p:tagLst>
</file>

<file path=ppt/tags/tag501.xml><?xml version="1.0" encoding="utf-8"?>
<p:tagLst xmlns:a="http://schemas.openxmlformats.org/drawingml/2006/main" xmlns:r="http://schemas.openxmlformats.org/officeDocument/2006/relationships" xmlns:p="http://schemas.openxmlformats.org/presentationml/2006/main">
  <p:tag name="AS_UNIQUEID" val="1561"/>
</p:tagLst>
</file>

<file path=ppt/tags/tag502.xml><?xml version="1.0" encoding="utf-8"?>
<p:tagLst xmlns:a="http://schemas.openxmlformats.org/drawingml/2006/main" xmlns:r="http://schemas.openxmlformats.org/officeDocument/2006/relationships" xmlns:p="http://schemas.openxmlformats.org/presentationml/2006/main">
  <p:tag name="AS_UNIQUEID" val="1574"/>
</p:tagLst>
</file>

<file path=ppt/tags/tag503.xml><?xml version="1.0" encoding="utf-8"?>
<p:tagLst xmlns:a="http://schemas.openxmlformats.org/drawingml/2006/main" xmlns:r="http://schemas.openxmlformats.org/officeDocument/2006/relationships" xmlns:p="http://schemas.openxmlformats.org/presentationml/2006/main">
  <p:tag name="AS_UNIQUEID" val="1575"/>
</p:tagLst>
</file>

<file path=ppt/tags/tag504.xml><?xml version="1.0" encoding="utf-8"?>
<p:tagLst xmlns:a="http://schemas.openxmlformats.org/drawingml/2006/main" xmlns:r="http://schemas.openxmlformats.org/officeDocument/2006/relationships" xmlns:p="http://schemas.openxmlformats.org/presentationml/2006/main">
  <p:tag name="AS_UNIQUEID" val="1562"/>
</p:tagLst>
</file>

<file path=ppt/tags/tag505.xml><?xml version="1.0" encoding="utf-8"?>
<p:tagLst xmlns:a="http://schemas.openxmlformats.org/drawingml/2006/main" xmlns:r="http://schemas.openxmlformats.org/officeDocument/2006/relationships" xmlns:p="http://schemas.openxmlformats.org/presentationml/2006/main">
  <p:tag name="AS_UNIQUEID" val="1565"/>
</p:tagLst>
</file>

<file path=ppt/tags/tag506.xml><?xml version="1.0" encoding="utf-8"?>
<p:tagLst xmlns:a="http://schemas.openxmlformats.org/drawingml/2006/main" xmlns:r="http://schemas.openxmlformats.org/officeDocument/2006/relationships" xmlns:p="http://schemas.openxmlformats.org/presentationml/2006/main">
  <p:tag name="AS_UNIQUEID" val="1568"/>
</p:tagLst>
</file>

<file path=ppt/tags/tag507.xml><?xml version="1.0" encoding="utf-8"?>
<p:tagLst xmlns:a="http://schemas.openxmlformats.org/drawingml/2006/main" xmlns:r="http://schemas.openxmlformats.org/officeDocument/2006/relationships" xmlns:p="http://schemas.openxmlformats.org/presentationml/2006/main">
  <p:tag name="AS_UNIQUEID" val="1571"/>
</p:tagLst>
</file>

<file path=ppt/tags/tag508.xml><?xml version="1.0" encoding="utf-8"?>
<p:tagLst xmlns:a="http://schemas.openxmlformats.org/drawingml/2006/main" xmlns:r="http://schemas.openxmlformats.org/officeDocument/2006/relationships" xmlns:p="http://schemas.openxmlformats.org/presentationml/2006/main">
  <p:tag name="AS_UNIQUEID" val="1572"/>
</p:tagLst>
</file>

<file path=ppt/tags/tag509.xml><?xml version="1.0" encoding="utf-8"?>
<p:tagLst xmlns:a="http://schemas.openxmlformats.org/drawingml/2006/main" xmlns:r="http://schemas.openxmlformats.org/officeDocument/2006/relationships" xmlns:p="http://schemas.openxmlformats.org/presentationml/2006/main">
  <p:tag name="AS_UNIQUEID" val="1573"/>
</p:tagLst>
</file>

<file path=ppt/tags/tag51.xml><?xml version="1.0" encoding="utf-8"?>
<p:tagLst xmlns:a="http://schemas.openxmlformats.org/drawingml/2006/main" xmlns:r="http://schemas.openxmlformats.org/officeDocument/2006/relationships" xmlns:p="http://schemas.openxmlformats.org/presentationml/2006/main">
  <p:tag name="AS_UNIQUEID" val="719"/>
</p:tagLst>
</file>

<file path=ppt/tags/tag510.xml><?xml version="1.0" encoding="utf-8"?>
<p:tagLst xmlns:a="http://schemas.openxmlformats.org/drawingml/2006/main" xmlns:r="http://schemas.openxmlformats.org/officeDocument/2006/relationships" xmlns:p="http://schemas.openxmlformats.org/presentationml/2006/main">
  <p:tag name="AS_UNIQUEID" val="1569"/>
</p:tagLst>
</file>

<file path=ppt/tags/tag511.xml><?xml version="1.0" encoding="utf-8"?>
<p:tagLst xmlns:a="http://schemas.openxmlformats.org/drawingml/2006/main" xmlns:r="http://schemas.openxmlformats.org/officeDocument/2006/relationships" xmlns:p="http://schemas.openxmlformats.org/presentationml/2006/main">
  <p:tag name="AS_UNIQUEID" val="1570"/>
</p:tagLst>
</file>

<file path=ppt/tags/tag512.xml><?xml version="1.0" encoding="utf-8"?>
<p:tagLst xmlns:a="http://schemas.openxmlformats.org/drawingml/2006/main" xmlns:r="http://schemas.openxmlformats.org/officeDocument/2006/relationships" xmlns:p="http://schemas.openxmlformats.org/presentationml/2006/main">
  <p:tag name="AS_UNIQUEID" val="1566"/>
</p:tagLst>
</file>

<file path=ppt/tags/tag513.xml><?xml version="1.0" encoding="utf-8"?>
<p:tagLst xmlns:a="http://schemas.openxmlformats.org/drawingml/2006/main" xmlns:r="http://schemas.openxmlformats.org/officeDocument/2006/relationships" xmlns:p="http://schemas.openxmlformats.org/presentationml/2006/main">
  <p:tag name="AS_UNIQUEID" val="1567"/>
</p:tagLst>
</file>

<file path=ppt/tags/tag514.xml><?xml version="1.0" encoding="utf-8"?>
<p:tagLst xmlns:a="http://schemas.openxmlformats.org/drawingml/2006/main" xmlns:r="http://schemas.openxmlformats.org/officeDocument/2006/relationships" xmlns:p="http://schemas.openxmlformats.org/presentationml/2006/main">
  <p:tag name="AS_UNIQUEID" val="1563"/>
</p:tagLst>
</file>

<file path=ppt/tags/tag515.xml><?xml version="1.0" encoding="utf-8"?>
<p:tagLst xmlns:a="http://schemas.openxmlformats.org/drawingml/2006/main" xmlns:r="http://schemas.openxmlformats.org/officeDocument/2006/relationships" xmlns:p="http://schemas.openxmlformats.org/presentationml/2006/main">
  <p:tag name="AS_UNIQUEID" val="1564"/>
</p:tagLst>
</file>

<file path=ppt/tags/tag516.xml><?xml version="1.0" encoding="utf-8"?>
<p:tagLst xmlns:a="http://schemas.openxmlformats.org/drawingml/2006/main" xmlns:r="http://schemas.openxmlformats.org/officeDocument/2006/relationships" xmlns:p="http://schemas.openxmlformats.org/presentationml/2006/main">
  <p:tag name="AS_UNIQUEID" val="1549"/>
</p:tagLst>
</file>

<file path=ppt/tags/tag517.xml><?xml version="1.0" encoding="utf-8"?>
<p:tagLst xmlns:a="http://schemas.openxmlformats.org/drawingml/2006/main" xmlns:r="http://schemas.openxmlformats.org/officeDocument/2006/relationships" xmlns:p="http://schemas.openxmlformats.org/presentationml/2006/main">
  <p:tag name="AS_UNIQUEID" val="1552"/>
</p:tagLst>
</file>

<file path=ppt/tags/tag518.xml><?xml version="1.0" encoding="utf-8"?>
<p:tagLst xmlns:a="http://schemas.openxmlformats.org/drawingml/2006/main" xmlns:r="http://schemas.openxmlformats.org/officeDocument/2006/relationships" xmlns:p="http://schemas.openxmlformats.org/presentationml/2006/main">
  <p:tag name="AS_UNIQUEID" val="1555"/>
</p:tagLst>
</file>

<file path=ppt/tags/tag519.xml><?xml version="1.0" encoding="utf-8"?>
<p:tagLst xmlns:a="http://schemas.openxmlformats.org/drawingml/2006/main" xmlns:r="http://schemas.openxmlformats.org/officeDocument/2006/relationships" xmlns:p="http://schemas.openxmlformats.org/presentationml/2006/main">
  <p:tag name="AS_UNIQUEID" val="1558"/>
</p:tagLst>
</file>

<file path=ppt/tags/tag52.xml><?xml version="1.0" encoding="utf-8"?>
<p:tagLst xmlns:a="http://schemas.openxmlformats.org/drawingml/2006/main" xmlns:r="http://schemas.openxmlformats.org/officeDocument/2006/relationships" xmlns:p="http://schemas.openxmlformats.org/presentationml/2006/main">
  <p:tag name="AS_UNIQUEID" val="714"/>
</p:tagLst>
</file>

<file path=ppt/tags/tag520.xml><?xml version="1.0" encoding="utf-8"?>
<p:tagLst xmlns:a="http://schemas.openxmlformats.org/drawingml/2006/main" xmlns:r="http://schemas.openxmlformats.org/officeDocument/2006/relationships" xmlns:p="http://schemas.openxmlformats.org/presentationml/2006/main">
  <p:tag name="AS_UNIQUEID" val="1559"/>
</p:tagLst>
</file>

<file path=ppt/tags/tag521.xml><?xml version="1.0" encoding="utf-8"?>
<p:tagLst xmlns:a="http://schemas.openxmlformats.org/drawingml/2006/main" xmlns:r="http://schemas.openxmlformats.org/officeDocument/2006/relationships" xmlns:p="http://schemas.openxmlformats.org/presentationml/2006/main">
  <p:tag name="AS_UNIQUEID" val="1560"/>
</p:tagLst>
</file>

<file path=ppt/tags/tag522.xml><?xml version="1.0" encoding="utf-8"?>
<p:tagLst xmlns:a="http://schemas.openxmlformats.org/drawingml/2006/main" xmlns:r="http://schemas.openxmlformats.org/officeDocument/2006/relationships" xmlns:p="http://schemas.openxmlformats.org/presentationml/2006/main">
  <p:tag name="AS_UNIQUEID" val="1556"/>
</p:tagLst>
</file>

<file path=ppt/tags/tag523.xml><?xml version="1.0" encoding="utf-8"?>
<p:tagLst xmlns:a="http://schemas.openxmlformats.org/drawingml/2006/main" xmlns:r="http://schemas.openxmlformats.org/officeDocument/2006/relationships" xmlns:p="http://schemas.openxmlformats.org/presentationml/2006/main">
  <p:tag name="AS_UNIQUEID" val="1557"/>
</p:tagLst>
</file>

<file path=ppt/tags/tag524.xml><?xml version="1.0" encoding="utf-8"?>
<p:tagLst xmlns:a="http://schemas.openxmlformats.org/drawingml/2006/main" xmlns:r="http://schemas.openxmlformats.org/officeDocument/2006/relationships" xmlns:p="http://schemas.openxmlformats.org/presentationml/2006/main">
  <p:tag name="AS_UNIQUEID" val="1553"/>
</p:tagLst>
</file>

<file path=ppt/tags/tag525.xml><?xml version="1.0" encoding="utf-8"?>
<p:tagLst xmlns:a="http://schemas.openxmlformats.org/drawingml/2006/main" xmlns:r="http://schemas.openxmlformats.org/officeDocument/2006/relationships" xmlns:p="http://schemas.openxmlformats.org/presentationml/2006/main">
  <p:tag name="AS_UNIQUEID" val="1554"/>
</p:tagLst>
</file>

<file path=ppt/tags/tag526.xml><?xml version="1.0" encoding="utf-8"?>
<p:tagLst xmlns:a="http://schemas.openxmlformats.org/drawingml/2006/main" xmlns:r="http://schemas.openxmlformats.org/officeDocument/2006/relationships" xmlns:p="http://schemas.openxmlformats.org/presentationml/2006/main">
  <p:tag name="AS_UNIQUEID" val="1550"/>
</p:tagLst>
</file>

<file path=ppt/tags/tag527.xml><?xml version="1.0" encoding="utf-8"?>
<p:tagLst xmlns:a="http://schemas.openxmlformats.org/drawingml/2006/main" xmlns:r="http://schemas.openxmlformats.org/officeDocument/2006/relationships" xmlns:p="http://schemas.openxmlformats.org/presentationml/2006/main">
  <p:tag name="AS_UNIQUEID" val="1551"/>
</p:tagLst>
</file>

<file path=ppt/tags/tag528.xml><?xml version="1.0" encoding="utf-8"?>
<p:tagLst xmlns:a="http://schemas.openxmlformats.org/drawingml/2006/main" xmlns:r="http://schemas.openxmlformats.org/officeDocument/2006/relationships" xmlns:p="http://schemas.openxmlformats.org/presentationml/2006/main">
  <p:tag name="AS_UNIQUEID" val="1536"/>
</p:tagLst>
</file>

<file path=ppt/tags/tag529.xml><?xml version="1.0" encoding="utf-8"?>
<p:tagLst xmlns:a="http://schemas.openxmlformats.org/drawingml/2006/main" xmlns:r="http://schemas.openxmlformats.org/officeDocument/2006/relationships" xmlns:p="http://schemas.openxmlformats.org/presentationml/2006/main">
  <p:tag name="AS_UNIQUEID" val="1539"/>
</p:tagLst>
</file>

<file path=ppt/tags/tag53.xml><?xml version="1.0" encoding="utf-8"?>
<p:tagLst xmlns:a="http://schemas.openxmlformats.org/drawingml/2006/main" xmlns:r="http://schemas.openxmlformats.org/officeDocument/2006/relationships" xmlns:p="http://schemas.openxmlformats.org/presentationml/2006/main">
  <p:tag name="AS_UNIQUEID" val="715"/>
</p:tagLst>
</file>

<file path=ppt/tags/tag530.xml><?xml version="1.0" encoding="utf-8"?>
<p:tagLst xmlns:a="http://schemas.openxmlformats.org/drawingml/2006/main" xmlns:r="http://schemas.openxmlformats.org/officeDocument/2006/relationships" xmlns:p="http://schemas.openxmlformats.org/presentationml/2006/main">
  <p:tag name="AS_UNIQUEID" val="1542"/>
</p:tagLst>
</file>

<file path=ppt/tags/tag531.xml><?xml version="1.0" encoding="utf-8"?>
<p:tagLst xmlns:a="http://schemas.openxmlformats.org/drawingml/2006/main" xmlns:r="http://schemas.openxmlformats.org/officeDocument/2006/relationships" xmlns:p="http://schemas.openxmlformats.org/presentationml/2006/main">
  <p:tag name="AS_UNIQUEID" val="1545"/>
</p:tagLst>
</file>

<file path=ppt/tags/tag532.xml><?xml version="1.0" encoding="utf-8"?>
<p:tagLst xmlns:a="http://schemas.openxmlformats.org/drawingml/2006/main" xmlns:r="http://schemas.openxmlformats.org/officeDocument/2006/relationships" xmlns:p="http://schemas.openxmlformats.org/presentationml/2006/main">
  <p:tag name="AS_UNIQUEID" val="1546"/>
</p:tagLst>
</file>

<file path=ppt/tags/tag533.xml><?xml version="1.0" encoding="utf-8"?>
<p:tagLst xmlns:a="http://schemas.openxmlformats.org/drawingml/2006/main" xmlns:r="http://schemas.openxmlformats.org/officeDocument/2006/relationships" xmlns:p="http://schemas.openxmlformats.org/presentationml/2006/main">
  <p:tag name="AS_UNIQUEID" val="1547"/>
</p:tagLst>
</file>

<file path=ppt/tags/tag534.xml><?xml version="1.0" encoding="utf-8"?>
<p:tagLst xmlns:a="http://schemas.openxmlformats.org/drawingml/2006/main" xmlns:r="http://schemas.openxmlformats.org/officeDocument/2006/relationships" xmlns:p="http://schemas.openxmlformats.org/presentationml/2006/main">
  <p:tag name="AS_UNIQUEID" val="1543"/>
</p:tagLst>
</file>

<file path=ppt/tags/tag535.xml><?xml version="1.0" encoding="utf-8"?>
<p:tagLst xmlns:a="http://schemas.openxmlformats.org/drawingml/2006/main" xmlns:r="http://schemas.openxmlformats.org/officeDocument/2006/relationships" xmlns:p="http://schemas.openxmlformats.org/presentationml/2006/main">
  <p:tag name="AS_UNIQUEID" val="1544"/>
</p:tagLst>
</file>

<file path=ppt/tags/tag536.xml><?xml version="1.0" encoding="utf-8"?>
<p:tagLst xmlns:a="http://schemas.openxmlformats.org/drawingml/2006/main" xmlns:r="http://schemas.openxmlformats.org/officeDocument/2006/relationships" xmlns:p="http://schemas.openxmlformats.org/presentationml/2006/main">
  <p:tag name="AS_UNIQUEID" val="1540"/>
</p:tagLst>
</file>

<file path=ppt/tags/tag537.xml><?xml version="1.0" encoding="utf-8"?>
<p:tagLst xmlns:a="http://schemas.openxmlformats.org/drawingml/2006/main" xmlns:r="http://schemas.openxmlformats.org/officeDocument/2006/relationships" xmlns:p="http://schemas.openxmlformats.org/presentationml/2006/main">
  <p:tag name="AS_UNIQUEID" val="1541"/>
</p:tagLst>
</file>

<file path=ppt/tags/tag538.xml><?xml version="1.0" encoding="utf-8"?>
<p:tagLst xmlns:a="http://schemas.openxmlformats.org/drawingml/2006/main" xmlns:r="http://schemas.openxmlformats.org/officeDocument/2006/relationships" xmlns:p="http://schemas.openxmlformats.org/presentationml/2006/main">
  <p:tag name="AS_UNIQUEID" val="1537"/>
</p:tagLst>
</file>

<file path=ppt/tags/tag539.xml><?xml version="1.0" encoding="utf-8"?>
<p:tagLst xmlns:a="http://schemas.openxmlformats.org/drawingml/2006/main" xmlns:r="http://schemas.openxmlformats.org/officeDocument/2006/relationships" xmlns:p="http://schemas.openxmlformats.org/presentationml/2006/main">
  <p:tag name="AS_UNIQUEID" val="1538"/>
</p:tagLst>
</file>

<file path=ppt/tags/tag54.xml><?xml version="1.0" encoding="utf-8"?>
<p:tagLst xmlns:a="http://schemas.openxmlformats.org/drawingml/2006/main" xmlns:r="http://schemas.openxmlformats.org/officeDocument/2006/relationships" xmlns:p="http://schemas.openxmlformats.org/presentationml/2006/main">
  <p:tag name="AS_UNIQUEID" val="716"/>
</p:tagLst>
</file>

<file path=ppt/tags/tag540.xml><?xml version="1.0" encoding="utf-8"?>
<p:tagLst xmlns:a="http://schemas.openxmlformats.org/drawingml/2006/main" xmlns:r="http://schemas.openxmlformats.org/officeDocument/2006/relationships" xmlns:p="http://schemas.openxmlformats.org/presentationml/2006/main">
  <p:tag name="AS_UNIQUEID" val="1533"/>
</p:tagLst>
</file>

<file path=ppt/tags/tag541.xml><?xml version="1.0" encoding="utf-8"?>
<p:tagLst xmlns:a="http://schemas.openxmlformats.org/drawingml/2006/main" xmlns:r="http://schemas.openxmlformats.org/officeDocument/2006/relationships" xmlns:p="http://schemas.openxmlformats.org/presentationml/2006/main">
  <p:tag name="AS_UNIQUEID" val="1534"/>
</p:tagLst>
</file>

<file path=ppt/tags/tag542.xml><?xml version="1.0" encoding="utf-8"?>
<p:tagLst xmlns:a="http://schemas.openxmlformats.org/drawingml/2006/main" xmlns:r="http://schemas.openxmlformats.org/officeDocument/2006/relationships" xmlns:p="http://schemas.openxmlformats.org/presentationml/2006/main">
  <p:tag name="AS_UNIQUEID" val="1530"/>
</p:tagLst>
</file>

<file path=ppt/tags/tag543.xml><?xml version="1.0" encoding="utf-8"?>
<p:tagLst xmlns:a="http://schemas.openxmlformats.org/drawingml/2006/main" xmlns:r="http://schemas.openxmlformats.org/officeDocument/2006/relationships" xmlns:p="http://schemas.openxmlformats.org/presentationml/2006/main">
  <p:tag name="AS_UNIQUEID" val="1531"/>
</p:tagLst>
</file>

<file path=ppt/tags/tag544.xml><?xml version="1.0" encoding="utf-8"?>
<p:tagLst xmlns:a="http://schemas.openxmlformats.org/drawingml/2006/main" xmlns:r="http://schemas.openxmlformats.org/officeDocument/2006/relationships" xmlns:p="http://schemas.openxmlformats.org/presentationml/2006/main">
  <p:tag name="AS_UNIQUEID" val="1527"/>
</p:tagLst>
</file>

<file path=ppt/tags/tag545.xml><?xml version="1.0" encoding="utf-8"?>
<p:tagLst xmlns:a="http://schemas.openxmlformats.org/drawingml/2006/main" xmlns:r="http://schemas.openxmlformats.org/officeDocument/2006/relationships" xmlns:p="http://schemas.openxmlformats.org/presentationml/2006/main">
  <p:tag name="AS_UNIQUEID" val="1528"/>
</p:tagLst>
</file>

<file path=ppt/tags/tag546.xml><?xml version="1.0" encoding="utf-8"?>
<p:tagLst xmlns:a="http://schemas.openxmlformats.org/drawingml/2006/main" xmlns:r="http://schemas.openxmlformats.org/officeDocument/2006/relationships" xmlns:p="http://schemas.openxmlformats.org/presentationml/2006/main">
  <p:tag name="AS_UNIQUEID" val="1522"/>
</p:tagLst>
</file>

<file path=ppt/tags/tag547.xml><?xml version="1.0" encoding="utf-8"?>
<p:tagLst xmlns:a="http://schemas.openxmlformats.org/drawingml/2006/main" xmlns:r="http://schemas.openxmlformats.org/officeDocument/2006/relationships" xmlns:p="http://schemas.openxmlformats.org/presentationml/2006/main">
  <p:tag name="AS_UNIQUEID" val="1523"/>
</p:tagLst>
</file>

<file path=ppt/tags/tag548.xml><?xml version="1.0" encoding="utf-8"?>
<p:tagLst xmlns:a="http://schemas.openxmlformats.org/drawingml/2006/main" xmlns:r="http://schemas.openxmlformats.org/officeDocument/2006/relationships" xmlns:p="http://schemas.openxmlformats.org/presentationml/2006/main">
  <p:tag name="AS_UNIQUEID" val="1524"/>
</p:tagLst>
</file>

<file path=ppt/tags/tag549.xml><?xml version="1.0" encoding="utf-8"?>
<p:tagLst xmlns:a="http://schemas.openxmlformats.org/drawingml/2006/main" xmlns:r="http://schemas.openxmlformats.org/officeDocument/2006/relationships" xmlns:p="http://schemas.openxmlformats.org/presentationml/2006/main">
  <p:tag name="AS_UNIQUEID" val="1525"/>
</p:tagLst>
</file>

<file path=ppt/tags/tag55.xml><?xml version="1.0" encoding="utf-8"?>
<p:tagLst xmlns:a="http://schemas.openxmlformats.org/drawingml/2006/main" xmlns:r="http://schemas.openxmlformats.org/officeDocument/2006/relationships" xmlns:p="http://schemas.openxmlformats.org/presentationml/2006/main">
  <p:tag name="AS_UNIQUEID" val="708"/>
</p:tagLst>
</file>

<file path=ppt/tags/tag550.xml><?xml version="1.0" encoding="utf-8"?>
<p:tagLst xmlns:a="http://schemas.openxmlformats.org/drawingml/2006/main" xmlns:r="http://schemas.openxmlformats.org/officeDocument/2006/relationships" xmlns:p="http://schemas.openxmlformats.org/presentationml/2006/main">
  <p:tag name="AS_UNIQUEID" val="1509"/>
</p:tagLst>
</file>

<file path=ppt/tags/tag551.xml><?xml version="1.0" encoding="utf-8"?>
<p:tagLst xmlns:a="http://schemas.openxmlformats.org/drawingml/2006/main" xmlns:r="http://schemas.openxmlformats.org/officeDocument/2006/relationships" xmlns:p="http://schemas.openxmlformats.org/presentationml/2006/main">
  <p:tag name="AS_UNIQUEID" val="1514"/>
</p:tagLst>
</file>

<file path=ppt/tags/tag552.xml><?xml version="1.0" encoding="utf-8"?>
<p:tagLst xmlns:a="http://schemas.openxmlformats.org/drawingml/2006/main" xmlns:r="http://schemas.openxmlformats.org/officeDocument/2006/relationships" xmlns:p="http://schemas.openxmlformats.org/presentationml/2006/main">
  <p:tag name="AS_UNIQUEID" val="1515"/>
</p:tagLst>
</file>

<file path=ppt/tags/tag553.xml><?xml version="1.0" encoding="utf-8"?>
<p:tagLst xmlns:a="http://schemas.openxmlformats.org/drawingml/2006/main" xmlns:r="http://schemas.openxmlformats.org/officeDocument/2006/relationships" xmlns:p="http://schemas.openxmlformats.org/presentationml/2006/main">
  <p:tag name="AS_UNIQUEID" val="1520"/>
</p:tagLst>
</file>

<file path=ppt/tags/tag554.xml><?xml version="1.0" encoding="utf-8"?>
<p:tagLst xmlns:a="http://schemas.openxmlformats.org/drawingml/2006/main" xmlns:r="http://schemas.openxmlformats.org/officeDocument/2006/relationships" xmlns:p="http://schemas.openxmlformats.org/presentationml/2006/main">
  <p:tag name="AS_UNIQUEID" val="1516"/>
</p:tagLst>
</file>

<file path=ppt/tags/tag555.xml><?xml version="1.0" encoding="utf-8"?>
<p:tagLst xmlns:a="http://schemas.openxmlformats.org/drawingml/2006/main" xmlns:r="http://schemas.openxmlformats.org/officeDocument/2006/relationships" xmlns:p="http://schemas.openxmlformats.org/presentationml/2006/main">
  <p:tag name="AS_UNIQUEID" val="1517"/>
</p:tagLst>
</file>

<file path=ppt/tags/tag556.xml><?xml version="1.0" encoding="utf-8"?>
<p:tagLst xmlns:a="http://schemas.openxmlformats.org/drawingml/2006/main" xmlns:r="http://schemas.openxmlformats.org/officeDocument/2006/relationships" xmlns:p="http://schemas.openxmlformats.org/presentationml/2006/main">
  <p:tag name="AS_UNIQUEID" val="1518"/>
</p:tagLst>
</file>

<file path=ppt/tags/tag557.xml><?xml version="1.0" encoding="utf-8"?>
<p:tagLst xmlns:a="http://schemas.openxmlformats.org/drawingml/2006/main" xmlns:r="http://schemas.openxmlformats.org/officeDocument/2006/relationships" xmlns:p="http://schemas.openxmlformats.org/presentationml/2006/main">
  <p:tag name="AS_UNIQUEID" val="1519"/>
</p:tagLst>
</file>

<file path=ppt/tags/tag558.xml><?xml version="1.0" encoding="utf-8"?>
<p:tagLst xmlns:a="http://schemas.openxmlformats.org/drawingml/2006/main" xmlns:r="http://schemas.openxmlformats.org/officeDocument/2006/relationships" xmlns:p="http://schemas.openxmlformats.org/presentationml/2006/main">
  <p:tag name="AS_UNIQUEID" val="1510"/>
</p:tagLst>
</file>

<file path=ppt/tags/tag559.xml><?xml version="1.0" encoding="utf-8"?>
<p:tagLst xmlns:a="http://schemas.openxmlformats.org/drawingml/2006/main" xmlns:r="http://schemas.openxmlformats.org/officeDocument/2006/relationships" xmlns:p="http://schemas.openxmlformats.org/presentationml/2006/main">
  <p:tag name="AS_UNIQUEID" val="1511"/>
</p:tagLst>
</file>

<file path=ppt/tags/tag56.xml><?xml version="1.0" encoding="utf-8"?>
<p:tagLst xmlns:a="http://schemas.openxmlformats.org/drawingml/2006/main" xmlns:r="http://schemas.openxmlformats.org/officeDocument/2006/relationships" xmlns:p="http://schemas.openxmlformats.org/presentationml/2006/main">
  <p:tag name="AS_UNIQUEID" val="712"/>
</p:tagLst>
</file>

<file path=ppt/tags/tag560.xml><?xml version="1.0" encoding="utf-8"?>
<p:tagLst xmlns:a="http://schemas.openxmlformats.org/drawingml/2006/main" xmlns:r="http://schemas.openxmlformats.org/officeDocument/2006/relationships" xmlns:p="http://schemas.openxmlformats.org/presentationml/2006/main">
  <p:tag name="AS_UNIQUEID" val="1512"/>
</p:tagLst>
</file>

<file path=ppt/tags/tag561.xml><?xml version="1.0" encoding="utf-8"?>
<p:tagLst xmlns:a="http://schemas.openxmlformats.org/drawingml/2006/main" xmlns:r="http://schemas.openxmlformats.org/officeDocument/2006/relationships" xmlns:p="http://schemas.openxmlformats.org/presentationml/2006/main">
  <p:tag name="AS_UNIQUEID" val="1513"/>
</p:tagLst>
</file>

<file path=ppt/tags/tag562.xml><?xml version="1.0" encoding="utf-8"?>
<p:tagLst xmlns:a="http://schemas.openxmlformats.org/drawingml/2006/main" xmlns:r="http://schemas.openxmlformats.org/officeDocument/2006/relationships" xmlns:p="http://schemas.openxmlformats.org/presentationml/2006/main">
  <p:tag name="AS_UNIQUEID" val="1474"/>
</p:tagLst>
</file>

<file path=ppt/tags/tag563.xml><?xml version="1.0" encoding="utf-8"?>
<p:tagLst xmlns:a="http://schemas.openxmlformats.org/drawingml/2006/main" xmlns:r="http://schemas.openxmlformats.org/officeDocument/2006/relationships" xmlns:p="http://schemas.openxmlformats.org/presentationml/2006/main">
  <p:tag name="AS_UNIQUEID" val="1475"/>
</p:tagLst>
</file>

<file path=ppt/tags/tag564.xml><?xml version="1.0" encoding="utf-8"?>
<p:tagLst xmlns:a="http://schemas.openxmlformats.org/drawingml/2006/main" xmlns:r="http://schemas.openxmlformats.org/officeDocument/2006/relationships" xmlns:p="http://schemas.openxmlformats.org/presentationml/2006/main">
  <p:tag name="AS_UNIQUEID" val="1442"/>
</p:tagLst>
</file>

<file path=ppt/tags/tag565.xml><?xml version="1.0" encoding="utf-8"?>
<p:tagLst xmlns:a="http://schemas.openxmlformats.org/drawingml/2006/main" xmlns:r="http://schemas.openxmlformats.org/officeDocument/2006/relationships" xmlns:p="http://schemas.openxmlformats.org/presentationml/2006/main">
  <p:tag name="AS_UNIQUEID" val="1443"/>
</p:tagLst>
</file>

<file path=ppt/tags/tag566.xml><?xml version="1.0" encoding="utf-8"?>
<p:tagLst xmlns:a="http://schemas.openxmlformats.org/drawingml/2006/main" xmlns:r="http://schemas.openxmlformats.org/officeDocument/2006/relationships" xmlns:p="http://schemas.openxmlformats.org/presentationml/2006/main">
  <p:tag name="AS_UNIQUEID" val="1444"/>
</p:tagLst>
</file>

<file path=ppt/tags/tag567.xml><?xml version="1.0" encoding="utf-8"?>
<p:tagLst xmlns:a="http://schemas.openxmlformats.org/drawingml/2006/main" xmlns:r="http://schemas.openxmlformats.org/officeDocument/2006/relationships" xmlns:p="http://schemas.openxmlformats.org/presentationml/2006/main">
  <p:tag name="AS_UNIQUEID" val="1695"/>
</p:tagLst>
</file>

<file path=ppt/tags/tag568.xml><?xml version="1.0" encoding="utf-8"?>
<p:tagLst xmlns:a="http://schemas.openxmlformats.org/drawingml/2006/main" xmlns:r="http://schemas.openxmlformats.org/officeDocument/2006/relationships" xmlns:p="http://schemas.openxmlformats.org/presentationml/2006/main">
  <p:tag name="AS_UNIQUEID" val="1696"/>
</p:tagLst>
</file>

<file path=ppt/tags/tag569.xml><?xml version="1.0" encoding="utf-8"?>
<p:tagLst xmlns:a="http://schemas.openxmlformats.org/drawingml/2006/main" xmlns:r="http://schemas.openxmlformats.org/officeDocument/2006/relationships" xmlns:p="http://schemas.openxmlformats.org/presentationml/2006/main">
  <p:tag name="AS_UNIQUEID" val="1691"/>
</p:tagLst>
</file>

<file path=ppt/tags/tag57.xml><?xml version="1.0" encoding="utf-8"?>
<p:tagLst xmlns:a="http://schemas.openxmlformats.org/drawingml/2006/main" xmlns:r="http://schemas.openxmlformats.org/officeDocument/2006/relationships" xmlns:p="http://schemas.openxmlformats.org/presentationml/2006/main">
  <p:tag name="AS_UNIQUEID" val="709"/>
</p:tagLst>
</file>

<file path=ppt/tags/tag570.xml><?xml version="1.0" encoding="utf-8"?>
<p:tagLst xmlns:a="http://schemas.openxmlformats.org/drawingml/2006/main" xmlns:r="http://schemas.openxmlformats.org/officeDocument/2006/relationships" xmlns:p="http://schemas.openxmlformats.org/presentationml/2006/main">
  <p:tag name="AS_UNIQUEID" val="1692"/>
</p:tagLst>
</file>

<file path=ppt/tags/tag571.xml><?xml version="1.0" encoding="utf-8"?>
<p:tagLst xmlns:a="http://schemas.openxmlformats.org/drawingml/2006/main" xmlns:r="http://schemas.openxmlformats.org/officeDocument/2006/relationships" xmlns:p="http://schemas.openxmlformats.org/presentationml/2006/main">
  <p:tag name="AS_UNIQUEID" val="1693"/>
</p:tagLst>
</file>

<file path=ppt/tags/tag572.xml><?xml version="1.0" encoding="utf-8"?>
<p:tagLst xmlns:a="http://schemas.openxmlformats.org/drawingml/2006/main" xmlns:r="http://schemas.openxmlformats.org/officeDocument/2006/relationships" xmlns:p="http://schemas.openxmlformats.org/presentationml/2006/main">
  <p:tag name="AS_UNIQUEID" val="760"/>
</p:tagLst>
</file>

<file path=ppt/tags/tag573.xml><?xml version="1.0" encoding="utf-8"?>
<p:tagLst xmlns:a="http://schemas.openxmlformats.org/drawingml/2006/main" xmlns:r="http://schemas.openxmlformats.org/officeDocument/2006/relationships" xmlns:p="http://schemas.openxmlformats.org/presentationml/2006/main">
  <p:tag name="AS_UNIQUEID" val="762"/>
</p:tagLst>
</file>

<file path=ppt/tags/tag574.xml><?xml version="1.0" encoding="utf-8"?>
<p:tagLst xmlns:a="http://schemas.openxmlformats.org/drawingml/2006/main" xmlns:r="http://schemas.openxmlformats.org/officeDocument/2006/relationships" xmlns:p="http://schemas.openxmlformats.org/presentationml/2006/main">
  <p:tag name="AS_UNIQUEID" val="763"/>
</p:tagLst>
</file>

<file path=ppt/tags/tag575.xml><?xml version="1.0" encoding="utf-8"?>
<p:tagLst xmlns:a="http://schemas.openxmlformats.org/drawingml/2006/main" xmlns:r="http://schemas.openxmlformats.org/officeDocument/2006/relationships" xmlns:p="http://schemas.openxmlformats.org/presentationml/2006/main">
  <p:tag name="AS_UNIQUEID" val="764"/>
</p:tagLst>
</file>

<file path=ppt/tags/tag576.xml><?xml version="1.0" encoding="utf-8"?>
<p:tagLst xmlns:a="http://schemas.openxmlformats.org/drawingml/2006/main" xmlns:r="http://schemas.openxmlformats.org/officeDocument/2006/relationships" xmlns:p="http://schemas.openxmlformats.org/presentationml/2006/main">
  <p:tag name="AS_UNIQUEID" val="765"/>
</p:tagLst>
</file>

<file path=ppt/tags/tag577.xml><?xml version="1.0" encoding="utf-8"?>
<p:tagLst xmlns:a="http://schemas.openxmlformats.org/drawingml/2006/main" xmlns:r="http://schemas.openxmlformats.org/officeDocument/2006/relationships" xmlns:p="http://schemas.openxmlformats.org/presentationml/2006/main">
  <p:tag name="AS_UNIQUEID" val="766"/>
</p:tagLst>
</file>

<file path=ppt/tags/tag578.xml><?xml version="1.0" encoding="utf-8"?>
<p:tagLst xmlns:a="http://schemas.openxmlformats.org/drawingml/2006/main" xmlns:r="http://schemas.openxmlformats.org/officeDocument/2006/relationships" xmlns:p="http://schemas.openxmlformats.org/presentationml/2006/main">
  <p:tag name="AS_UNIQUEID" val="769"/>
</p:tagLst>
</file>

<file path=ppt/tags/tag579.xml><?xml version="1.0" encoding="utf-8"?>
<p:tagLst xmlns:a="http://schemas.openxmlformats.org/drawingml/2006/main" xmlns:r="http://schemas.openxmlformats.org/officeDocument/2006/relationships" xmlns:p="http://schemas.openxmlformats.org/presentationml/2006/main">
  <p:tag name="AS_UNIQUEID" val="770"/>
</p:tagLst>
</file>

<file path=ppt/tags/tag58.xml><?xml version="1.0" encoding="utf-8"?>
<p:tagLst xmlns:a="http://schemas.openxmlformats.org/drawingml/2006/main" xmlns:r="http://schemas.openxmlformats.org/officeDocument/2006/relationships" xmlns:p="http://schemas.openxmlformats.org/presentationml/2006/main">
  <p:tag name="AS_UNIQUEID" val="710"/>
</p:tagLst>
</file>

<file path=ppt/tags/tag580.xml><?xml version="1.0" encoding="utf-8"?>
<p:tagLst xmlns:a="http://schemas.openxmlformats.org/drawingml/2006/main" xmlns:r="http://schemas.openxmlformats.org/officeDocument/2006/relationships" xmlns:p="http://schemas.openxmlformats.org/presentationml/2006/main">
  <p:tag name="AS_UNIQUEID" val="771"/>
</p:tagLst>
</file>

<file path=ppt/tags/tag581.xml><?xml version="1.0" encoding="utf-8"?>
<p:tagLst xmlns:a="http://schemas.openxmlformats.org/drawingml/2006/main" xmlns:r="http://schemas.openxmlformats.org/officeDocument/2006/relationships" xmlns:p="http://schemas.openxmlformats.org/presentationml/2006/main">
  <p:tag name="AS_UNIQUEID" val="774"/>
</p:tagLst>
</file>

<file path=ppt/tags/tag582.xml><?xml version="1.0" encoding="utf-8"?>
<p:tagLst xmlns:a="http://schemas.openxmlformats.org/drawingml/2006/main" xmlns:r="http://schemas.openxmlformats.org/officeDocument/2006/relationships" xmlns:p="http://schemas.openxmlformats.org/presentationml/2006/main">
  <p:tag name="AS_UNIQUEID" val="950"/>
</p:tagLst>
</file>

<file path=ppt/tags/tag583.xml><?xml version="1.0" encoding="utf-8"?>
<p:tagLst xmlns:a="http://schemas.openxmlformats.org/drawingml/2006/main" xmlns:r="http://schemas.openxmlformats.org/officeDocument/2006/relationships" xmlns:p="http://schemas.openxmlformats.org/presentationml/2006/main">
  <p:tag name="AS_UNIQUEID" val="951"/>
</p:tagLst>
</file>

<file path=ppt/tags/tag584.xml><?xml version="1.0" encoding="utf-8"?>
<p:tagLst xmlns:a="http://schemas.openxmlformats.org/drawingml/2006/main" xmlns:r="http://schemas.openxmlformats.org/officeDocument/2006/relationships" xmlns:p="http://schemas.openxmlformats.org/presentationml/2006/main">
  <p:tag name="AS_UNIQUEID" val="952"/>
</p:tagLst>
</file>

<file path=ppt/tags/tag585.xml><?xml version="1.0" encoding="utf-8"?>
<p:tagLst xmlns:a="http://schemas.openxmlformats.org/drawingml/2006/main" xmlns:r="http://schemas.openxmlformats.org/officeDocument/2006/relationships" xmlns:p="http://schemas.openxmlformats.org/presentationml/2006/main">
  <p:tag name="AS_UNIQUEID" val="953"/>
</p:tagLst>
</file>

<file path=ppt/tags/tag586.xml><?xml version="1.0" encoding="utf-8"?>
<p:tagLst xmlns:a="http://schemas.openxmlformats.org/drawingml/2006/main" xmlns:r="http://schemas.openxmlformats.org/officeDocument/2006/relationships" xmlns:p="http://schemas.openxmlformats.org/presentationml/2006/main">
  <p:tag name="AS_UNIQUEID" val="947"/>
</p:tagLst>
</file>

<file path=ppt/tags/tag587.xml><?xml version="1.0" encoding="utf-8"?>
<p:tagLst xmlns:a="http://schemas.openxmlformats.org/drawingml/2006/main" xmlns:r="http://schemas.openxmlformats.org/officeDocument/2006/relationships" xmlns:p="http://schemas.openxmlformats.org/presentationml/2006/main">
  <p:tag name="AS_UNIQUEID" val="948"/>
</p:tagLst>
</file>

<file path=ppt/tags/tag588.xml><?xml version="1.0" encoding="utf-8"?>
<p:tagLst xmlns:a="http://schemas.openxmlformats.org/drawingml/2006/main" xmlns:r="http://schemas.openxmlformats.org/officeDocument/2006/relationships" xmlns:p="http://schemas.openxmlformats.org/presentationml/2006/main">
  <p:tag name="AS_UNIQUEID" val="949"/>
</p:tagLst>
</file>

<file path=ppt/tags/tag589.xml><?xml version="1.0" encoding="utf-8"?>
<p:tagLst xmlns:a="http://schemas.openxmlformats.org/drawingml/2006/main" xmlns:r="http://schemas.openxmlformats.org/officeDocument/2006/relationships" xmlns:p="http://schemas.openxmlformats.org/presentationml/2006/main">
  <p:tag name="AS_UNIQUEID" val="950"/>
</p:tagLst>
</file>

<file path=ppt/tags/tag59.xml><?xml version="1.0" encoding="utf-8"?>
<p:tagLst xmlns:a="http://schemas.openxmlformats.org/drawingml/2006/main" xmlns:r="http://schemas.openxmlformats.org/officeDocument/2006/relationships" xmlns:p="http://schemas.openxmlformats.org/presentationml/2006/main">
  <p:tag name="AS_UNIQUEID" val="711"/>
</p:tagLst>
</file>

<file path=ppt/tags/tag590.xml><?xml version="1.0" encoding="utf-8"?>
<p:tagLst xmlns:a="http://schemas.openxmlformats.org/drawingml/2006/main" xmlns:r="http://schemas.openxmlformats.org/officeDocument/2006/relationships" xmlns:p="http://schemas.openxmlformats.org/presentationml/2006/main">
  <p:tag name="AS_UNIQUEID" val="951"/>
</p:tagLst>
</file>

<file path=ppt/tags/tag591.xml><?xml version="1.0" encoding="utf-8"?>
<p:tagLst xmlns:a="http://schemas.openxmlformats.org/drawingml/2006/main" xmlns:r="http://schemas.openxmlformats.org/officeDocument/2006/relationships" xmlns:p="http://schemas.openxmlformats.org/presentationml/2006/main">
  <p:tag name="AS_UNIQUEID" val="954"/>
</p:tagLst>
</file>

<file path=ppt/tags/tag592.xml><?xml version="1.0" encoding="utf-8"?>
<p:tagLst xmlns:a="http://schemas.openxmlformats.org/drawingml/2006/main" xmlns:r="http://schemas.openxmlformats.org/officeDocument/2006/relationships" xmlns:p="http://schemas.openxmlformats.org/presentationml/2006/main">
  <p:tag name="AS_UNIQUEID" val="955"/>
</p:tagLst>
</file>

<file path=ppt/tags/tag593.xml><?xml version="1.0" encoding="utf-8"?>
<p:tagLst xmlns:a="http://schemas.openxmlformats.org/drawingml/2006/main" xmlns:r="http://schemas.openxmlformats.org/officeDocument/2006/relationships" xmlns:p="http://schemas.openxmlformats.org/presentationml/2006/main">
  <p:tag name="AS_UNIQUEID" val="956"/>
</p:tagLst>
</file>

<file path=ppt/tags/tag594.xml><?xml version="1.0" encoding="utf-8"?>
<p:tagLst xmlns:a="http://schemas.openxmlformats.org/drawingml/2006/main" xmlns:r="http://schemas.openxmlformats.org/officeDocument/2006/relationships" xmlns:p="http://schemas.openxmlformats.org/presentationml/2006/main">
  <p:tag name="AS_UNIQUEID" val="952"/>
</p:tagLst>
</file>

<file path=ppt/tags/tag595.xml><?xml version="1.0" encoding="utf-8"?>
<p:tagLst xmlns:a="http://schemas.openxmlformats.org/drawingml/2006/main" xmlns:r="http://schemas.openxmlformats.org/officeDocument/2006/relationships" xmlns:p="http://schemas.openxmlformats.org/presentationml/2006/main">
  <p:tag name="AS_UNIQUEID" val="953"/>
</p:tagLst>
</file>

<file path=ppt/tags/tag596.xml><?xml version="1.0" encoding="utf-8"?>
<p:tagLst xmlns:a="http://schemas.openxmlformats.org/drawingml/2006/main" xmlns:r="http://schemas.openxmlformats.org/officeDocument/2006/relationships" xmlns:p="http://schemas.openxmlformats.org/presentationml/2006/main">
  <p:tag name="AS_UNIQUEID" val="969"/>
</p:tagLst>
</file>

<file path=ppt/tags/tag597.xml><?xml version="1.0" encoding="utf-8"?>
<p:tagLst xmlns:a="http://schemas.openxmlformats.org/drawingml/2006/main" xmlns:r="http://schemas.openxmlformats.org/officeDocument/2006/relationships" xmlns:p="http://schemas.openxmlformats.org/presentationml/2006/main">
  <p:tag name="AS_UNIQUEID" val="958"/>
</p:tagLst>
</file>

<file path=ppt/tags/tag598.xml><?xml version="1.0" encoding="utf-8"?>
<p:tagLst xmlns:a="http://schemas.openxmlformats.org/drawingml/2006/main" xmlns:r="http://schemas.openxmlformats.org/officeDocument/2006/relationships" xmlns:p="http://schemas.openxmlformats.org/presentationml/2006/main">
  <p:tag name="AS_UNIQUEID" val="959"/>
</p:tagLst>
</file>

<file path=ppt/tags/tag599.xml><?xml version="1.0" encoding="utf-8"?>
<p:tagLst xmlns:a="http://schemas.openxmlformats.org/drawingml/2006/main" xmlns:r="http://schemas.openxmlformats.org/officeDocument/2006/relationships" xmlns:p="http://schemas.openxmlformats.org/presentationml/2006/main">
  <p:tag name="AS_UNIQUEID" val="960"/>
</p:tagLst>
</file>

<file path=ppt/tags/tag6.xml><?xml version="1.0" encoding="utf-8"?>
<p:tagLst xmlns:a="http://schemas.openxmlformats.org/drawingml/2006/main" xmlns:r="http://schemas.openxmlformats.org/officeDocument/2006/relationships" xmlns:p="http://schemas.openxmlformats.org/presentationml/2006/main">
  <p:tag name="AS_UNIQUEID" val="684"/>
</p:tagLst>
</file>

<file path=ppt/tags/tag60.xml><?xml version="1.0" encoding="utf-8"?>
<p:tagLst xmlns:a="http://schemas.openxmlformats.org/drawingml/2006/main" xmlns:r="http://schemas.openxmlformats.org/officeDocument/2006/relationships" xmlns:p="http://schemas.openxmlformats.org/presentationml/2006/main">
  <p:tag name="AS_UNIQUEID" val="705"/>
</p:tagLst>
</file>

<file path=ppt/tags/tag600.xml><?xml version="1.0" encoding="utf-8"?>
<p:tagLst xmlns:a="http://schemas.openxmlformats.org/drawingml/2006/main" xmlns:r="http://schemas.openxmlformats.org/officeDocument/2006/relationships" xmlns:p="http://schemas.openxmlformats.org/presentationml/2006/main">
  <p:tag name="AS_UNIQUEID" val="961"/>
</p:tagLst>
</file>

<file path=ppt/tags/tag601.xml><?xml version="1.0" encoding="utf-8"?>
<p:tagLst xmlns:a="http://schemas.openxmlformats.org/drawingml/2006/main" xmlns:r="http://schemas.openxmlformats.org/officeDocument/2006/relationships" xmlns:p="http://schemas.openxmlformats.org/presentationml/2006/main">
  <p:tag name="AS_UNIQUEID" val="962"/>
</p:tagLst>
</file>

<file path=ppt/tags/tag602.xml><?xml version="1.0" encoding="utf-8"?>
<p:tagLst xmlns:a="http://schemas.openxmlformats.org/drawingml/2006/main" xmlns:r="http://schemas.openxmlformats.org/officeDocument/2006/relationships" xmlns:p="http://schemas.openxmlformats.org/presentationml/2006/main">
  <p:tag name="AS_UNIQUEID" val="963"/>
</p:tagLst>
</file>

<file path=ppt/tags/tag603.xml><?xml version="1.0" encoding="utf-8"?>
<p:tagLst xmlns:a="http://schemas.openxmlformats.org/drawingml/2006/main" xmlns:r="http://schemas.openxmlformats.org/officeDocument/2006/relationships" xmlns:p="http://schemas.openxmlformats.org/presentationml/2006/main">
  <p:tag name="AS_UNIQUEID" val="966"/>
</p:tagLst>
</file>

<file path=ppt/tags/tag604.xml><?xml version="1.0" encoding="utf-8"?>
<p:tagLst xmlns:a="http://schemas.openxmlformats.org/drawingml/2006/main" xmlns:r="http://schemas.openxmlformats.org/officeDocument/2006/relationships" xmlns:p="http://schemas.openxmlformats.org/presentationml/2006/main">
  <p:tag name="AS_UNIQUEID" val="967"/>
</p:tagLst>
</file>

<file path=ppt/tags/tag605.xml><?xml version="1.0" encoding="utf-8"?>
<p:tagLst xmlns:a="http://schemas.openxmlformats.org/drawingml/2006/main" xmlns:r="http://schemas.openxmlformats.org/officeDocument/2006/relationships" xmlns:p="http://schemas.openxmlformats.org/presentationml/2006/main">
  <p:tag name="AS_UNIQUEID" val="968"/>
</p:tagLst>
</file>

<file path=ppt/tags/tag606.xml><?xml version="1.0" encoding="utf-8"?>
<p:tagLst xmlns:a="http://schemas.openxmlformats.org/drawingml/2006/main" xmlns:r="http://schemas.openxmlformats.org/officeDocument/2006/relationships" xmlns:p="http://schemas.openxmlformats.org/presentationml/2006/main">
  <p:tag name="AS_UNIQUEID" val="964"/>
</p:tagLst>
</file>

<file path=ppt/tags/tag607.xml><?xml version="1.0" encoding="utf-8"?>
<p:tagLst xmlns:a="http://schemas.openxmlformats.org/drawingml/2006/main" xmlns:r="http://schemas.openxmlformats.org/officeDocument/2006/relationships" xmlns:p="http://schemas.openxmlformats.org/presentationml/2006/main">
  <p:tag name="AS_UNIQUEID" val="965"/>
</p:tagLst>
</file>

<file path=ppt/tags/tag608.xml><?xml version="1.0" encoding="utf-8"?>
<p:tagLst xmlns:a="http://schemas.openxmlformats.org/drawingml/2006/main" xmlns:r="http://schemas.openxmlformats.org/officeDocument/2006/relationships" xmlns:p="http://schemas.openxmlformats.org/presentationml/2006/main">
  <p:tag name="AS_UNIQUEID" val="980"/>
</p:tagLst>
</file>

<file path=ppt/tags/tag609.xml><?xml version="1.0" encoding="utf-8"?>
<p:tagLst xmlns:a="http://schemas.openxmlformats.org/drawingml/2006/main" xmlns:r="http://schemas.openxmlformats.org/officeDocument/2006/relationships" xmlns:p="http://schemas.openxmlformats.org/presentationml/2006/main">
  <p:tag name="AS_UNIQUEID" val="971"/>
</p:tagLst>
</file>

<file path=ppt/tags/tag61.xml><?xml version="1.0" encoding="utf-8"?>
<p:tagLst xmlns:a="http://schemas.openxmlformats.org/drawingml/2006/main" xmlns:r="http://schemas.openxmlformats.org/officeDocument/2006/relationships" xmlns:p="http://schemas.openxmlformats.org/presentationml/2006/main">
  <p:tag name="AS_UNIQUEID" val="706"/>
</p:tagLst>
</file>

<file path=ppt/tags/tag610.xml><?xml version="1.0" encoding="utf-8"?>
<p:tagLst xmlns:a="http://schemas.openxmlformats.org/drawingml/2006/main" xmlns:r="http://schemas.openxmlformats.org/officeDocument/2006/relationships" xmlns:p="http://schemas.openxmlformats.org/presentationml/2006/main">
  <p:tag name="AS_UNIQUEID" val="972"/>
</p:tagLst>
</file>

<file path=ppt/tags/tag611.xml><?xml version="1.0" encoding="utf-8"?>
<p:tagLst xmlns:a="http://schemas.openxmlformats.org/drawingml/2006/main" xmlns:r="http://schemas.openxmlformats.org/officeDocument/2006/relationships" xmlns:p="http://schemas.openxmlformats.org/presentationml/2006/main">
  <p:tag name="AS_UNIQUEID" val="973"/>
</p:tagLst>
</file>

<file path=ppt/tags/tag612.xml><?xml version="1.0" encoding="utf-8"?>
<p:tagLst xmlns:a="http://schemas.openxmlformats.org/drawingml/2006/main" xmlns:r="http://schemas.openxmlformats.org/officeDocument/2006/relationships" xmlns:p="http://schemas.openxmlformats.org/presentationml/2006/main">
  <p:tag name="AS_UNIQUEID" val="974"/>
</p:tagLst>
</file>

<file path=ppt/tags/tag613.xml><?xml version="1.0" encoding="utf-8"?>
<p:tagLst xmlns:a="http://schemas.openxmlformats.org/drawingml/2006/main" xmlns:r="http://schemas.openxmlformats.org/officeDocument/2006/relationships" xmlns:p="http://schemas.openxmlformats.org/presentationml/2006/main">
  <p:tag name="AS_UNIQUEID" val="977"/>
</p:tagLst>
</file>

<file path=ppt/tags/tag614.xml><?xml version="1.0" encoding="utf-8"?>
<p:tagLst xmlns:a="http://schemas.openxmlformats.org/drawingml/2006/main" xmlns:r="http://schemas.openxmlformats.org/officeDocument/2006/relationships" xmlns:p="http://schemas.openxmlformats.org/presentationml/2006/main">
  <p:tag name="AS_UNIQUEID" val="978"/>
</p:tagLst>
</file>

<file path=ppt/tags/tag615.xml><?xml version="1.0" encoding="utf-8"?>
<p:tagLst xmlns:a="http://schemas.openxmlformats.org/drawingml/2006/main" xmlns:r="http://schemas.openxmlformats.org/officeDocument/2006/relationships" xmlns:p="http://schemas.openxmlformats.org/presentationml/2006/main">
  <p:tag name="AS_UNIQUEID" val="979"/>
</p:tagLst>
</file>

<file path=ppt/tags/tag616.xml><?xml version="1.0" encoding="utf-8"?>
<p:tagLst xmlns:a="http://schemas.openxmlformats.org/drawingml/2006/main" xmlns:r="http://schemas.openxmlformats.org/officeDocument/2006/relationships" xmlns:p="http://schemas.openxmlformats.org/presentationml/2006/main">
  <p:tag name="AS_UNIQUEID" val="975"/>
</p:tagLst>
</file>

<file path=ppt/tags/tag617.xml><?xml version="1.0" encoding="utf-8"?>
<p:tagLst xmlns:a="http://schemas.openxmlformats.org/drawingml/2006/main" xmlns:r="http://schemas.openxmlformats.org/officeDocument/2006/relationships" xmlns:p="http://schemas.openxmlformats.org/presentationml/2006/main">
  <p:tag name="AS_UNIQUEID" val="976"/>
</p:tagLst>
</file>

<file path=ppt/tags/tag618.xml><?xml version="1.0" encoding="utf-8"?>
<p:tagLst xmlns:a="http://schemas.openxmlformats.org/drawingml/2006/main" xmlns:r="http://schemas.openxmlformats.org/officeDocument/2006/relationships" xmlns:p="http://schemas.openxmlformats.org/presentationml/2006/main">
  <p:tag name="AS_UNIQUEID" val="983"/>
</p:tagLst>
</file>

<file path=ppt/tags/tag619.xml><?xml version="1.0" encoding="utf-8"?>
<p:tagLst xmlns:a="http://schemas.openxmlformats.org/drawingml/2006/main" xmlns:r="http://schemas.openxmlformats.org/officeDocument/2006/relationships" xmlns:p="http://schemas.openxmlformats.org/presentationml/2006/main">
  <p:tag name="AS_UNIQUEID" val="984"/>
</p:tagLst>
</file>

<file path=ppt/tags/tag62.xml><?xml version="1.0" encoding="utf-8"?>
<p:tagLst xmlns:a="http://schemas.openxmlformats.org/drawingml/2006/main" xmlns:r="http://schemas.openxmlformats.org/officeDocument/2006/relationships" xmlns:p="http://schemas.openxmlformats.org/presentationml/2006/main">
  <p:tag name="AS_UNIQUEID" val="707"/>
</p:tagLst>
</file>

<file path=ppt/tags/tag620.xml><?xml version="1.0" encoding="utf-8"?>
<p:tagLst xmlns:a="http://schemas.openxmlformats.org/drawingml/2006/main" xmlns:r="http://schemas.openxmlformats.org/officeDocument/2006/relationships" xmlns:p="http://schemas.openxmlformats.org/presentationml/2006/main">
  <p:tag name="AS_UNIQUEID" val="985"/>
</p:tagLst>
</file>

<file path=ppt/tags/tag621.xml><?xml version="1.0" encoding="utf-8"?>
<p:tagLst xmlns:a="http://schemas.openxmlformats.org/drawingml/2006/main" xmlns:r="http://schemas.openxmlformats.org/officeDocument/2006/relationships" xmlns:p="http://schemas.openxmlformats.org/presentationml/2006/main">
  <p:tag name="AS_UNIQUEID" val="982"/>
</p:tagLst>
</file>

<file path=ppt/tags/tag622.xml><?xml version="1.0" encoding="utf-8"?>
<p:tagLst xmlns:a="http://schemas.openxmlformats.org/drawingml/2006/main" xmlns:r="http://schemas.openxmlformats.org/officeDocument/2006/relationships" xmlns:p="http://schemas.openxmlformats.org/presentationml/2006/main">
  <p:tag name="AS_UNIQUEID" val="991"/>
</p:tagLst>
</file>

<file path=ppt/tags/tag623.xml><?xml version="1.0" encoding="utf-8"?>
<p:tagLst xmlns:a="http://schemas.openxmlformats.org/drawingml/2006/main" xmlns:r="http://schemas.openxmlformats.org/officeDocument/2006/relationships" xmlns:p="http://schemas.openxmlformats.org/presentationml/2006/main">
  <p:tag name="AS_UNIQUEID" val="990"/>
</p:tagLst>
</file>

<file path=ppt/tags/tag624.xml><?xml version="1.0" encoding="utf-8"?>
<p:tagLst xmlns:a="http://schemas.openxmlformats.org/drawingml/2006/main" xmlns:r="http://schemas.openxmlformats.org/officeDocument/2006/relationships" xmlns:p="http://schemas.openxmlformats.org/presentationml/2006/main">
  <p:tag name="AS_UNIQUEID" val="986"/>
</p:tagLst>
</file>

<file path=ppt/tags/tag625.xml><?xml version="1.0" encoding="utf-8"?>
<p:tagLst xmlns:a="http://schemas.openxmlformats.org/drawingml/2006/main" xmlns:r="http://schemas.openxmlformats.org/officeDocument/2006/relationships" xmlns:p="http://schemas.openxmlformats.org/presentationml/2006/main">
  <p:tag name="AS_UNIQUEID" val="987"/>
</p:tagLst>
</file>

<file path=ppt/tags/tag626.xml><?xml version="1.0" encoding="utf-8"?>
<p:tagLst xmlns:a="http://schemas.openxmlformats.org/drawingml/2006/main" xmlns:r="http://schemas.openxmlformats.org/officeDocument/2006/relationships" xmlns:p="http://schemas.openxmlformats.org/presentationml/2006/main">
  <p:tag name="AS_UNIQUEID" val="982"/>
</p:tagLst>
</file>

<file path=ppt/tags/tag627.xml><?xml version="1.0" encoding="utf-8"?>
<p:tagLst xmlns:a="http://schemas.openxmlformats.org/drawingml/2006/main" xmlns:r="http://schemas.openxmlformats.org/officeDocument/2006/relationships" xmlns:p="http://schemas.openxmlformats.org/presentationml/2006/main">
  <p:tag name="AS_UNIQUEID" val="983"/>
</p:tagLst>
</file>

<file path=ppt/tags/tag628.xml><?xml version="1.0" encoding="utf-8"?>
<p:tagLst xmlns:a="http://schemas.openxmlformats.org/drawingml/2006/main" xmlns:r="http://schemas.openxmlformats.org/officeDocument/2006/relationships" xmlns:p="http://schemas.openxmlformats.org/presentationml/2006/main">
  <p:tag name="AS_UNIQUEID" val="984"/>
</p:tagLst>
</file>

<file path=ppt/tags/tag629.xml><?xml version="1.0" encoding="utf-8"?>
<p:tagLst xmlns:a="http://schemas.openxmlformats.org/drawingml/2006/main" xmlns:r="http://schemas.openxmlformats.org/officeDocument/2006/relationships" xmlns:p="http://schemas.openxmlformats.org/presentationml/2006/main">
  <p:tag name="AS_UNIQUEID" val="985"/>
</p:tagLst>
</file>

<file path=ppt/tags/tag63.xml><?xml version="1.0" encoding="utf-8"?>
<p:tagLst xmlns:a="http://schemas.openxmlformats.org/drawingml/2006/main" xmlns:r="http://schemas.openxmlformats.org/officeDocument/2006/relationships" xmlns:p="http://schemas.openxmlformats.org/presentationml/2006/main">
  <p:tag name="AS_UNIQUEID" val="702"/>
</p:tagLst>
</file>

<file path=ppt/tags/tag630.xml><?xml version="1.0" encoding="utf-8"?>
<p:tagLst xmlns:a="http://schemas.openxmlformats.org/drawingml/2006/main" xmlns:r="http://schemas.openxmlformats.org/officeDocument/2006/relationships" xmlns:p="http://schemas.openxmlformats.org/presentationml/2006/main">
  <p:tag name="AS_UNIQUEID" val="991"/>
</p:tagLst>
</file>

<file path=ppt/tags/tag631.xml><?xml version="1.0" encoding="utf-8"?>
<p:tagLst xmlns:a="http://schemas.openxmlformats.org/drawingml/2006/main" xmlns:r="http://schemas.openxmlformats.org/officeDocument/2006/relationships" xmlns:p="http://schemas.openxmlformats.org/presentationml/2006/main">
  <p:tag name="AS_UNIQUEID" val="990"/>
</p:tagLst>
</file>

<file path=ppt/tags/tag632.xml><?xml version="1.0" encoding="utf-8"?>
<p:tagLst xmlns:a="http://schemas.openxmlformats.org/drawingml/2006/main" xmlns:r="http://schemas.openxmlformats.org/officeDocument/2006/relationships" xmlns:p="http://schemas.openxmlformats.org/presentationml/2006/main">
  <p:tag name="AS_UNIQUEID" val="986"/>
</p:tagLst>
</file>

<file path=ppt/tags/tag633.xml><?xml version="1.0" encoding="utf-8"?>
<p:tagLst xmlns:a="http://schemas.openxmlformats.org/drawingml/2006/main" xmlns:r="http://schemas.openxmlformats.org/officeDocument/2006/relationships" xmlns:p="http://schemas.openxmlformats.org/presentationml/2006/main">
  <p:tag name="AS_UNIQUEID" val="987"/>
</p:tagLst>
</file>

<file path=ppt/tags/tag634.xml><?xml version="1.0" encoding="utf-8"?>
<p:tagLst xmlns:a="http://schemas.openxmlformats.org/drawingml/2006/main" xmlns:r="http://schemas.openxmlformats.org/officeDocument/2006/relationships" xmlns:p="http://schemas.openxmlformats.org/presentationml/2006/main">
  <p:tag name="AS_UNIQUEID" val="984"/>
</p:tagLst>
</file>

<file path=ppt/tags/tag635.xml><?xml version="1.0" encoding="utf-8"?>
<p:tagLst xmlns:a="http://schemas.openxmlformats.org/drawingml/2006/main" xmlns:r="http://schemas.openxmlformats.org/officeDocument/2006/relationships" xmlns:p="http://schemas.openxmlformats.org/presentationml/2006/main">
  <p:tag name="AS_UNIQUEID" val="1940"/>
</p:tagLst>
</file>

<file path=ppt/tags/tag636.xml><?xml version="1.0" encoding="utf-8"?>
<p:tagLst xmlns:a="http://schemas.openxmlformats.org/drawingml/2006/main" xmlns:r="http://schemas.openxmlformats.org/officeDocument/2006/relationships" xmlns:p="http://schemas.openxmlformats.org/presentationml/2006/main">
  <p:tag name="AS_UNIQUEID" val="1943"/>
</p:tagLst>
</file>

<file path=ppt/tags/tag637.xml><?xml version="1.0" encoding="utf-8"?>
<p:tagLst xmlns:a="http://schemas.openxmlformats.org/drawingml/2006/main" xmlns:r="http://schemas.openxmlformats.org/officeDocument/2006/relationships" xmlns:p="http://schemas.openxmlformats.org/presentationml/2006/main">
  <p:tag name="AS_UNIQUEID" val="1944"/>
</p:tagLst>
</file>

<file path=ppt/tags/tag638.xml><?xml version="1.0" encoding="utf-8"?>
<p:tagLst xmlns:a="http://schemas.openxmlformats.org/drawingml/2006/main" xmlns:r="http://schemas.openxmlformats.org/officeDocument/2006/relationships" xmlns:p="http://schemas.openxmlformats.org/presentationml/2006/main">
  <p:tag name="AS_UNIQUEID" val="1945"/>
</p:tagLst>
</file>

<file path=ppt/tags/tag639.xml><?xml version="1.0" encoding="utf-8"?>
<p:tagLst xmlns:a="http://schemas.openxmlformats.org/drawingml/2006/main" xmlns:r="http://schemas.openxmlformats.org/officeDocument/2006/relationships" xmlns:p="http://schemas.openxmlformats.org/presentationml/2006/main">
  <p:tag name="AS_UNIQUEID" val="1946"/>
</p:tagLst>
</file>

<file path=ppt/tags/tag64.xml><?xml version="1.0" encoding="utf-8"?>
<p:tagLst xmlns:a="http://schemas.openxmlformats.org/drawingml/2006/main" xmlns:r="http://schemas.openxmlformats.org/officeDocument/2006/relationships" xmlns:p="http://schemas.openxmlformats.org/presentationml/2006/main">
  <p:tag name="AS_UNIQUEID" val="703"/>
</p:tagLst>
</file>

<file path=ppt/tags/tag640.xml><?xml version="1.0" encoding="utf-8"?>
<p:tagLst xmlns:a="http://schemas.openxmlformats.org/drawingml/2006/main" xmlns:r="http://schemas.openxmlformats.org/officeDocument/2006/relationships" xmlns:p="http://schemas.openxmlformats.org/presentationml/2006/main">
  <p:tag name="AS_UNIQUEID" val="1947"/>
</p:tagLst>
</file>

<file path=ppt/tags/tag641.xml><?xml version="1.0" encoding="utf-8"?>
<p:tagLst xmlns:a="http://schemas.openxmlformats.org/drawingml/2006/main" xmlns:r="http://schemas.openxmlformats.org/officeDocument/2006/relationships" xmlns:p="http://schemas.openxmlformats.org/presentationml/2006/main">
  <p:tag name="AS_UNIQUEID" val="1948"/>
</p:tagLst>
</file>

<file path=ppt/tags/tag642.xml><?xml version="1.0" encoding="utf-8"?>
<p:tagLst xmlns:a="http://schemas.openxmlformats.org/drawingml/2006/main" xmlns:r="http://schemas.openxmlformats.org/officeDocument/2006/relationships" xmlns:p="http://schemas.openxmlformats.org/presentationml/2006/main">
  <p:tag name="AS_UNIQUEID" val="1949"/>
</p:tagLst>
</file>

<file path=ppt/tags/tag643.xml><?xml version="1.0" encoding="utf-8"?>
<p:tagLst xmlns:a="http://schemas.openxmlformats.org/drawingml/2006/main" xmlns:r="http://schemas.openxmlformats.org/officeDocument/2006/relationships" xmlns:p="http://schemas.openxmlformats.org/presentationml/2006/main">
  <p:tag name="AS_UNIQUEID" val="1950"/>
</p:tagLst>
</file>

<file path=ppt/tags/tag644.xml><?xml version="1.0" encoding="utf-8"?>
<p:tagLst xmlns:a="http://schemas.openxmlformats.org/drawingml/2006/main" xmlns:r="http://schemas.openxmlformats.org/officeDocument/2006/relationships" xmlns:p="http://schemas.openxmlformats.org/presentationml/2006/main">
  <p:tag name="AS_UNIQUEID" val="1951"/>
</p:tagLst>
</file>

<file path=ppt/tags/tag645.xml><?xml version="1.0" encoding="utf-8"?>
<p:tagLst xmlns:a="http://schemas.openxmlformats.org/drawingml/2006/main" xmlns:r="http://schemas.openxmlformats.org/officeDocument/2006/relationships" xmlns:p="http://schemas.openxmlformats.org/presentationml/2006/main">
  <p:tag name="AS_UNIQUEID" val="1952"/>
</p:tagLst>
</file>

<file path=ppt/tags/tag646.xml><?xml version="1.0" encoding="utf-8"?>
<p:tagLst xmlns:a="http://schemas.openxmlformats.org/drawingml/2006/main" xmlns:r="http://schemas.openxmlformats.org/officeDocument/2006/relationships" xmlns:p="http://schemas.openxmlformats.org/presentationml/2006/main">
  <p:tag name="AS_UNIQUEID" val="1953"/>
</p:tagLst>
</file>

<file path=ppt/tags/tag647.xml><?xml version="1.0" encoding="utf-8"?>
<p:tagLst xmlns:a="http://schemas.openxmlformats.org/drawingml/2006/main" xmlns:r="http://schemas.openxmlformats.org/officeDocument/2006/relationships" xmlns:p="http://schemas.openxmlformats.org/presentationml/2006/main">
  <p:tag name="AS_UNIQUEID" val="1954"/>
</p:tagLst>
</file>

<file path=ppt/tags/tag648.xml><?xml version="1.0" encoding="utf-8"?>
<p:tagLst xmlns:a="http://schemas.openxmlformats.org/drawingml/2006/main" xmlns:r="http://schemas.openxmlformats.org/officeDocument/2006/relationships" xmlns:p="http://schemas.openxmlformats.org/presentationml/2006/main">
  <p:tag name="AS_UNIQUEID" val="1955"/>
</p:tagLst>
</file>

<file path=ppt/tags/tag649.xml><?xml version="1.0" encoding="utf-8"?>
<p:tagLst xmlns:a="http://schemas.openxmlformats.org/drawingml/2006/main" xmlns:r="http://schemas.openxmlformats.org/officeDocument/2006/relationships" xmlns:p="http://schemas.openxmlformats.org/presentationml/2006/main">
  <p:tag name="AS_UNIQUEID" val="1956"/>
</p:tagLst>
</file>

<file path=ppt/tags/tag65.xml><?xml version="1.0" encoding="utf-8"?>
<p:tagLst xmlns:a="http://schemas.openxmlformats.org/drawingml/2006/main" xmlns:r="http://schemas.openxmlformats.org/officeDocument/2006/relationships" xmlns:p="http://schemas.openxmlformats.org/presentationml/2006/main">
  <p:tag name="AS_UNIQUEID" val="704"/>
</p:tagLst>
</file>

<file path=ppt/tags/tag650.xml><?xml version="1.0" encoding="utf-8"?>
<p:tagLst xmlns:a="http://schemas.openxmlformats.org/drawingml/2006/main" xmlns:r="http://schemas.openxmlformats.org/officeDocument/2006/relationships" xmlns:p="http://schemas.openxmlformats.org/presentationml/2006/main">
  <p:tag name="AS_UNIQUEID" val="1957"/>
</p:tagLst>
</file>

<file path=ppt/tags/tag651.xml><?xml version="1.0" encoding="utf-8"?>
<p:tagLst xmlns:a="http://schemas.openxmlformats.org/drawingml/2006/main" xmlns:r="http://schemas.openxmlformats.org/officeDocument/2006/relationships" xmlns:p="http://schemas.openxmlformats.org/presentationml/2006/main">
  <p:tag name="AS_UNIQUEID" val="1958"/>
</p:tagLst>
</file>

<file path=ppt/tags/tag652.xml><?xml version="1.0" encoding="utf-8"?>
<p:tagLst xmlns:a="http://schemas.openxmlformats.org/drawingml/2006/main" xmlns:r="http://schemas.openxmlformats.org/officeDocument/2006/relationships" xmlns:p="http://schemas.openxmlformats.org/presentationml/2006/main">
  <p:tag name="AS_UNIQUEID" val="1959"/>
</p:tagLst>
</file>

<file path=ppt/tags/tag653.xml><?xml version="1.0" encoding="utf-8"?>
<p:tagLst xmlns:a="http://schemas.openxmlformats.org/drawingml/2006/main" xmlns:r="http://schemas.openxmlformats.org/officeDocument/2006/relationships" xmlns:p="http://schemas.openxmlformats.org/presentationml/2006/main">
  <p:tag name="AS_UNIQUEID" val="1960"/>
</p:tagLst>
</file>

<file path=ppt/tags/tag654.xml><?xml version="1.0" encoding="utf-8"?>
<p:tagLst xmlns:a="http://schemas.openxmlformats.org/drawingml/2006/main" xmlns:r="http://schemas.openxmlformats.org/officeDocument/2006/relationships" xmlns:p="http://schemas.openxmlformats.org/presentationml/2006/main">
  <p:tag name="AS_UNIQUEID" val="1961"/>
</p:tagLst>
</file>

<file path=ppt/tags/tag655.xml><?xml version="1.0" encoding="utf-8"?>
<p:tagLst xmlns:a="http://schemas.openxmlformats.org/drawingml/2006/main" xmlns:r="http://schemas.openxmlformats.org/officeDocument/2006/relationships" xmlns:p="http://schemas.openxmlformats.org/presentationml/2006/main">
  <p:tag name="AS_UNIQUEID" val="1962"/>
</p:tagLst>
</file>

<file path=ppt/tags/tag656.xml><?xml version="1.0" encoding="utf-8"?>
<p:tagLst xmlns:a="http://schemas.openxmlformats.org/drawingml/2006/main" xmlns:r="http://schemas.openxmlformats.org/officeDocument/2006/relationships" xmlns:p="http://schemas.openxmlformats.org/presentationml/2006/main">
  <p:tag name="AS_UNIQUEID" val="1963"/>
</p:tagLst>
</file>

<file path=ppt/tags/tag657.xml><?xml version="1.0" encoding="utf-8"?>
<p:tagLst xmlns:a="http://schemas.openxmlformats.org/drawingml/2006/main" xmlns:r="http://schemas.openxmlformats.org/officeDocument/2006/relationships" xmlns:p="http://schemas.openxmlformats.org/presentationml/2006/main">
  <p:tag name="AS_UNIQUEID" val="1964"/>
</p:tagLst>
</file>

<file path=ppt/tags/tag658.xml><?xml version="1.0" encoding="utf-8"?>
<p:tagLst xmlns:a="http://schemas.openxmlformats.org/drawingml/2006/main" xmlns:r="http://schemas.openxmlformats.org/officeDocument/2006/relationships" xmlns:p="http://schemas.openxmlformats.org/presentationml/2006/main">
  <p:tag name="AS_UNIQUEID" val="1965"/>
</p:tagLst>
</file>

<file path=ppt/tags/tag659.xml><?xml version="1.0" encoding="utf-8"?>
<p:tagLst xmlns:a="http://schemas.openxmlformats.org/drawingml/2006/main" xmlns:r="http://schemas.openxmlformats.org/officeDocument/2006/relationships" xmlns:p="http://schemas.openxmlformats.org/presentationml/2006/main">
  <p:tag name="AS_UNIQUEID" val="1966"/>
</p:tagLst>
</file>

<file path=ppt/tags/tag66.xml><?xml version="1.0" encoding="utf-8"?>
<p:tagLst xmlns:a="http://schemas.openxmlformats.org/drawingml/2006/main" xmlns:r="http://schemas.openxmlformats.org/officeDocument/2006/relationships" xmlns:p="http://schemas.openxmlformats.org/presentationml/2006/main">
  <p:tag name="AS_UNIQUEID" val="698"/>
</p:tagLst>
</file>

<file path=ppt/tags/tag660.xml><?xml version="1.0" encoding="utf-8"?>
<p:tagLst xmlns:a="http://schemas.openxmlformats.org/drawingml/2006/main" xmlns:r="http://schemas.openxmlformats.org/officeDocument/2006/relationships" xmlns:p="http://schemas.openxmlformats.org/presentationml/2006/main">
  <p:tag name="AS_UNIQUEID" val="1967"/>
</p:tagLst>
</file>

<file path=ppt/tags/tag661.xml><?xml version="1.0" encoding="utf-8"?>
<p:tagLst xmlns:a="http://schemas.openxmlformats.org/drawingml/2006/main" xmlns:r="http://schemas.openxmlformats.org/officeDocument/2006/relationships" xmlns:p="http://schemas.openxmlformats.org/presentationml/2006/main">
  <p:tag name="AS_UNIQUEID" val="1941"/>
</p:tagLst>
</file>

<file path=ppt/tags/tag662.xml><?xml version="1.0" encoding="utf-8"?>
<p:tagLst xmlns:a="http://schemas.openxmlformats.org/drawingml/2006/main" xmlns:r="http://schemas.openxmlformats.org/officeDocument/2006/relationships" xmlns:p="http://schemas.openxmlformats.org/presentationml/2006/main">
  <p:tag name="AS_UNIQUEID" val="1942"/>
</p:tagLst>
</file>

<file path=ppt/tags/tag663.xml><?xml version="1.0" encoding="utf-8"?>
<p:tagLst xmlns:a="http://schemas.openxmlformats.org/drawingml/2006/main" xmlns:r="http://schemas.openxmlformats.org/officeDocument/2006/relationships" xmlns:p="http://schemas.openxmlformats.org/presentationml/2006/main">
  <p:tag name="AS_UNIQUEID" val="1936"/>
</p:tagLst>
</file>

<file path=ppt/tags/tag664.xml><?xml version="1.0" encoding="utf-8"?>
<p:tagLst xmlns:a="http://schemas.openxmlformats.org/drawingml/2006/main" xmlns:r="http://schemas.openxmlformats.org/officeDocument/2006/relationships" xmlns:p="http://schemas.openxmlformats.org/presentationml/2006/main">
  <p:tag name="AS_UNIQUEID" val="1937"/>
</p:tagLst>
</file>

<file path=ppt/tags/tag665.xml><?xml version="1.0" encoding="utf-8"?>
<p:tagLst xmlns:a="http://schemas.openxmlformats.org/drawingml/2006/main" xmlns:r="http://schemas.openxmlformats.org/officeDocument/2006/relationships" xmlns:p="http://schemas.openxmlformats.org/presentationml/2006/main">
  <p:tag name="AS_UNIQUEID" val="1938"/>
</p:tagLst>
</file>

<file path=ppt/tags/tag666.xml><?xml version="1.0" encoding="utf-8"?>
<p:tagLst xmlns:a="http://schemas.openxmlformats.org/drawingml/2006/main" xmlns:r="http://schemas.openxmlformats.org/officeDocument/2006/relationships" xmlns:p="http://schemas.openxmlformats.org/presentationml/2006/main">
  <p:tag name="AS_UNIQUEID" val="1929"/>
</p:tagLst>
</file>

<file path=ppt/tags/tag667.xml><?xml version="1.0" encoding="utf-8"?>
<p:tagLst xmlns:a="http://schemas.openxmlformats.org/drawingml/2006/main" xmlns:r="http://schemas.openxmlformats.org/officeDocument/2006/relationships" xmlns:p="http://schemas.openxmlformats.org/presentationml/2006/main">
  <p:tag name="AS_UNIQUEID" val="1926"/>
</p:tagLst>
</file>

<file path=ppt/tags/tag668.xml><?xml version="1.0" encoding="utf-8"?>
<p:tagLst xmlns:a="http://schemas.openxmlformats.org/drawingml/2006/main" xmlns:r="http://schemas.openxmlformats.org/officeDocument/2006/relationships" xmlns:p="http://schemas.openxmlformats.org/presentationml/2006/main">
  <p:tag name="AS_UNIQUEID" val="1927"/>
</p:tagLst>
</file>

<file path=ppt/tags/tag669.xml><?xml version="1.0" encoding="utf-8"?>
<p:tagLst xmlns:a="http://schemas.openxmlformats.org/drawingml/2006/main" xmlns:r="http://schemas.openxmlformats.org/officeDocument/2006/relationships" xmlns:p="http://schemas.openxmlformats.org/presentationml/2006/main">
  <p:tag name="AS_UNIQUEID" val="765"/>
</p:tagLst>
</file>

<file path=ppt/tags/tag67.xml><?xml version="1.0" encoding="utf-8"?>
<p:tagLst xmlns:a="http://schemas.openxmlformats.org/drawingml/2006/main" xmlns:r="http://schemas.openxmlformats.org/officeDocument/2006/relationships" xmlns:p="http://schemas.openxmlformats.org/presentationml/2006/main">
  <p:tag name="AS_UNIQUEID" val="699"/>
</p:tagLst>
</file>

<file path=ppt/tags/tag670.xml><?xml version="1.0" encoding="utf-8"?>
<p:tagLst xmlns:a="http://schemas.openxmlformats.org/drawingml/2006/main" xmlns:r="http://schemas.openxmlformats.org/officeDocument/2006/relationships" xmlns:p="http://schemas.openxmlformats.org/presentationml/2006/main">
  <p:tag name="AS_UNIQUEID" val="1930"/>
</p:tagLst>
</file>

<file path=ppt/tags/tag671.xml><?xml version="1.0" encoding="utf-8"?>
<p:tagLst xmlns:a="http://schemas.openxmlformats.org/drawingml/2006/main" xmlns:r="http://schemas.openxmlformats.org/officeDocument/2006/relationships" xmlns:p="http://schemas.openxmlformats.org/presentationml/2006/main">
  <p:tag name="AS_UNIQUEID" val="781"/>
</p:tagLst>
</file>

<file path=ppt/tags/tag672.xml><?xml version="1.0" encoding="utf-8"?>
<p:tagLst xmlns:a="http://schemas.openxmlformats.org/drawingml/2006/main" xmlns:r="http://schemas.openxmlformats.org/officeDocument/2006/relationships" xmlns:p="http://schemas.openxmlformats.org/presentationml/2006/main">
  <p:tag name="AS_UNIQUEID" val="1928"/>
</p:tagLst>
</file>

<file path=ppt/tags/tag673.xml><?xml version="1.0" encoding="utf-8"?>
<p:tagLst xmlns:a="http://schemas.openxmlformats.org/drawingml/2006/main" xmlns:r="http://schemas.openxmlformats.org/officeDocument/2006/relationships" xmlns:p="http://schemas.openxmlformats.org/presentationml/2006/main">
  <p:tag name="AS_UNIQUEID" val="1929"/>
</p:tagLst>
</file>

<file path=ppt/tags/tag674.xml><?xml version="1.0" encoding="utf-8"?>
<p:tagLst xmlns:a="http://schemas.openxmlformats.org/drawingml/2006/main" xmlns:r="http://schemas.openxmlformats.org/officeDocument/2006/relationships" xmlns:p="http://schemas.openxmlformats.org/presentationml/2006/main">
  <p:tag name="AS_UNIQUEID" val="787"/>
</p:tagLst>
</file>

<file path=ppt/tags/tag675.xml><?xml version="1.0" encoding="utf-8"?>
<p:tagLst xmlns:a="http://schemas.openxmlformats.org/drawingml/2006/main" xmlns:r="http://schemas.openxmlformats.org/officeDocument/2006/relationships" xmlns:p="http://schemas.openxmlformats.org/presentationml/2006/main">
  <p:tag name="AS_UNIQUEID" val="788"/>
</p:tagLst>
</file>

<file path=ppt/tags/tag676.xml><?xml version="1.0" encoding="utf-8"?>
<p:tagLst xmlns:a="http://schemas.openxmlformats.org/drawingml/2006/main" xmlns:r="http://schemas.openxmlformats.org/officeDocument/2006/relationships" xmlns:p="http://schemas.openxmlformats.org/presentationml/2006/main">
  <p:tag name="AS_UNIQUEID" val="789"/>
</p:tagLst>
</file>

<file path=ppt/tags/tag677.xml><?xml version="1.0" encoding="utf-8"?>
<p:tagLst xmlns:a="http://schemas.openxmlformats.org/drawingml/2006/main" xmlns:r="http://schemas.openxmlformats.org/officeDocument/2006/relationships" xmlns:p="http://schemas.openxmlformats.org/presentationml/2006/main">
  <p:tag name="AS_UNIQUEID" val="790"/>
</p:tagLst>
</file>

<file path=ppt/tags/tag678.xml><?xml version="1.0" encoding="utf-8"?>
<p:tagLst xmlns:a="http://schemas.openxmlformats.org/drawingml/2006/main" xmlns:r="http://schemas.openxmlformats.org/officeDocument/2006/relationships" xmlns:p="http://schemas.openxmlformats.org/presentationml/2006/main">
  <p:tag name="AS_UNIQUEID" val="1932"/>
</p:tagLst>
</file>

<file path=ppt/tags/tag679.xml><?xml version="1.0" encoding="utf-8"?>
<p:tagLst xmlns:a="http://schemas.openxmlformats.org/drawingml/2006/main" xmlns:r="http://schemas.openxmlformats.org/officeDocument/2006/relationships" xmlns:p="http://schemas.openxmlformats.org/presentationml/2006/main">
  <p:tag name="AS_UNIQUEID" val="1933"/>
</p:tagLst>
</file>

<file path=ppt/tags/tag68.xml><?xml version="1.0" encoding="utf-8"?>
<p:tagLst xmlns:a="http://schemas.openxmlformats.org/drawingml/2006/main" xmlns:r="http://schemas.openxmlformats.org/officeDocument/2006/relationships" xmlns:p="http://schemas.openxmlformats.org/presentationml/2006/main">
  <p:tag name="AS_UNIQUEID" val="700"/>
</p:tagLst>
</file>

<file path=ppt/tags/tag680.xml><?xml version="1.0" encoding="utf-8"?>
<p:tagLst xmlns:a="http://schemas.openxmlformats.org/drawingml/2006/main" xmlns:r="http://schemas.openxmlformats.org/officeDocument/2006/relationships" xmlns:p="http://schemas.openxmlformats.org/presentationml/2006/main">
  <p:tag name="AS_UNIQUEID" val="1934"/>
</p:tagLst>
</file>

<file path=ppt/tags/tag6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AS_UNIQUEID" val="692"/>
</p:tagLst>
</file>

<file path=ppt/tags/tag7.xml><?xml version="1.0" encoding="utf-8"?>
<p:tagLst xmlns:a="http://schemas.openxmlformats.org/drawingml/2006/main" xmlns:r="http://schemas.openxmlformats.org/officeDocument/2006/relationships" xmlns:p="http://schemas.openxmlformats.org/presentationml/2006/main">
  <p:tag name="AS_UNIQUEID" val="685"/>
</p:tagLst>
</file>

<file path=ppt/tags/tag70.xml><?xml version="1.0" encoding="utf-8"?>
<p:tagLst xmlns:a="http://schemas.openxmlformats.org/drawingml/2006/main" xmlns:r="http://schemas.openxmlformats.org/officeDocument/2006/relationships" xmlns:p="http://schemas.openxmlformats.org/presentationml/2006/main">
  <p:tag name="AS_UNIQUEID" val="693"/>
</p:tagLst>
</file>

<file path=ppt/tags/tag71.xml><?xml version="1.0" encoding="utf-8"?>
<p:tagLst xmlns:a="http://schemas.openxmlformats.org/drawingml/2006/main" xmlns:r="http://schemas.openxmlformats.org/officeDocument/2006/relationships" xmlns:p="http://schemas.openxmlformats.org/presentationml/2006/main">
  <p:tag name="AS_UNIQUEID" val="694"/>
</p:tagLst>
</file>

<file path=ppt/tags/tag72.xml><?xml version="1.0" encoding="utf-8"?>
<p:tagLst xmlns:a="http://schemas.openxmlformats.org/drawingml/2006/main" xmlns:r="http://schemas.openxmlformats.org/officeDocument/2006/relationships" xmlns:p="http://schemas.openxmlformats.org/presentationml/2006/main">
  <p:tag name="AS_UNIQUEID" val="695"/>
</p:tagLst>
</file>

<file path=ppt/tags/tag73.xml><?xml version="1.0" encoding="utf-8"?>
<p:tagLst xmlns:a="http://schemas.openxmlformats.org/drawingml/2006/main" xmlns:r="http://schemas.openxmlformats.org/officeDocument/2006/relationships" xmlns:p="http://schemas.openxmlformats.org/presentationml/2006/main">
  <p:tag name="AS_UNIQUEID" val="751"/>
</p:tagLst>
</file>

<file path=ppt/tags/tag74.xml><?xml version="1.0" encoding="utf-8"?>
<p:tagLst xmlns:a="http://schemas.openxmlformats.org/drawingml/2006/main" xmlns:r="http://schemas.openxmlformats.org/officeDocument/2006/relationships" xmlns:p="http://schemas.openxmlformats.org/presentationml/2006/main">
  <p:tag name="AS_UNIQUEID" val="752"/>
</p:tagLst>
</file>

<file path=ppt/tags/tag75.xml><?xml version="1.0" encoding="utf-8"?>
<p:tagLst xmlns:a="http://schemas.openxmlformats.org/drawingml/2006/main" xmlns:r="http://schemas.openxmlformats.org/officeDocument/2006/relationships" xmlns:p="http://schemas.openxmlformats.org/presentationml/2006/main">
  <p:tag name="AS_UNIQUEID" val="753"/>
</p:tagLst>
</file>

<file path=ppt/tags/tag76.xml><?xml version="1.0" encoding="utf-8"?>
<p:tagLst xmlns:a="http://schemas.openxmlformats.org/drawingml/2006/main" xmlns:r="http://schemas.openxmlformats.org/officeDocument/2006/relationships" xmlns:p="http://schemas.openxmlformats.org/presentationml/2006/main">
  <p:tag name="AS_UNIQUEID" val="754"/>
</p:tagLst>
</file>

<file path=ppt/tags/tag77.xml><?xml version="1.0" encoding="utf-8"?>
<p:tagLst xmlns:a="http://schemas.openxmlformats.org/drawingml/2006/main" xmlns:r="http://schemas.openxmlformats.org/officeDocument/2006/relationships" xmlns:p="http://schemas.openxmlformats.org/presentationml/2006/main">
  <p:tag name="AS_UNIQUEID" val="1766"/>
</p:tagLst>
</file>

<file path=ppt/tags/tag78.xml><?xml version="1.0" encoding="utf-8"?>
<p:tagLst xmlns:a="http://schemas.openxmlformats.org/drawingml/2006/main" xmlns:r="http://schemas.openxmlformats.org/officeDocument/2006/relationships" xmlns:p="http://schemas.openxmlformats.org/presentationml/2006/main">
  <p:tag name="AS_UNIQUEID" val="1767"/>
</p:tagLst>
</file>

<file path=ppt/tags/tag79.xml><?xml version="1.0" encoding="utf-8"?>
<p:tagLst xmlns:a="http://schemas.openxmlformats.org/drawingml/2006/main" xmlns:r="http://schemas.openxmlformats.org/officeDocument/2006/relationships" xmlns:p="http://schemas.openxmlformats.org/presentationml/2006/main">
  <p:tag name="AS_UNIQUEID" val="1768"/>
</p:tagLst>
</file>

<file path=ppt/tags/tag8.xml><?xml version="1.0" encoding="utf-8"?>
<p:tagLst xmlns:a="http://schemas.openxmlformats.org/drawingml/2006/main" xmlns:r="http://schemas.openxmlformats.org/officeDocument/2006/relationships" xmlns:p="http://schemas.openxmlformats.org/presentationml/2006/main">
  <p:tag name="AS_UNIQUEID" val="686"/>
</p:tagLst>
</file>

<file path=ppt/tags/tag80.xml><?xml version="1.0" encoding="utf-8"?>
<p:tagLst xmlns:a="http://schemas.openxmlformats.org/drawingml/2006/main" xmlns:r="http://schemas.openxmlformats.org/officeDocument/2006/relationships" xmlns:p="http://schemas.openxmlformats.org/presentationml/2006/main">
  <p:tag name="AS_UNIQUEID" val="1769"/>
</p:tagLst>
</file>

<file path=ppt/tags/tag81.xml><?xml version="1.0" encoding="utf-8"?>
<p:tagLst xmlns:a="http://schemas.openxmlformats.org/drawingml/2006/main" xmlns:r="http://schemas.openxmlformats.org/officeDocument/2006/relationships" xmlns:p="http://schemas.openxmlformats.org/presentationml/2006/main">
  <p:tag name="AS_UNIQUEID" val="1772"/>
</p:tagLst>
</file>

<file path=ppt/tags/tag82.xml><?xml version="1.0" encoding="utf-8"?>
<p:tagLst xmlns:a="http://schemas.openxmlformats.org/drawingml/2006/main" xmlns:r="http://schemas.openxmlformats.org/officeDocument/2006/relationships" xmlns:p="http://schemas.openxmlformats.org/presentationml/2006/main">
  <p:tag name="AS_UNIQUEID" val="1773"/>
</p:tagLst>
</file>

<file path=ppt/tags/tag83.xml><?xml version="1.0" encoding="utf-8"?>
<p:tagLst xmlns:a="http://schemas.openxmlformats.org/drawingml/2006/main" xmlns:r="http://schemas.openxmlformats.org/officeDocument/2006/relationships" xmlns:p="http://schemas.openxmlformats.org/presentationml/2006/main">
  <p:tag name="AS_UNIQUEID" val="1774"/>
</p:tagLst>
</file>

<file path=ppt/tags/tag84.xml><?xml version="1.0" encoding="utf-8"?>
<p:tagLst xmlns:a="http://schemas.openxmlformats.org/drawingml/2006/main" xmlns:r="http://schemas.openxmlformats.org/officeDocument/2006/relationships" xmlns:p="http://schemas.openxmlformats.org/presentationml/2006/main">
  <p:tag name="AS_UNIQUEID" val="1775"/>
</p:tagLst>
</file>

<file path=ppt/tags/tag85.xml><?xml version="1.0" encoding="utf-8"?>
<p:tagLst xmlns:a="http://schemas.openxmlformats.org/drawingml/2006/main" xmlns:r="http://schemas.openxmlformats.org/officeDocument/2006/relationships" xmlns:p="http://schemas.openxmlformats.org/presentationml/2006/main">
  <p:tag name="AS_UNIQUEID" val="1776"/>
</p:tagLst>
</file>

<file path=ppt/tags/tag86.xml><?xml version="1.0" encoding="utf-8"?>
<p:tagLst xmlns:a="http://schemas.openxmlformats.org/drawingml/2006/main" xmlns:r="http://schemas.openxmlformats.org/officeDocument/2006/relationships" xmlns:p="http://schemas.openxmlformats.org/presentationml/2006/main">
  <p:tag name="AS_UNIQUEID" val="1777"/>
</p:tagLst>
</file>

<file path=ppt/tags/tag87.xml><?xml version="1.0" encoding="utf-8"?>
<p:tagLst xmlns:a="http://schemas.openxmlformats.org/drawingml/2006/main" xmlns:r="http://schemas.openxmlformats.org/officeDocument/2006/relationships" xmlns:p="http://schemas.openxmlformats.org/presentationml/2006/main">
  <p:tag name="AS_UNIQUEID" val="1770"/>
</p:tagLst>
</file>

<file path=ppt/tags/tag88.xml><?xml version="1.0" encoding="utf-8"?>
<p:tagLst xmlns:a="http://schemas.openxmlformats.org/drawingml/2006/main" xmlns:r="http://schemas.openxmlformats.org/officeDocument/2006/relationships" xmlns:p="http://schemas.openxmlformats.org/presentationml/2006/main">
  <p:tag name="AS_UNIQUEID" val="1771"/>
</p:tagLst>
</file>

<file path=ppt/tags/tag89.xml><?xml version="1.0" encoding="utf-8"?>
<p:tagLst xmlns:a="http://schemas.openxmlformats.org/drawingml/2006/main" xmlns:r="http://schemas.openxmlformats.org/officeDocument/2006/relationships" xmlns:p="http://schemas.openxmlformats.org/presentationml/2006/main">
  <p:tag name="AS_UNIQUEID" val="1762"/>
</p:tagLst>
</file>

<file path=ppt/tags/tag9.xml><?xml version="1.0" encoding="utf-8"?>
<p:tagLst xmlns:a="http://schemas.openxmlformats.org/drawingml/2006/main" xmlns:r="http://schemas.openxmlformats.org/officeDocument/2006/relationships" xmlns:p="http://schemas.openxmlformats.org/presentationml/2006/main">
  <p:tag name="AS_UNIQUEID" val="687"/>
</p:tagLst>
</file>

<file path=ppt/tags/tag90.xml><?xml version="1.0" encoding="utf-8"?>
<p:tagLst xmlns:a="http://schemas.openxmlformats.org/drawingml/2006/main" xmlns:r="http://schemas.openxmlformats.org/officeDocument/2006/relationships" xmlns:p="http://schemas.openxmlformats.org/presentationml/2006/main">
  <p:tag name="AS_UNIQUEID" val="1763"/>
</p:tagLst>
</file>

<file path=ppt/tags/tag91.xml><?xml version="1.0" encoding="utf-8"?>
<p:tagLst xmlns:a="http://schemas.openxmlformats.org/drawingml/2006/main" xmlns:r="http://schemas.openxmlformats.org/officeDocument/2006/relationships" xmlns:p="http://schemas.openxmlformats.org/presentationml/2006/main">
  <p:tag name="AS_UNIQUEID" val="1764"/>
</p:tagLst>
</file>

<file path=ppt/tags/tag9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20,&quot;width&quot;:5400}"/>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 val="[&quot;general&quot;]"/>
  <p:tag name="KSO_WM_SLIDE_ID" val="diagram20201600_1"/>
  <p:tag name="KSO_WM_SLIDE_INDEX" val="1"/>
  <p:tag name="KSO_WM_SLIDE_ITEM_CNT" val="0"/>
  <p:tag name="KSO_WM_SLIDE_LAYOUT" val="a_d_f"/>
  <p:tag name="KSO_WM_SLIDE_LAYOUT_CNT" val="1_2_1"/>
  <p:tag name="KSO_WM_SLIDE_LAYOUT_INFO" val="{&quot;backgroundInfo&quot;:[{&quot;bottom&quot;:0,&quot;bottomAbs&quot;:false,&quot;left&quot;:0,&quot;leftAbs&quot;:false,&quot;right&quot;:0,&quot;rightAbs&quot;:false,&quot;top&quot;:0,&quot;topAbs&quot;:false,&quot;type&quot;:&quot;general&quot;}],&quot;id&quot;:&quot;2020-10-07T15:56:49&quot;,&quot;type&quot;:1}"/>
  <p:tag name="KSO_WM_SLIDE_POSITION" val="37*42"/>
  <p:tag name="KSO_WM_SLIDE_RATIO" val="1.777778"/>
  <p:tag name="KSO_WM_SLIDE_SIZE" val="885*448"/>
  <p:tag name="KSO_WM_SLIDE_SUBTYPE" val="picTxt"/>
  <p:tag name="KSO_WM_SLIDE_TYPE" val="text"/>
  <p:tag name="KSO_WM_TAG_VERSION" val="1.0"/>
  <p:tag name="KSO_WM_TEMPLATE_CATEGORY" val="diagram"/>
  <p:tag name="KSO_WM_TEMPLATE_INDEX" val="20201600"/>
  <p:tag name="KSO_WM_TEMPLATE_SUBCATEGORY" val="0"/>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AG_BACKGROUP_ID" val=""/>
  <p:tag name="KSO_WM_TAG_BACKGROUP_SIZE" val=""/>
  <p:tag name="KSO_WM_TAG_FRONT_SIZE" val=""/>
  <p:tag name="KSO_WM_TAG_VERSION" val="1.0"/>
  <p:tag name="KSO_WM_TAG_ZODER_POSITION" val=""/>
  <p:tag name="KSO_WM_TEMPLATE_CATEGORY" val="diagram"/>
  <p:tag name="KSO_WM_TEMPLATE_INDEX" val="20201600"/>
  <p:tag name="KSO_WM_UNIT_BLOCK" val="0"/>
  <p:tag name="KSO_WM_UNIT_COMPATIBLE" val="0"/>
  <p:tag name="KSO_WM_UNIT_DEFAULT_FONT" val="0;0;0"/>
  <p:tag name="KSO_WM_UNIT_DIAGRAM_ISNUMVISUAL" val="0"/>
  <p:tag name="KSO_WM_UNIT_DIAGRAM_ISREFERUNIT" val="0"/>
  <p:tag name="KSO_WM_UNIT_HIGHLIGHT" val="0"/>
  <p:tag name="KSO_WM_UNIT_ID" val="diagram20201600_1*d*2"/>
  <p:tag name="KSO_WM_UNIT_INDEX" val="2"/>
  <p:tag name="KSO_WM_UNIT_LAYERLEVEL" val="1"/>
  <p:tag name="KSO_WM_UNIT_PLACING_PICTURE" val="43635.6371685417"/>
  <p:tag name="KSO_WM_UNIT_PLACING_PICTURE_INFO" val="{&quot;full_picture&quot;:false,&quot;last_crop_picture&quot;:&quot;2-2&quot;,&quot;selected&quot;:&quot;2-2&quot;,&quot;spacing&quot;:6}"/>
  <p:tag name="KSO_WM_UNIT_TYPE" val="d"/>
  <p:tag name="KSO_WM_UNIT_VALUE" val="1139*1547"/>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AG_BACKGROUP_ID" val=""/>
  <p:tag name="KSO_WM_TAG_BACKGROUP_SIZE" val=""/>
  <p:tag name="KSO_WM_TAG_FRONT_SIZE" val=""/>
  <p:tag name="KSO_WM_TAG_VERSION" val="1.0"/>
  <p:tag name="KSO_WM_TAG_ZODER_POSITION" val=""/>
  <p:tag name="KSO_WM_TEMPLATE_CATEGORY" val="diagram"/>
  <p:tag name="KSO_WM_TEMPLATE_INDEX" val="20201600"/>
  <p:tag name="KSO_WM_UNIT_BLOCK" val="0"/>
  <p:tag name="KSO_WM_UNIT_COMPATIBLE" val="0"/>
  <p:tag name="KSO_WM_UNIT_DEFAULT_FONT" val="0;0;0"/>
  <p:tag name="KSO_WM_UNIT_DIAGRAM_ISNUMVISUAL" val="0"/>
  <p:tag name="KSO_WM_UNIT_DIAGRAM_ISREFERUNIT" val="0"/>
  <p:tag name="KSO_WM_UNIT_HIGHLIGHT" val="0"/>
  <p:tag name="KSO_WM_UNIT_ID" val="diagram20201600_1*d*1"/>
  <p:tag name="KSO_WM_UNIT_INDEX" val="1"/>
  <p:tag name="KSO_WM_UNIT_LAYERLEVEL" val="1"/>
  <p:tag name="KSO_WM_UNIT_PLACING_PICTURE" val="43635.6371685417"/>
  <p:tag name="KSO_WM_UNIT_PLACING_PICTURE_INFO" val="{&quot;full_picture&quot;:false,&quot;last_crop_picture&quot;:&quot;2-2&quot;,&quot;selected&quot;:&quot;2-2&quot;,&quot;spacing&quot;:6}"/>
  <p:tag name="KSO_WM_UNIT_TYPE" val="d"/>
  <p:tag name="KSO_WM_UNIT_VALUE" val="1139*1547"/>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AG_BACKGROUP_ID" val=""/>
  <p:tag name="KSO_WM_TAG_BACKGROUP_SIZE" val=""/>
  <p:tag name="KSO_WM_TAG_FRONT_SIZE" val=""/>
  <p:tag name="KSO_WM_TAG_VERSION" val="1.0"/>
  <p:tag name="KSO_WM_TAG_ZODER_POSITION" val=""/>
  <p:tag name="KSO_WM_TEMPLATE_CATEGORY" val="diagram"/>
  <p:tag name="KSO_WM_TEMPLATE_INDEX" val="20201600"/>
  <p:tag name="KSO_WM_UNIT_BLOCK" val="0"/>
  <p:tag name="KSO_WM_UNIT_COMPATIBLE" val="0"/>
  <p:tag name="KSO_WM_UNIT_DEFAULT_FONT" val="0;0;0"/>
  <p:tag name="KSO_WM_UNIT_DIAGRAM_ISNUMVISUAL" val="0"/>
  <p:tag name="KSO_WM_UNIT_DIAGRAM_ISREFERUNIT" val="0"/>
  <p:tag name="KSO_WM_UNIT_HIGHLIGHT" val="0"/>
  <p:tag name="KSO_WM_UNIT_ID" val="diagram20201600_1*a*1"/>
  <p:tag name="KSO_WM_UNIT_INDEX" val="1"/>
  <p:tag name="KSO_WM_UNIT_ISCONTENTSTITLE" val="0"/>
  <p:tag name="KSO_WM_UNIT_LAYERLEVEL" val="1"/>
  <p:tag name="KSO_WM_UNIT_NOCLEAR" val="0"/>
  <p:tag name="KSO_WM_UNIT_PLACING_PICTURE" val="43635.6371685417"/>
  <p:tag name="KSO_WM_UNIT_PRESET_TEXT" val="点击添加标题内容"/>
  <p:tag name="KSO_WM_UNIT_SMARTLAYOUT_COMPRESS_INFO" val="{&#10;    &quot;id&quot;: &quot;2020-10-07T15:56:49&quot;,&#10;    &quot;max&quot;: 2.6499212598425217,&#10;    &quot;topChanged&quot;: 1.2448443028487925&#10;}&#10;"/>
  <p:tag name="KSO_WM_UNIT_TYPE" val="a"/>
  <p:tag name="KSO_WM_UNIT_VALUE" val="26"/>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600"/>
</p:tagLst>
</file>

<file path=ppt/tags/tag98.xml><?xml version="1.0" encoding="utf-8"?>
<p:tagLst xmlns:a="http://schemas.openxmlformats.org/drawingml/2006/main" xmlns:r="http://schemas.openxmlformats.org/officeDocument/2006/relationships" xmlns:p="http://schemas.openxmlformats.org/presentationml/2006/main">
  <p:tag name="KSO_WM_UNIT_TABLE_BEAUTIFY" val="smartTable{893e9e15-7c15-4158-9b3b-49a285250fa6}"/>
  <p:tag name="TABLE_COLORIDX" val="f"/>
  <p:tag name="TABLE_EMPHASIZE_COLOR" val="8215736"/>
  <p:tag name="TABLE_ONEKEY_SKIN_IDX" val="4"/>
  <p:tag name="TABLE_RECT" val="197.775*339.64*564.45*162.9"/>
  <p:tag name="TABLE_SKINIDX" val="4"/>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6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2478</TotalTime>
  <Words>8818</Words>
  <Application>Microsoft Office PowerPoint</Application>
  <PresentationFormat>全屏显示(16:9)</PresentationFormat>
  <Paragraphs>1248</Paragraphs>
  <Slides>118</Slides>
  <Notes>19</Notes>
  <HiddenSlides>34</HiddenSlides>
  <MMClips>0</MMClips>
  <ScaleCrop>false</ScaleCrop>
  <HeadingPairs>
    <vt:vector size="4" baseType="variant">
      <vt:variant>
        <vt:lpstr>主题</vt:lpstr>
      </vt:variant>
      <vt:variant>
        <vt:i4>1</vt:i4>
      </vt:variant>
      <vt:variant>
        <vt:lpstr>幻灯片标题</vt:lpstr>
      </vt:variant>
      <vt:variant>
        <vt:i4>118</vt:i4>
      </vt:variant>
    </vt:vector>
  </HeadingPairs>
  <TitlesOfParts>
    <vt:vector size="119" baseType="lpstr">
      <vt:lpstr>Office 主题</vt:lpstr>
      <vt:lpstr>一、水循环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维持：全球水的动态平衡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影响下渗的因素</vt:lpstr>
      <vt:lpstr>影响下渗的因素</vt:lpstr>
      <vt:lpstr>影响下渗的因素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二.洪涝、缺水等问题的成因分析</vt:lpstr>
      <vt:lpstr>PowerPoint 演示文稿</vt:lpstr>
      <vt:lpstr>一.分析湖泊面积（水位）变化（增大/减小）</vt:lpstr>
      <vt:lpstr>PowerPoint 演示文稿</vt:lpstr>
      <vt:lpstr>PowerPoint 演示文稿</vt:lpstr>
      <vt:lpstr>四.分析水体更新速度快慢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User</cp:lastModifiedBy>
  <cp:revision>45</cp:revision>
  <dcterms:created xsi:type="dcterms:W3CDTF">2021-08-29T07:38:02Z</dcterms:created>
  <dcterms:modified xsi:type="dcterms:W3CDTF">2021-09-06T09:46:05Z</dcterms:modified>
</cp:coreProperties>
</file>